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uz-Cyrl-U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3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AE575-D28D-43CB-A2F1-EAE04BF77657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53BAB-3B32-45CA-AC57-8E31A4735E45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22339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AE575-D28D-43CB-A2F1-EAE04BF77657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53BAB-3B32-45CA-AC57-8E31A4735E45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403782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AE575-D28D-43CB-A2F1-EAE04BF77657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53BAB-3B32-45CA-AC57-8E31A4735E45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639096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AE575-D28D-43CB-A2F1-EAE04BF77657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53BAB-3B32-45CA-AC57-8E31A4735E45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326991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AE575-D28D-43CB-A2F1-EAE04BF77657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53BAB-3B32-45CA-AC57-8E31A4735E45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378462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AE575-D28D-43CB-A2F1-EAE04BF77657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53BAB-3B32-45CA-AC57-8E31A4735E45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4129495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AE575-D28D-43CB-A2F1-EAE04BF77657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53BAB-3B32-45CA-AC57-8E31A4735E45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4116976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AE575-D28D-43CB-A2F1-EAE04BF77657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53BAB-3B32-45CA-AC57-8E31A4735E45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857861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AE575-D28D-43CB-A2F1-EAE04BF77657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53BAB-3B32-45CA-AC57-8E31A4735E45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4126260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AE575-D28D-43CB-A2F1-EAE04BF77657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53BAB-3B32-45CA-AC57-8E31A4735E45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248984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z-Cyrl-U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AE575-D28D-43CB-A2F1-EAE04BF77657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53BAB-3B32-45CA-AC57-8E31A4735E45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405420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AE575-D28D-43CB-A2F1-EAE04BF77657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53BAB-3B32-45CA-AC57-8E31A4735E45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368919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z-Cyrl-U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Aniqmas</a:t>
            </a:r>
            <a:r>
              <a:rPr lang="en-US" dirty="0" smtClean="0"/>
              <a:t> </a:t>
            </a:r>
            <a:r>
              <a:rPr lang="en-US" dirty="0" err="1" smtClean="0"/>
              <a:t>integralda</a:t>
            </a:r>
            <a:r>
              <a:rPr lang="en-US" dirty="0" smtClean="0"/>
              <a:t> </a:t>
            </a:r>
            <a:r>
              <a:rPr lang="en-US" dirty="0" err="1" smtClean="0"/>
              <a:t>o’zgaruvchini</a:t>
            </a:r>
            <a:r>
              <a:rPr lang="en-US" dirty="0" smtClean="0"/>
              <a:t> </a:t>
            </a:r>
            <a:r>
              <a:rPr lang="en-US" dirty="0" err="1" smtClean="0"/>
              <a:t>almashtirish</a:t>
            </a:r>
            <a:r>
              <a:rPr lang="en-US" dirty="0" smtClean="0"/>
              <a:t> </a:t>
            </a:r>
            <a:r>
              <a:rPr lang="en-US" dirty="0" err="1" smtClean="0"/>
              <a:t>usuli</a:t>
            </a:r>
            <a:r>
              <a:rPr lang="en-US" dirty="0" smtClean="0"/>
              <a:t>. </a:t>
            </a:r>
            <a:r>
              <a:rPr lang="en-US" dirty="0" err="1" smtClean="0"/>
              <a:t>Bo’laklab</a:t>
            </a:r>
            <a:r>
              <a:rPr lang="en-US" dirty="0" smtClean="0"/>
              <a:t> </a:t>
            </a:r>
            <a:r>
              <a:rPr lang="en-US" dirty="0" err="1" smtClean="0"/>
              <a:t>integrallash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1709244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09707"/>
            <a:ext cx="10515599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374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z-Cyrl-UZ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4"/>
            <a:ext cx="10515600" cy="577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114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z-Cyrl-UZ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515600" cy="609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0390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</Words>
  <Application>Microsoft Office PowerPoint</Application>
  <PresentationFormat>Широкоэкранный</PresentationFormat>
  <Paragraphs>1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Aniqmas integralda o’zgaruvchini almashtirish usuli. Bo’laklab integrallash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Aniqmas integralda o’zgaruvchini almashtirish usuli. Bo’laklab integrallash</dc:title>
  <dc:creator>ASER</dc:creator>
  <cp:lastModifiedBy>ASER</cp:lastModifiedBy>
  <cp:revision>2</cp:revision>
  <dcterms:created xsi:type="dcterms:W3CDTF">2016-05-16T09:21:46Z</dcterms:created>
  <dcterms:modified xsi:type="dcterms:W3CDTF">2016-05-16T09:25:57Z</dcterms:modified>
</cp:coreProperties>
</file>