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925E7-5585-43D2-9EFF-18CAB086D3FE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77DE1-A665-4F79-99D6-7961E6513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266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4</a:t>
            </a:r>
            <a:r>
              <a:rPr lang="en-US" b="1" dirty="0" smtClean="0">
                <a:solidFill>
                  <a:schemeClr val="tx1"/>
                </a:solidFill>
              </a:rPr>
              <a:t>-MAVZU </a:t>
            </a:r>
            <a:r>
              <a:rPr lang="uz-Cyrl-UZ" b="1" dirty="0">
                <a:solidFill>
                  <a:schemeClr val="tx1"/>
                </a:solidFill>
              </a:rPr>
              <a:t>Sonli ketma-ketlik. Ketma-ketlik limiti.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uz-Cyrl-UZ" b="1" dirty="0">
                <a:solidFill>
                  <a:schemeClr val="tx1"/>
                </a:solidFill>
              </a:rPr>
              <a:t>Sonli ketma-ketlik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67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37038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z-Cyrl-UZ" b="1" dirty="0" smtClean="0">
                <a:solidFill>
                  <a:schemeClr val="tx1"/>
                </a:solidFill>
              </a:rPr>
              <a:t>                      REJA</a:t>
            </a:r>
            <a:r>
              <a:rPr lang="en-US" b="1" dirty="0">
                <a:solidFill>
                  <a:schemeClr val="tx1"/>
                </a:solidFill>
              </a:rPr>
              <a:t>: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r>
              <a:rPr lang="ru-RU" b="1" dirty="0" err="1" smtClean="0">
                <a:solidFill>
                  <a:schemeClr val="tx1"/>
                </a:solidFill>
              </a:rPr>
              <a:t>Sonli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ketma-ketlik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2.</a:t>
            </a:r>
            <a:r>
              <a:rPr lang="ru-RU" b="1" dirty="0" err="1" smtClean="0">
                <a:solidFill>
                  <a:schemeClr val="tx1"/>
                </a:solidFill>
              </a:rPr>
              <a:t>Ketma-ketlikning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limiti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6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00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3108" t="38776" r="12476" b="15452"/>
          <a:stretch/>
        </p:blipFill>
        <p:spPr bwMode="auto">
          <a:xfrm>
            <a:off x="323528" y="836712"/>
            <a:ext cx="8280920" cy="48965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380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2678" t="38776" r="12557" b="21866"/>
          <a:stretch/>
        </p:blipFill>
        <p:spPr bwMode="auto">
          <a:xfrm>
            <a:off x="179512" y="620688"/>
            <a:ext cx="8496944" cy="49685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124500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1469" t="46939" r="13623" b="25364"/>
          <a:stretch/>
        </p:blipFill>
        <p:spPr bwMode="auto">
          <a:xfrm>
            <a:off x="683568" y="260648"/>
            <a:ext cx="7848872" cy="55446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4685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33109" t="28280" r="13787" b="38192"/>
          <a:stretch/>
        </p:blipFill>
        <p:spPr bwMode="auto">
          <a:xfrm>
            <a:off x="539552" y="1340768"/>
            <a:ext cx="8280919" cy="41044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0411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6624736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46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488831" cy="5234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28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7632848" cy="5544616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Bef>
                <a:spcPts val="1000"/>
              </a:spcBef>
              <a:tabLst>
                <a:tab pos="457200" algn="l"/>
              </a:tabLst>
            </a:pP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cap="none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Toshmetov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O’.,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Turgunbayev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R.,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Saydamatov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E.,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Madirimov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M. 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Matematik analiz I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T.: “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Extremum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-Press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2015. 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-46-52 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bb.</a:t>
            </a:r>
            <a:r>
              <a:rPr lang="ru-RU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Claudia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Canuto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Anita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Tabacco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Mathematical analysis. I. Springer-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Verlag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Italia, Milan. 2008.-    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66-70p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z-Cyrl-UZ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Xudayberganov 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G., Vorisov A., Mansurov X., Shoimqulov B. Matematik analizdan ma’ruzalar. I 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T.: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«Voris-nashriyot». 2010 y. </a:t>
            </a:r>
            <a:r>
              <a:rPr lang="uz-Cyrl-UZ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43 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00411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</TotalTime>
  <Words>19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4-MAVZU Sonli ketma-ketlik. Ketma-ketlik limiti. Sonli ketma-ketlik</vt:lpstr>
      <vt:lpstr>                      REJA: 1.Sonli ketma-ketlik 2.Ketma-ketlikning limiti </vt:lpstr>
      <vt:lpstr> </vt:lpstr>
      <vt:lpstr> </vt:lpstr>
      <vt:lpstr> </vt:lpstr>
      <vt:lpstr> </vt:lpstr>
      <vt:lpstr> </vt:lpstr>
      <vt:lpstr> </vt:lpstr>
      <vt:lpstr> Foydalanilgan adabiyotlar 1. Toshmetov O’., Turgunbayev R., Saydamatov E., Madirimov M. Matematik analiz I-qism. T.: “Extremum-Press”, 2015. -46-52 bb. 2. Claudia Canuto, Anita Tabacco Mathematical analysis. I. Springer-Verlag. Italia, Milan. 2008.-    66-70p. 3. Xudayberganov G., Vorisov A., Mansurov X., Shoimqulov B. Matematik analizdan ma’ruzalar. I T.:«Voris-nashriyot». 2010 y. 37– 43 b.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5-MAVZU Sonli ketma-ketlik. Ketma-ketlik limiti. Sonli ketma-ketlik</dc:title>
  <dc:creator>User</dc:creator>
  <cp:lastModifiedBy>UMK</cp:lastModifiedBy>
  <cp:revision>5</cp:revision>
  <cp:lastPrinted>2016-05-18T11:04:58Z</cp:lastPrinted>
  <dcterms:created xsi:type="dcterms:W3CDTF">2016-04-30T19:37:06Z</dcterms:created>
  <dcterms:modified xsi:type="dcterms:W3CDTF">2016-05-18T11:05:45Z</dcterms:modified>
</cp:coreProperties>
</file>