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71" r:id="rId11"/>
    <p:sldId id="264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434282"/>
          </a:xfrm>
        </p:spPr>
        <p:txBody>
          <a:bodyPr>
            <a:normAutofit/>
          </a:bodyPr>
          <a:lstStyle/>
          <a:p>
            <a:r>
              <a:rPr lang="uz-Cyrl-UZ" b="1" dirty="0" smtClean="0">
                <a:solidFill>
                  <a:schemeClr val="tx1"/>
                </a:solidFill>
              </a:rPr>
              <a:t>1</a:t>
            </a:r>
            <a:r>
              <a:rPr lang="en-US" b="1" dirty="0" smtClean="0">
                <a:solidFill>
                  <a:schemeClr val="tx1"/>
                </a:solidFill>
              </a:rPr>
              <a:t>0</a:t>
            </a:r>
            <a:r>
              <a:rPr lang="uz-Cyrl-UZ" b="1" dirty="0" smtClean="0">
                <a:solidFill>
                  <a:schemeClr val="tx1"/>
                </a:solidFill>
              </a:rPr>
              <a:t>-Mavzu</a:t>
            </a:r>
            <a:r>
              <a:rPr lang="uz-Cyrl-UZ" b="1" dirty="0">
                <a:solidFill>
                  <a:schemeClr val="tx1"/>
                </a:solidFill>
              </a:rPr>
              <a:t>. Juft, toq va chegaralangan, monoton funksiyalar. Teskari funksiya, funksiyalarning kompozitsiyasi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069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628800"/>
            <a:ext cx="849694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688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23945" r="21955" b="13342"/>
          <a:stretch/>
        </p:blipFill>
        <p:spPr bwMode="auto">
          <a:xfrm>
            <a:off x="539552" y="548680"/>
            <a:ext cx="7344816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77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276" t="25086" r="20994" b="23889"/>
          <a:stretch/>
        </p:blipFill>
        <p:spPr bwMode="auto">
          <a:xfrm>
            <a:off x="323528" y="692696"/>
            <a:ext cx="8064896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908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436" t="38197" r="20994" b="26455"/>
          <a:stretch/>
        </p:blipFill>
        <p:spPr bwMode="auto">
          <a:xfrm>
            <a:off x="323528" y="908720"/>
            <a:ext cx="7920879" cy="4248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119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6672"/>
            <a:ext cx="6624736" cy="389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09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115" t="36772" r="21795" b="13342"/>
          <a:stretch/>
        </p:blipFill>
        <p:spPr bwMode="auto">
          <a:xfrm>
            <a:off x="827584" y="836712"/>
            <a:ext cx="7344816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6125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3397" t="23376" r="21795" b="13911"/>
          <a:stretch/>
        </p:blipFill>
        <p:spPr bwMode="auto">
          <a:xfrm>
            <a:off x="323528" y="548680"/>
            <a:ext cx="8064896" cy="48965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993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458618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cap="none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-36-45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cap="none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37-49p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US" sz="28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en-US" sz="2800" b="1" cap="none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973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58418"/>
          </a:xfrm>
        </p:spPr>
        <p:txBody>
          <a:bodyPr>
            <a:normAutofit fontScale="90000"/>
          </a:bodyPr>
          <a:lstStyle/>
          <a:p>
            <a:r>
              <a:rPr lang="uz-Cyrl-UZ" b="1" dirty="0" smtClean="0">
                <a:solidFill>
                  <a:schemeClr val="tx1"/>
                </a:solidFill>
              </a:rPr>
              <a:t>                       REJA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 smtClean="0">
                <a:solidFill>
                  <a:schemeClr val="tx1"/>
                </a:solidFill>
              </a:rPr>
              <a:t>1.Monoton </a:t>
            </a:r>
            <a:r>
              <a:rPr lang="uz-Cyrl-UZ" b="1" dirty="0">
                <a:solidFill>
                  <a:schemeClr val="tx1"/>
                </a:solidFill>
              </a:rPr>
              <a:t>funksiyalar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 smtClean="0">
                <a:solidFill>
                  <a:schemeClr val="tx1"/>
                </a:solidFill>
              </a:rPr>
              <a:t>2.Funksiyalar </a:t>
            </a:r>
            <a:r>
              <a:rPr lang="uz-Cyrl-UZ" b="1" dirty="0">
                <a:solidFill>
                  <a:schemeClr val="tx1"/>
                </a:solidFill>
              </a:rPr>
              <a:t>ustida amallar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 smtClean="0">
                <a:solidFill>
                  <a:schemeClr val="tx1"/>
                </a:solidFill>
              </a:rPr>
              <a:t>3.Juft</a:t>
            </a:r>
            <a:r>
              <a:rPr lang="uz-Cyrl-UZ" b="1" dirty="0">
                <a:solidFill>
                  <a:schemeClr val="tx1"/>
                </a:solidFill>
              </a:rPr>
              <a:t>, toq, chegaralangan funksiyalar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 smtClean="0">
                <a:solidFill>
                  <a:schemeClr val="tx1"/>
                </a:solidFill>
              </a:rPr>
              <a:t>4.Teskari </a:t>
            </a:r>
            <a:r>
              <a:rPr lang="uz-Cyrl-UZ" b="1" dirty="0">
                <a:solidFill>
                  <a:schemeClr val="tx1"/>
                </a:solidFill>
              </a:rPr>
              <a:t>funksiyalar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uz-Cyrl-UZ" b="1" dirty="0" smtClean="0">
                <a:solidFill>
                  <a:schemeClr val="tx1"/>
                </a:solidFill>
              </a:rPr>
              <a:t>5.Murakkab </a:t>
            </a:r>
            <a:r>
              <a:rPr lang="uz-Cyrl-UZ" b="1" dirty="0">
                <a:solidFill>
                  <a:schemeClr val="tx1"/>
                </a:solidFill>
              </a:rPr>
              <a:t>funksiyalar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14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917" t="37343" r="21955" b="25884"/>
          <a:stretch/>
        </p:blipFill>
        <p:spPr bwMode="auto">
          <a:xfrm>
            <a:off x="395536" y="404665"/>
            <a:ext cx="7920880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16456"/>
            <a:ext cx="5040560" cy="2880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426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280921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32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115" t="37343" r="22116" b="23319"/>
          <a:stretch/>
        </p:blipFill>
        <p:spPr bwMode="auto">
          <a:xfrm>
            <a:off x="467544" y="836712"/>
            <a:ext cx="7560840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56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596" t="21095" r="22116" b="11061"/>
          <a:stretch/>
        </p:blipFill>
        <p:spPr bwMode="auto">
          <a:xfrm>
            <a:off x="395536" y="404664"/>
            <a:ext cx="8208911" cy="56166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367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916" t="24516" r="21155" b="13341"/>
          <a:stretch/>
        </p:blipFill>
        <p:spPr bwMode="auto">
          <a:xfrm>
            <a:off x="395536" y="476672"/>
            <a:ext cx="7704855" cy="58326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605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2115" t="24800" r="21314" b="9637"/>
          <a:stretch/>
        </p:blipFill>
        <p:spPr bwMode="auto">
          <a:xfrm>
            <a:off x="899592" y="908720"/>
            <a:ext cx="7200799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758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2916" t="46465" r="21795" b="21608"/>
          <a:stretch/>
        </p:blipFill>
        <p:spPr bwMode="auto">
          <a:xfrm>
            <a:off x="395536" y="476672"/>
            <a:ext cx="7920879" cy="4608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228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</TotalTime>
  <Words>37</Words>
  <Application>Microsoft Office PowerPoint</Application>
  <PresentationFormat>Экран (4:3)</PresentationFormat>
  <Paragraphs>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Эркер</vt:lpstr>
      <vt:lpstr>10-Mavzu. Juft, toq va chegaralangan, monoton funksiyalar. Teskari funksiya, funksiyalarning kompozitsiyasi</vt:lpstr>
      <vt:lpstr>                       REJA 1.Monoton funksiyalar 2.Funksiyalar ustida amallar 3.Juft, toq, chegaralangan funksiyalar 4.Teskari funksiyalar 5.Murakkab funksiyalar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-36-45 bb. 2. Claudia Canuto, Anita Tabacco Mathematical analysis. I. Springer-Verlag. Italia, Milan. 2008.-    37-49p. 3. Xudayberganov G., Vorisov A., Mansurov X., Shoimqulov B. Matematik analizdan ma’ruzalar. I T.:«Voris-nashriyot». 2010 y. 70–74 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12-Mavzu. Juft, toq va chegaralangan, monoton funksiyalar. Teskari funksiya, funksiyalarning kompozitsiyasi</dc:title>
  <dc:creator>User</dc:creator>
  <cp:lastModifiedBy>UMK</cp:lastModifiedBy>
  <cp:revision>9</cp:revision>
  <dcterms:created xsi:type="dcterms:W3CDTF">2016-05-02T01:30:52Z</dcterms:created>
  <dcterms:modified xsi:type="dcterms:W3CDTF">2016-05-18T10:17:49Z</dcterms:modified>
</cp:coreProperties>
</file>