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59" r:id="rId7"/>
    <p:sldId id="260" r:id="rId8"/>
    <p:sldId id="261" r:id="rId9"/>
    <p:sldId id="262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3154680"/>
          </a:xfrm>
        </p:spPr>
        <p:txBody>
          <a:bodyPr>
            <a:normAutofit/>
          </a:bodyPr>
          <a:lstStyle/>
          <a:p>
            <a:r>
              <a:rPr lang="en-US" b="1" dirty="0" smtClean="0"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err="1" smtClean="0">
                <a:effectLst/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Monoton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funksiyaning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limiti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Ba’zi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limitlar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0647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604867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085184"/>
            <a:ext cx="6408712" cy="864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08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764704"/>
            <a:ext cx="5238750" cy="4864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7842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251024"/>
          </a:xfrm>
        </p:spPr>
        <p:txBody>
          <a:bodyPr>
            <a:normAutofit/>
          </a:bodyPr>
          <a:lstStyle/>
          <a:p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Foydalanilgan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adabiyotlar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Toshmetov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O’.,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Turgunbayev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R.,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Saydamatov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E.,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Madirimov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M. </a:t>
            </a:r>
            <a:r>
              <a:rPr lang="uz-Cyrl-UZ" sz="2800" dirty="0">
                <a:effectLst/>
                <a:latin typeface="Times New Roman" pitchFamily="18" charset="0"/>
                <a:cs typeface="Times New Roman" pitchFamily="18" charset="0"/>
              </a:rPr>
              <a:t>Matematik analiz I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qism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2800" dirty="0">
                <a:effectLst/>
                <a:latin typeface="Times New Roman" pitchFamily="18" charset="0"/>
                <a:cs typeface="Times New Roman" pitchFamily="18" charset="0"/>
              </a:rPr>
              <a:t> T.: “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Extremum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-Press</a:t>
            </a:r>
            <a:r>
              <a:rPr lang="uz-Cyrl-UZ" sz="2800" dirty="0">
                <a:effectLst/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, 2015. 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78-84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2. Claudia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Canuto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, Anita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Tabacco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Mathematical analysis. I. Springer-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Verlag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. Italia, Milan. 2008.-   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105-109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z-Cyrl-UZ" sz="2800" dirty="0">
                <a:effectLst/>
                <a:latin typeface="Times New Roman" pitchFamily="18" charset="0"/>
                <a:cs typeface="Times New Roman" pitchFamily="18" charset="0"/>
              </a:rPr>
              <a:t>Xudayberganov G., Vorisov A., Mansurov X., Shoimqulov B. Matematik analizdan ma’ruzalar. I 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T.:</a:t>
            </a:r>
            <a:r>
              <a:rPr lang="uz-Cyrl-UZ" sz="2800" dirty="0">
                <a:effectLst/>
                <a:latin typeface="Times New Roman" pitchFamily="18" charset="0"/>
                <a:cs typeface="Times New Roman" pitchFamily="18" charset="0"/>
              </a:rPr>
              <a:t>«Voris-nashriyot». 2010 y. </a:t>
            </a:r>
            <a:r>
              <a:rPr lang="uz-Cyrl-UZ" sz="2800" dirty="0" smtClean="0">
                <a:effectLst/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smtClean="0">
                <a:effectLst/>
                <a:latin typeface="Times New Roman" pitchFamily="18" charset="0"/>
                <a:cs typeface="Times New Roman" pitchFamily="18" charset="0"/>
              </a:rPr>
              <a:t>96</a:t>
            </a:r>
            <a:r>
              <a:rPr lang="en-US" sz="280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729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018776"/>
          </a:xfrm>
        </p:spPr>
        <p:txBody>
          <a:bodyPr>
            <a:normAutofit/>
          </a:bodyPr>
          <a:lstStyle/>
          <a:p>
            <a:r>
              <a:rPr lang="en-US" b="1" dirty="0" smtClean="0">
                <a:effectLst/>
                <a:latin typeface="Times New Roman" pitchFamily="18" charset="0"/>
                <a:cs typeface="Times New Roman" pitchFamily="18" charset="0"/>
              </a:rPr>
              <a:t>       REJA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b="1" dirty="0" smtClean="0">
                <a:effectLst/>
                <a:latin typeface="Times New Roman" pitchFamily="18" charset="0"/>
                <a:cs typeface="Times New Roman" pitchFamily="18" charset="0"/>
              </a:rPr>
              <a:t>Monoton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funksiyaning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limiti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b="1" dirty="0" smtClean="0">
                <a:effectLst/>
                <a:latin typeface="Times New Roman" pitchFamily="18" charset="0"/>
                <a:cs typeface="Times New Roman" pitchFamily="18" charset="0"/>
              </a:rPr>
              <a:t>Birinchi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 limit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b="1" dirty="0" smtClean="0">
                <a:effectLst/>
                <a:latin typeface="Times New Roman" pitchFamily="18" charset="0"/>
                <a:cs typeface="Times New Roman" pitchFamily="18" charset="0"/>
              </a:rPr>
              <a:t>Ikkinchi </a:t>
            </a:r>
            <a:r>
              <a:rPr lang="en-US" b="1" dirty="0" err="1">
                <a:effectLst/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b="1" dirty="0">
                <a:effectLst/>
                <a:latin typeface="Times New Roman" pitchFamily="18" charset="0"/>
                <a:cs typeface="Times New Roman" pitchFamily="18" charset="0"/>
              </a:rPr>
              <a:t> limit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85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1955" t="24800" r="21314" b="14197"/>
          <a:stretch/>
        </p:blipFill>
        <p:spPr bwMode="auto">
          <a:xfrm>
            <a:off x="1619672" y="980728"/>
            <a:ext cx="6984776" cy="4608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801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92697"/>
            <a:ext cx="7058025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042988" y="3501009"/>
            <a:ext cx="7058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091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8100"/>
            <a:ext cx="9865097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169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1844824"/>
            <a:ext cx="3096343" cy="272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2736304" cy="3316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35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596" t="34207" r="22116" b="8496"/>
          <a:stretch/>
        </p:blipFill>
        <p:spPr bwMode="auto">
          <a:xfrm>
            <a:off x="1979712" y="692696"/>
            <a:ext cx="6264695" cy="518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75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1635" t="21095" r="21314" b="12487"/>
          <a:stretch/>
        </p:blipFill>
        <p:spPr bwMode="auto">
          <a:xfrm>
            <a:off x="1547664" y="620688"/>
            <a:ext cx="6480720" cy="5184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634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436" t="27936" r="21634" b="8496"/>
          <a:stretch/>
        </p:blipFill>
        <p:spPr bwMode="auto">
          <a:xfrm>
            <a:off x="1187624" y="692696"/>
            <a:ext cx="7416824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5899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210</TotalTime>
  <Words>26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13-Mavzu. Monoton funksiyaning limiti. Ba’zi bir ajoyib limitlar. </vt:lpstr>
      <vt:lpstr>       REJA 1.Monoton funksiyaning limiti  2.Birinchi ajoyib limit 3.Ikkinchi ajoyib limit </vt:lpstr>
      <vt:lpstr> </vt:lpstr>
      <vt:lpstr> </vt:lpstr>
      <vt:lpstr> </vt:lpstr>
      <vt:lpstr> </vt:lpstr>
      <vt:lpstr> </vt:lpstr>
      <vt:lpstr> </vt:lpstr>
      <vt:lpstr> </vt:lpstr>
      <vt:lpstr> </vt:lpstr>
      <vt:lpstr>  </vt:lpstr>
      <vt:lpstr>Foydalanilgan adabiyotlar 1. Toshmetov O’., Turgunbayev R., Saydamatov E., Madirimov M. Matematik analiz I-qism. T.: “Extremum-Press”, 2015. -78-84b. 2. Claudia Canuto, Anita Tabacco Mathematical analysis. I. Springer-Verlag. Italia, Milan. 2008.-    105-109p. 3. Xudayberganov G., Vorisov A., Mansurov X., Shoimqulov B. Matematik analizdan ma’ruzalar. I T.:«Voris-nashriyot». 2010 y. 91–96 b. 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UMK</cp:lastModifiedBy>
  <cp:revision>8</cp:revision>
  <dcterms:created xsi:type="dcterms:W3CDTF">2016-05-03T01:48:31Z</dcterms:created>
  <dcterms:modified xsi:type="dcterms:W3CDTF">2016-05-18T10:21:40Z</dcterms:modified>
</cp:coreProperties>
</file>