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61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8B1C7C-97A2-474A-AB72-7B027A20067C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</dgm:pt>
    <dgm:pt modelId="{C81BD4B1-7DB6-4655-9900-23FB70498766}">
      <dgm:prSet phldrT="[Texto]"/>
      <dgm:spPr/>
      <dgm:t>
        <a:bodyPr/>
        <a:lstStyle/>
        <a:p>
          <a:r>
            <a:rPr lang="en-US" dirty="0" smtClean="0"/>
            <a:t>MAIN FEATURES</a:t>
          </a:r>
          <a:endParaRPr lang="en-US" dirty="0"/>
        </a:p>
      </dgm:t>
    </dgm:pt>
    <dgm:pt modelId="{ED6F9CE1-0974-4572-8B60-187E1996B6F7}" type="parTrans" cxnId="{24925389-9622-4FF5-AC07-BA34973CF2FA}">
      <dgm:prSet/>
      <dgm:spPr/>
      <dgm:t>
        <a:bodyPr/>
        <a:lstStyle/>
        <a:p>
          <a:endParaRPr lang="en-US"/>
        </a:p>
      </dgm:t>
    </dgm:pt>
    <dgm:pt modelId="{2CF7DC2A-1367-44A8-8922-BC43EAD17218}" type="sibTrans" cxnId="{24925389-9622-4FF5-AC07-BA34973CF2FA}">
      <dgm:prSet/>
      <dgm:spPr/>
      <dgm:t>
        <a:bodyPr/>
        <a:lstStyle/>
        <a:p>
          <a:endParaRPr lang="en-US"/>
        </a:p>
      </dgm:t>
    </dgm:pt>
    <dgm:pt modelId="{E0596801-B5D2-4603-8A7B-F908D529EA67}" type="pres">
      <dgm:prSet presAssocID="{488B1C7C-97A2-474A-AB72-7B027A20067C}" presName="linearFlow" presStyleCnt="0">
        <dgm:presLayoutVars>
          <dgm:dir/>
          <dgm:resizeHandles val="exact"/>
        </dgm:presLayoutVars>
      </dgm:prSet>
      <dgm:spPr/>
    </dgm:pt>
    <dgm:pt modelId="{7486B991-E0F8-478E-9F6E-228849A295A2}" type="pres">
      <dgm:prSet presAssocID="{C81BD4B1-7DB6-4655-9900-23FB70498766}" presName="composite" presStyleCnt="0"/>
      <dgm:spPr/>
    </dgm:pt>
    <dgm:pt modelId="{B5F01D48-BBE4-489F-A835-A686955A5F0B}" type="pres">
      <dgm:prSet presAssocID="{C81BD4B1-7DB6-4655-9900-23FB70498766}" presName="imgShp" presStyleLbl="fgImgPlace1" presStyleIdx="0" presStyleCnt="1" custScaleX="124818" custScaleY="187729" custLinFactNeighborX="17263" custLinFactNeighborY="-11216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10AFCAB2-C203-4817-99BB-BDEC00CE8411}" type="pres">
      <dgm:prSet presAssocID="{C81BD4B1-7DB6-4655-9900-23FB70498766}" presName="txShp" presStyleLbl="node1" presStyleIdx="0" presStyleCnt="1" custLinFactNeighborX="22132" custLinFactNeighborY="-16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38FDB34-A723-4F1A-BA4A-936830ABA782}" type="presOf" srcId="{488B1C7C-97A2-474A-AB72-7B027A20067C}" destId="{E0596801-B5D2-4603-8A7B-F908D529EA67}" srcOrd="0" destOrd="0" presId="urn:microsoft.com/office/officeart/2005/8/layout/vList3#1"/>
    <dgm:cxn modelId="{BD52F476-6948-4EEC-9FB1-624E00B13D51}" type="presOf" srcId="{C81BD4B1-7DB6-4655-9900-23FB70498766}" destId="{10AFCAB2-C203-4817-99BB-BDEC00CE8411}" srcOrd="0" destOrd="0" presId="urn:microsoft.com/office/officeart/2005/8/layout/vList3#1"/>
    <dgm:cxn modelId="{24925389-9622-4FF5-AC07-BA34973CF2FA}" srcId="{488B1C7C-97A2-474A-AB72-7B027A20067C}" destId="{C81BD4B1-7DB6-4655-9900-23FB70498766}" srcOrd="0" destOrd="0" parTransId="{ED6F9CE1-0974-4572-8B60-187E1996B6F7}" sibTransId="{2CF7DC2A-1367-44A8-8922-BC43EAD17218}"/>
    <dgm:cxn modelId="{C85D3A0E-5EFB-4C5A-A25D-503CEE4AB848}" type="presParOf" srcId="{E0596801-B5D2-4603-8A7B-F908D529EA67}" destId="{7486B991-E0F8-478E-9F6E-228849A295A2}" srcOrd="0" destOrd="0" presId="urn:microsoft.com/office/officeart/2005/8/layout/vList3#1"/>
    <dgm:cxn modelId="{BD6D2FE6-DD42-4AD5-BA50-2D4236FE2801}" type="presParOf" srcId="{7486B991-E0F8-478E-9F6E-228849A295A2}" destId="{B5F01D48-BBE4-489F-A835-A686955A5F0B}" srcOrd="0" destOrd="0" presId="urn:microsoft.com/office/officeart/2005/8/layout/vList3#1"/>
    <dgm:cxn modelId="{C0E89A02-21CF-40B5-A63A-A07799211E6D}" type="presParOf" srcId="{7486B991-E0F8-478E-9F6E-228849A295A2}" destId="{10AFCAB2-C203-4817-99BB-BDEC00CE8411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540A9C-07E4-49E4-9ECE-0CF8A1790A72}" type="doc">
      <dgm:prSet loTypeId="urn:microsoft.com/office/officeart/2005/8/layout/vList2" loCatId="list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633CB8A-0B17-4F1D-AEC0-55C44F949A97}">
      <dgm:prSet phldrT="[Texto]"/>
      <dgm:spPr/>
      <dgm:t>
        <a:bodyPr/>
        <a:lstStyle/>
        <a:p>
          <a:r>
            <a:rPr lang="en-US" dirty="0" smtClean="0"/>
            <a:t>Verbs which function as auxiliaries</a:t>
          </a:r>
          <a:endParaRPr lang="en-US" dirty="0"/>
        </a:p>
      </dgm:t>
    </dgm:pt>
    <dgm:pt modelId="{ECB875F3-DBF5-4091-81C5-B9B29C3D31FA}" type="parTrans" cxnId="{99F9836D-C8BD-4CC8-A738-8C3FEA47A570}">
      <dgm:prSet/>
      <dgm:spPr/>
      <dgm:t>
        <a:bodyPr/>
        <a:lstStyle/>
        <a:p>
          <a:endParaRPr lang="en-US"/>
        </a:p>
      </dgm:t>
    </dgm:pt>
    <dgm:pt modelId="{810DC94B-7D7D-47B0-8FD3-05CFCFBB137A}" type="sibTrans" cxnId="{99F9836D-C8BD-4CC8-A738-8C3FEA47A570}">
      <dgm:prSet/>
      <dgm:spPr/>
      <dgm:t>
        <a:bodyPr/>
        <a:lstStyle/>
        <a:p>
          <a:endParaRPr lang="en-US"/>
        </a:p>
      </dgm:t>
    </dgm:pt>
    <dgm:pt modelId="{5F1DBF64-4B38-4211-B5F8-14DF56664057}">
      <dgm:prSet phldrT="[Texto]"/>
      <dgm:spPr/>
      <dgm:t>
        <a:bodyPr/>
        <a:lstStyle/>
        <a:p>
          <a:r>
            <a:rPr lang="en-US" dirty="0" smtClean="0"/>
            <a:t>Can, could, may, might, must, mustn´t, needn´t, should, ought to, will, would and shall</a:t>
          </a:r>
          <a:endParaRPr lang="en-US" dirty="0"/>
        </a:p>
      </dgm:t>
    </dgm:pt>
    <dgm:pt modelId="{43CAEF62-4E4E-430B-904E-0BE5D075ED86}" type="parTrans" cxnId="{71FE56F9-38BB-4FC3-AEFA-4AAE8D864093}">
      <dgm:prSet/>
      <dgm:spPr/>
      <dgm:t>
        <a:bodyPr/>
        <a:lstStyle/>
        <a:p>
          <a:endParaRPr lang="en-US"/>
        </a:p>
      </dgm:t>
    </dgm:pt>
    <dgm:pt modelId="{39ADA442-B39B-4253-B0F4-951D67EDFAB1}" type="sibTrans" cxnId="{71FE56F9-38BB-4FC3-AEFA-4AAE8D864093}">
      <dgm:prSet/>
      <dgm:spPr/>
      <dgm:t>
        <a:bodyPr/>
        <a:lstStyle/>
        <a:p>
          <a:endParaRPr lang="en-US"/>
        </a:p>
      </dgm:t>
    </dgm:pt>
    <dgm:pt modelId="{CB151996-8F91-4E01-9442-22A3997E0A18}" type="pres">
      <dgm:prSet presAssocID="{54540A9C-07E4-49E4-9ECE-0CF8A1790A7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069BF44-16EA-4E28-8AC9-686BAEF7AC6D}" type="pres">
      <dgm:prSet presAssocID="{E633CB8A-0B17-4F1D-AEC0-55C44F949A97}" presName="parentText" presStyleLbl="node1" presStyleIdx="0" presStyleCnt="2" custScaleY="61709" custLinFactY="-15330" custLinFactNeighborX="-85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23C4EC-A4DB-4E43-AB60-7802A59DD3FF}" type="pres">
      <dgm:prSet presAssocID="{810DC94B-7D7D-47B0-8FD3-05CFCFBB137A}" presName="spacer" presStyleCnt="0"/>
      <dgm:spPr/>
    </dgm:pt>
    <dgm:pt modelId="{01F8974A-B2E8-4DF0-9751-8E2A487D09FF}" type="pres">
      <dgm:prSet presAssocID="{5F1DBF64-4B38-4211-B5F8-14DF5666405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F8C6455-296C-482A-8F35-7E66915A89A7}" type="presOf" srcId="{5F1DBF64-4B38-4211-B5F8-14DF56664057}" destId="{01F8974A-B2E8-4DF0-9751-8E2A487D09FF}" srcOrd="0" destOrd="0" presId="urn:microsoft.com/office/officeart/2005/8/layout/vList2"/>
    <dgm:cxn modelId="{71FE56F9-38BB-4FC3-AEFA-4AAE8D864093}" srcId="{54540A9C-07E4-49E4-9ECE-0CF8A1790A72}" destId="{5F1DBF64-4B38-4211-B5F8-14DF56664057}" srcOrd="1" destOrd="0" parTransId="{43CAEF62-4E4E-430B-904E-0BE5D075ED86}" sibTransId="{39ADA442-B39B-4253-B0F4-951D67EDFAB1}"/>
    <dgm:cxn modelId="{99F9836D-C8BD-4CC8-A738-8C3FEA47A570}" srcId="{54540A9C-07E4-49E4-9ECE-0CF8A1790A72}" destId="{E633CB8A-0B17-4F1D-AEC0-55C44F949A97}" srcOrd="0" destOrd="0" parTransId="{ECB875F3-DBF5-4091-81C5-B9B29C3D31FA}" sibTransId="{810DC94B-7D7D-47B0-8FD3-05CFCFBB137A}"/>
    <dgm:cxn modelId="{B6EAD5C4-5430-41E8-82D2-425D7213AA89}" type="presOf" srcId="{E633CB8A-0B17-4F1D-AEC0-55C44F949A97}" destId="{3069BF44-16EA-4E28-8AC9-686BAEF7AC6D}" srcOrd="0" destOrd="0" presId="urn:microsoft.com/office/officeart/2005/8/layout/vList2"/>
    <dgm:cxn modelId="{7658C9FA-EE55-4080-98C4-D52C830A2926}" type="presOf" srcId="{54540A9C-07E4-49E4-9ECE-0CF8A1790A72}" destId="{CB151996-8F91-4E01-9442-22A3997E0A18}" srcOrd="0" destOrd="0" presId="urn:microsoft.com/office/officeart/2005/8/layout/vList2"/>
    <dgm:cxn modelId="{F5E135CD-DEE6-4281-A260-E4005B459F42}" type="presParOf" srcId="{CB151996-8F91-4E01-9442-22A3997E0A18}" destId="{3069BF44-16EA-4E28-8AC9-686BAEF7AC6D}" srcOrd="0" destOrd="0" presId="urn:microsoft.com/office/officeart/2005/8/layout/vList2"/>
    <dgm:cxn modelId="{B8181170-2FDE-41D7-B36A-0A24B35796C1}" type="presParOf" srcId="{CB151996-8F91-4E01-9442-22A3997E0A18}" destId="{A223C4EC-A4DB-4E43-AB60-7802A59DD3FF}" srcOrd="1" destOrd="0" presId="urn:microsoft.com/office/officeart/2005/8/layout/vList2"/>
    <dgm:cxn modelId="{EE7B1A17-3956-48DC-A070-9ABA902FA346}" type="presParOf" srcId="{CB151996-8F91-4E01-9442-22A3997E0A18}" destId="{01F8974A-B2E8-4DF0-9751-8E2A487D09F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72AD0EB-C0BD-4AF7-8C72-CC9A0632C332}" type="doc">
      <dgm:prSet loTypeId="urn:microsoft.com/office/officeart/2005/8/layout/vList2" loCatId="list" qsTypeId="urn:microsoft.com/office/officeart/2005/8/quickstyle/3d7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52CAF566-2DBC-428E-92CB-359DA7F75991}">
      <dgm:prSet phldrT="[Texto]"/>
      <dgm:spPr/>
      <dgm:t>
        <a:bodyPr/>
        <a:lstStyle/>
        <a:p>
          <a:r>
            <a:rPr lang="en-US" dirty="0" smtClean="0"/>
            <a:t>They have one form for all the grammatical persons. They don´t take the “s” for the third person singular.</a:t>
          </a:r>
          <a:endParaRPr lang="en-US" dirty="0"/>
        </a:p>
      </dgm:t>
    </dgm:pt>
    <dgm:pt modelId="{C5767800-3D9E-4CDF-96D4-EE68093AD700}" type="parTrans" cxnId="{33FEDC66-C7CF-46F0-B3DD-745743E2E54D}">
      <dgm:prSet/>
      <dgm:spPr/>
      <dgm:t>
        <a:bodyPr/>
        <a:lstStyle/>
        <a:p>
          <a:endParaRPr lang="en-US"/>
        </a:p>
      </dgm:t>
    </dgm:pt>
    <dgm:pt modelId="{B221B070-6BF2-4047-9782-6211D52BB690}" type="sibTrans" cxnId="{33FEDC66-C7CF-46F0-B3DD-745743E2E54D}">
      <dgm:prSet/>
      <dgm:spPr/>
      <dgm:t>
        <a:bodyPr/>
        <a:lstStyle/>
        <a:p>
          <a:endParaRPr lang="en-US"/>
        </a:p>
      </dgm:t>
    </dgm:pt>
    <dgm:pt modelId="{D3E25C38-298C-42D1-A924-8DDB6735550B}">
      <dgm:prSet phldrT="[Texto]"/>
      <dgm:spPr/>
      <dgm:t>
        <a:bodyPr/>
        <a:lstStyle/>
        <a:p>
          <a:r>
            <a:rPr lang="en-US" dirty="0" smtClean="0"/>
            <a:t>She must be ill</a:t>
          </a:r>
          <a:endParaRPr lang="en-US" dirty="0"/>
        </a:p>
      </dgm:t>
    </dgm:pt>
    <dgm:pt modelId="{9578370E-DEA6-403B-A2BE-E6E59010D764}" type="parTrans" cxnId="{E5172D7C-AF3A-409B-98A1-F1617A1DFC46}">
      <dgm:prSet/>
      <dgm:spPr/>
      <dgm:t>
        <a:bodyPr/>
        <a:lstStyle/>
        <a:p>
          <a:endParaRPr lang="en-US"/>
        </a:p>
      </dgm:t>
    </dgm:pt>
    <dgm:pt modelId="{3D99F40A-0421-4689-92B4-1E925315B3CC}" type="sibTrans" cxnId="{E5172D7C-AF3A-409B-98A1-F1617A1DFC46}">
      <dgm:prSet/>
      <dgm:spPr/>
      <dgm:t>
        <a:bodyPr/>
        <a:lstStyle/>
        <a:p>
          <a:endParaRPr lang="en-US"/>
        </a:p>
      </dgm:t>
    </dgm:pt>
    <dgm:pt modelId="{9FDB4ED8-C9EE-45CA-B83A-8DED0F9E95DA}">
      <dgm:prSet phldrT="[Texto]"/>
      <dgm:spPr/>
      <dgm:t>
        <a:bodyPr/>
        <a:lstStyle/>
        <a:p>
          <a:r>
            <a:rPr lang="en-US" dirty="0" smtClean="0"/>
            <a:t>They don´t have all the verbal tenses and we have to use verbs such as “be able to, have to or know how to” to express the rest of the tenses.</a:t>
          </a:r>
          <a:endParaRPr lang="en-US" dirty="0"/>
        </a:p>
      </dgm:t>
    </dgm:pt>
    <dgm:pt modelId="{572F636E-BAE3-406D-B9A4-30CA2F9BB969}" type="parTrans" cxnId="{AEAD3A7E-C299-4A4A-AC4C-93687C7254ED}">
      <dgm:prSet/>
      <dgm:spPr/>
      <dgm:t>
        <a:bodyPr/>
        <a:lstStyle/>
        <a:p>
          <a:endParaRPr lang="en-US"/>
        </a:p>
      </dgm:t>
    </dgm:pt>
    <dgm:pt modelId="{D61CB19F-BB45-41BC-9036-AE6C6BFBF26D}" type="sibTrans" cxnId="{AEAD3A7E-C299-4A4A-AC4C-93687C7254ED}">
      <dgm:prSet/>
      <dgm:spPr/>
      <dgm:t>
        <a:bodyPr/>
        <a:lstStyle/>
        <a:p>
          <a:endParaRPr lang="en-US"/>
        </a:p>
      </dgm:t>
    </dgm:pt>
    <dgm:pt modelId="{6E670FD1-8D73-4047-B189-A5E6ED0FB4BC}">
      <dgm:prSet phldrT="[Texto]"/>
      <dgm:spPr/>
      <dgm:t>
        <a:bodyPr/>
        <a:lstStyle/>
        <a:p>
          <a:r>
            <a:rPr lang="en-US" dirty="0" smtClean="0"/>
            <a:t>I must study today because yesterday I had to help my mother</a:t>
          </a:r>
          <a:endParaRPr lang="en-US" dirty="0"/>
        </a:p>
      </dgm:t>
    </dgm:pt>
    <dgm:pt modelId="{D3382627-71EC-470A-9084-1C1062DFBFC8}" type="parTrans" cxnId="{E959FE5B-A8E7-4310-A550-5A3D0F3A3558}">
      <dgm:prSet/>
      <dgm:spPr/>
      <dgm:t>
        <a:bodyPr/>
        <a:lstStyle/>
        <a:p>
          <a:endParaRPr lang="en-US"/>
        </a:p>
      </dgm:t>
    </dgm:pt>
    <dgm:pt modelId="{27E1E07A-4309-48AF-8DD1-401DCF147EF1}" type="sibTrans" cxnId="{E959FE5B-A8E7-4310-A550-5A3D0F3A3558}">
      <dgm:prSet/>
      <dgm:spPr/>
      <dgm:t>
        <a:bodyPr/>
        <a:lstStyle/>
        <a:p>
          <a:endParaRPr lang="en-US"/>
        </a:p>
      </dgm:t>
    </dgm:pt>
    <dgm:pt modelId="{57697E59-E895-4F42-826E-2644605AF2E3}" type="pres">
      <dgm:prSet presAssocID="{C72AD0EB-C0BD-4AF7-8C72-CC9A0632C33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F11DA88-721F-42A1-8C07-A1B7E549BC64}" type="pres">
      <dgm:prSet presAssocID="{52CAF566-2DBC-428E-92CB-359DA7F7599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4F48A4-9CE2-459B-8BF2-04B1416317C4}" type="pres">
      <dgm:prSet presAssocID="{52CAF566-2DBC-428E-92CB-359DA7F7599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EDF164-E42E-4CE8-A228-7133EA4C339B}" type="pres">
      <dgm:prSet presAssocID="{9FDB4ED8-C9EE-45CA-B83A-8DED0F9E95DA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C4FF4A-B202-4348-948E-AC8FBACDB754}" type="pres">
      <dgm:prSet presAssocID="{9FDB4ED8-C9EE-45CA-B83A-8DED0F9E95DA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0CFCAB3-96F9-4CBA-97EE-5C40CF65D64D}" type="presOf" srcId="{6E670FD1-8D73-4047-B189-A5E6ED0FB4BC}" destId="{6FC4FF4A-B202-4348-948E-AC8FBACDB754}" srcOrd="0" destOrd="0" presId="urn:microsoft.com/office/officeart/2005/8/layout/vList2"/>
    <dgm:cxn modelId="{E5172D7C-AF3A-409B-98A1-F1617A1DFC46}" srcId="{52CAF566-2DBC-428E-92CB-359DA7F75991}" destId="{D3E25C38-298C-42D1-A924-8DDB6735550B}" srcOrd="0" destOrd="0" parTransId="{9578370E-DEA6-403B-A2BE-E6E59010D764}" sibTransId="{3D99F40A-0421-4689-92B4-1E925315B3CC}"/>
    <dgm:cxn modelId="{6CD404E4-FFFB-4C98-AE8F-022870F2BB37}" type="presOf" srcId="{D3E25C38-298C-42D1-A924-8DDB6735550B}" destId="{AB4F48A4-9CE2-459B-8BF2-04B1416317C4}" srcOrd="0" destOrd="0" presId="urn:microsoft.com/office/officeart/2005/8/layout/vList2"/>
    <dgm:cxn modelId="{AEAD3A7E-C299-4A4A-AC4C-93687C7254ED}" srcId="{C72AD0EB-C0BD-4AF7-8C72-CC9A0632C332}" destId="{9FDB4ED8-C9EE-45CA-B83A-8DED0F9E95DA}" srcOrd="1" destOrd="0" parTransId="{572F636E-BAE3-406D-B9A4-30CA2F9BB969}" sibTransId="{D61CB19F-BB45-41BC-9036-AE6C6BFBF26D}"/>
    <dgm:cxn modelId="{241C29FB-02C4-4D26-933F-08CAB2BAAFC8}" type="presOf" srcId="{C72AD0EB-C0BD-4AF7-8C72-CC9A0632C332}" destId="{57697E59-E895-4F42-826E-2644605AF2E3}" srcOrd="0" destOrd="0" presId="urn:microsoft.com/office/officeart/2005/8/layout/vList2"/>
    <dgm:cxn modelId="{6EDA97E5-7E4E-47BB-A11C-919A5E53308B}" type="presOf" srcId="{9FDB4ED8-C9EE-45CA-B83A-8DED0F9E95DA}" destId="{ACEDF164-E42E-4CE8-A228-7133EA4C339B}" srcOrd="0" destOrd="0" presId="urn:microsoft.com/office/officeart/2005/8/layout/vList2"/>
    <dgm:cxn modelId="{33FEDC66-C7CF-46F0-B3DD-745743E2E54D}" srcId="{C72AD0EB-C0BD-4AF7-8C72-CC9A0632C332}" destId="{52CAF566-2DBC-428E-92CB-359DA7F75991}" srcOrd="0" destOrd="0" parTransId="{C5767800-3D9E-4CDF-96D4-EE68093AD700}" sibTransId="{B221B070-6BF2-4047-9782-6211D52BB690}"/>
    <dgm:cxn modelId="{E959FE5B-A8E7-4310-A550-5A3D0F3A3558}" srcId="{9FDB4ED8-C9EE-45CA-B83A-8DED0F9E95DA}" destId="{6E670FD1-8D73-4047-B189-A5E6ED0FB4BC}" srcOrd="0" destOrd="0" parTransId="{D3382627-71EC-470A-9084-1C1062DFBFC8}" sibTransId="{27E1E07A-4309-48AF-8DD1-401DCF147EF1}"/>
    <dgm:cxn modelId="{DECD9B8A-D480-4EB3-AE51-31F838EF3574}" type="presOf" srcId="{52CAF566-2DBC-428E-92CB-359DA7F75991}" destId="{CF11DA88-721F-42A1-8C07-A1B7E549BC64}" srcOrd="0" destOrd="0" presId="urn:microsoft.com/office/officeart/2005/8/layout/vList2"/>
    <dgm:cxn modelId="{3907B67C-DA01-47AC-B8AD-3A85022745DD}" type="presParOf" srcId="{57697E59-E895-4F42-826E-2644605AF2E3}" destId="{CF11DA88-721F-42A1-8C07-A1B7E549BC64}" srcOrd="0" destOrd="0" presId="urn:microsoft.com/office/officeart/2005/8/layout/vList2"/>
    <dgm:cxn modelId="{0ABEE3CF-60B1-4821-BD7C-05B6FB2827B5}" type="presParOf" srcId="{57697E59-E895-4F42-826E-2644605AF2E3}" destId="{AB4F48A4-9CE2-459B-8BF2-04B1416317C4}" srcOrd="1" destOrd="0" presId="urn:microsoft.com/office/officeart/2005/8/layout/vList2"/>
    <dgm:cxn modelId="{E78EF8D2-1B38-43DA-A5F5-CDBDB78EA5D0}" type="presParOf" srcId="{57697E59-E895-4F42-826E-2644605AF2E3}" destId="{ACEDF164-E42E-4CE8-A228-7133EA4C339B}" srcOrd="2" destOrd="0" presId="urn:microsoft.com/office/officeart/2005/8/layout/vList2"/>
    <dgm:cxn modelId="{B6B1A1F1-9645-4B7B-924C-A3151488CB4E}" type="presParOf" srcId="{57697E59-E895-4F42-826E-2644605AF2E3}" destId="{6FC4FF4A-B202-4348-948E-AC8FBACDB75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CD828BB-D54F-4995-BDD0-149B2999389F}" type="doc">
      <dgm:prSet loTypeId="urn:microsoft.com/office/officeart/2005/8/layout/vList2" loCatId="list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B95B843C-96F3-4626-8E40-C6C52FC6BB94}">
      <dgm:prSet phldrT="[Texto]"/>
      <dgm:spPr/>
      <dgm:t>
        <a:bodyPr/>
        <a:lstStyle/>
        <a:p>
          <a:r>
            <a:rPr lang="en-US" dirty="0" smtClean="0"/>
            <a:t>They don´t need any auxiliary verb for the interrogative and negative forms</a:t>
          </a:r>
          <a:endParaRPr lang="en-US" dirty="0"/>
        </a:p>
      </dgm:t>
    </dgm:pt>
    <dgm:pt modelId="{1DD792E2-7063-447C-8A18-8AEFDF6A7E2D}" type="parTrans" cxnId="{6A14E541-3C10-4D64-9A18-10D966A2DCFC}">
      <dgm:prSet/>
      <dgm:spPr/>
      <dgm:t>
        <a:bodyPr/>
        <a:lstStyle/>
        <a:p>
          <a:endParaRPr lang="en-US"/>
        </a:p>
      </dgm:t>
    </dgm:pt>
    <dgm:pt modelId="{06770F9B-98B6-4D9E-9DBF-6B0D98A67E05}" type="sibTrans" cxnId="{6A14E541-3C10-4D64-9A18-10D966A2DCFC}">
      <dgm:prSet/>
      <dgm:spPr/>
      <dgm:t>
        <a:bodyPr/>
        <a:lstStyle/>
        <a:p>
          <a:endParaRPr lang="en-US"/>
        </a:p>
      </dgm:t>
    </dgm:pt>
    <dgm:pt modelId="{0DAA0B09-B85B-45A6-874D-85A435D25780}">
      <dgm:prSet phldrT="[Texto]"/>
      <dgm:spPr/>
      <dgm:t>
        <a:bodyPr/>
        <a:lstStyle/>
        <a:p>
          <a:r>
            <a:rPr lang="en-US" dirty="0" smtClean="0"/>
            <a:t>May I come in?</a:t>
          </a:r>
          <a:endParaRPr lang="en-US" dirty="0"/>
        </a:p>
      </dgm:t>
    </dgm:pt>
    <dgm:pt modelId="{73F55411-48B6-44EF-80BA-C0DE69FEA437}" type="parTrans" cxnId="{C0488624-C89B-48BF-8689-BE83AE6AE930}">
      <dgm:prSet/>
      <dgm:spPr/>
      <dgm:t>
        <a:bodyPr/>
        <a:lstStyle/>
        <a:p>
          <a:endParaRPr lang="en-US"/>
        </a:p>
      </dgm:t>
    </dgm:pt>
    <dgm:pt modelId="{57E47D78-983D-4BA8-B8F4-0BA2E68E3E9A}" type="sibTrans" cxnId="{C0488624-C89B-48BF-8689-BE83AE6AE930}">
      <dgm:prSet/>
      <dgm:spPr/>
      <dgm:t>
        <a:bodyPr/>
        <a:lstStyle/>
        <a:p>
          <a:endParaRPr lang="en-US"/>
        </a:p>
      </dgm:t>
    </dgm:pt>
    <dgm:pt modelId="{C6C916A7-ED3A-4C20-8C27-B7FC78213E0F}">
      <dgm:prSet phldrT="[Texto]"/>
      <dgm:spPr/>
      <dgm:t>
        <a:bodyPr/>
        <a:lstStyle/>
        <a:p>
          <a:r>
            <a:rPr lang="en-US" dirty="0" smtClean="0"/>
            <a:t>They are always followed by another verb in infinitive without to</a:t>
          </a:r>
          <a:endParaRPr lang="en-US" dirty="0"/>
        </a:p>
      </dgm:t>
    </dgm:pt>
    <dgm:pt modelId="{14C52D7F-ECC4-45E2-9D16-66EF4BB2B3E1}" type="parTrans" cxnId="{D6D9FEAA-984B-4C33-BD28-CB53EACCB03E}">
      <dgm:prSet/>
      <dgm:spPr/>
      <dgm:t>
        <a:bodyPr/>
        <a:lstStyle/>
        <a:p>
          <a:endParaRPr lang="en-US"/>
        </a:p>
      </dgm:t>
    </dgm:pt>
    <dgm:pt modelId="{D655C473-B094-49C4-87C6-A9459B1BEFC3}" type="sibTrans" cxnId="{D6D9FEAA-984B-4C33-BD28-CB53EACCB03E}">
      <dgm:prSet/>
      <dgm:spPr/>
      <dgm:t>
        <a:bodyPr/>
        <a:lstStyle/>
        <a:p>
          <a:endParaRPr lang="en-US"/>
        </a:p>
      </dgm:t>
    </dgm:pt>
    <dgm:pt modelId="{05775604-6315-4A3D-B31D-258E09C4FDED}">
      <dgm:prSet phldrT="[Texto]"/>
      <dgm:spPr/>
      <dgm:t>
        <a:bodyPr/>
        <a:lstStyle/>
        <a:p>
          <a:r>
            <a:rPr lang="en-US" dirty="0" smtClean="0"/>
            <a:t>He should listen to the teacher</a:t>
          </a:r>
          <a:endParaRPr lang="en-US" dirty="0"/>
        </a:p>
      </dgm:t>
    </dgm:pt>
    <dgm:pt modelId="{246B1865-0C5A-4F02-B41E-872D73C6AD1F}" type="parTrans" cxnId="{F509FB49-E099-4732-9F97-914725A4094F}">
      <dgm:prSet/>
      <dgm:spPr/>
      <dgm:t>
        <a:bodyPr/>
        <a:lstStyle/>
        <a:p>
          <a:endParaRPr lang="en-US"/>
        </a:p>
      </dgm:t>
    </dgm:pt>
    <dgm:pt modelId="{AF31E985-77A8-4E9E-98B8-E6F0C69AEBE8}" type="sibTrans" cxnId="{F509FB49-E099-4732-9F97-914725A4094F}">
      <dgm:prSet/>
      <dgm:spPr/>
      <dgm:t>
        <a:bodyPr/>
        <a:lstStyle/>
        <a:p>
          <a:endParaRPr lang="en-US"/>
        </a:p>
      </dgm:t>
    </dgm:pt>
    <dgm:pt modelId="{493C9561-EB8C-4C55-BC96-5F524EFE841E}" type="pres">
      <dgm:prSet presAssocID="{FCD828BB-D54F-4995-BDD0-149B2999389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C1BD22-9C2C-4765-8D2D-459735BF1D47}" type="pres">
      <dgm:prSet presAssocID="{B95B843C-96F3-4626-8E40-C6C52FC6BB9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7A6FCC-E963-4560-A8BA-55600EB6B36B}" type="pres">
      <dgm:prSet presAssocID="{B95B843C-96F3-4626-8E40-C6C52FC6BB94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437D20-BE41-4B97-9FDC-5047B3859C98}" type="pres">
      <dgm:prSet presAssocID="{C6C916A7-ED3A-4C20-8C27-B7FC78213E0F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1DCC88-8AAB-4A25-8323-9F6EF014736C}" type="pres">
      <dgm:prSet presAssocID="{C6C916A7-ED3A-4C20-8C27-B7FC78213E0F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A14E541-3C10-4D64-9A18-10D966A2DCFC}" srcId="{FCD828BB-D54F-4995-BDD0-149B2999389F}" destId="{B95B843C-96F3-4626-8E40-C6C52FC6BB94}" srcOrd="0" destOrd="0" parTransId="{1DD792E2-7063-447C-8A18-8AEFDF6A7E2D}" sibTransId="{06770F9B-98B6-4D9E-9DBF-6B0D98A67E05}"/>
    <dgm:cxn modelId="{0A7B5B98-1844-45C6-866C-AE62149321D7}" type="presOf" srcId="{FCD828BB-D54F-4995-BDD0-149B2999389F}" destId="{493C9561-EB8C-4C55-BC96-5F524EFE841E}" srcOrd="0" destOrd="0" presId="urn:microsoft.com/office/officeart/2005/8/layout/vList2"/>
    <dgm:cxn modelId="{2AC434BF-75C2-4996-92F5-FE352375C8AB}" type="presOf" srcId="{05775604-6315-4A3D-B31D-258E09C4FDED}" destId="{5D1DCC88-8AAB-4A25-8323-9F6EF014736C}" srcOrd="0" destOrd="0" presId="urn:microsoft.com/office/officeart/2005/8/layout/vList2"/>
    <dgm:cxn modelId="{9535FF59-0AB1-48EA-B034-F4AD5DE7ACF1}" type="presOf" srcId="{0DAA0B09-B85B-45A6-874D-85A435D25780}" destId="{7D7A6FCC-E963-4560-A8BA-55600EB6B36B}" srcOrd="0" destOrd="0" presId="urn:microsoft.com/office/officeart/2005/8/layout/vList2"/>
    <dgm:cxn modelId="{C0488624-C89B-48BF-8689-BE83AE6AE930}" srcId="{B95B843C-96F3-4626-8E40-C6C52FC6BB94}" destId="{0DAA0B09-B85B-45A6-874D-85A435D25780}" srcOrd="0" destOrd="0" parTransId="{73F55411-48B6-44EF-80BA-C0DE69FEA437}" sibTransId="{57E47D78-983D-4BA8-B8F4-0BA2E68E3E9A}"/>
    <dgm:cxn modelId="{98299B23-3BEF-49CC-B579-26EBA41CDFEA}" type="presOf" srcId="{B95B843C-96F3-4626-8E40-C6C52FC6BB94}" destId="{6DC1BD22-9C2C-4765-8D2D-459735BF1D47}" srcOrd="0" destOrd="0" presId="urn:microsoft.com/office/officeart/2005/8/layout/vList2"/>
    <dgm:cxn modelId="{D6D9FEAA-984B-4C33-BD28-CB53EACCB03E}" srcId="{FCD828BB-D54F-4995-BDD0-149B2999389F}" destId="{C6C916A7-ED3A-4C20-8C27-B7FC78213E0F}" srcOrd="1" destOrd="0" parTransId="{14C52D7F-ECC4-45E2-9D16-66EF4BB2B3E1}" sibTransId="{D655C473-B094-49C4-87C6-A9459B1BEFC3}"/>
    <dgm:cxn modelId="{AE4D5EDE-C94E-4A42-8314-1B5743CD1661}" type="presOf" srcId="{C6C916A7-ED3A-4C20-8C27-B7FC78213E0F}" destId="{FC437D20-BE41-4B97-9FDC-5047B3859C98}" srcOrd="0" destOrd="0" presId="urn:microsoft.com/office/officeart/2005/8/layout/vList2"/>
    <dgm:cxn modelId="{F509FB49-E099-4732-9F97-914725A4094F}" srcId="{C6C916A7-ED3A-4C20-8C27-B7FC78213E0F}" destId="{05775604-6315-4A3D-B31D-258E09C4FDED}" srcOrd="0" destOrd="0" parTransId="{246B1865-0C5A-4F02-B41E-872D73C6AD1F}" sibTransId="{AF31E985-77A8-4E9E-98B8-E6F0C69AEBE8}"/>
    <dgm:cxn modelId="{A3F080B0-C838-4B29-8793-763873F8CAED}" type="presParOf" srcId="{493C9561-EB8C-4C55-BC96-5F524EFE841E}" destId="{6DC1BD22-9C2C-4765-8D2D-459735BF1D47}" srcOrd="0" destOrd="0" presId="urn:microsoft.com/office/officeart/2005/8/layout/vList2"/>
    <dgm:cxn modelId="{2DBD3153-94E5-4883-B0B3-F94B08079912}" type="presParOf" srcId="{493C9561-EB8C-4C55-BC96-5F524EFE841E}" destId="{7D7A6FCC-E963-4560-A8BA-55600EB6B36B}" srcOrd="1" destOrd="0" presId="urn:microsoft.com/office/officeart/2005/8/layout/vList2"/>
    <dgm:cxn modelId="{C8D12E35-6DD6-48EC-8AB0-B8C33E81173E}" type="presParOf" srcId="{493C9561-EB8C-4C55-BC96-5F524EFE841E}" destId="{FC437D20-BE41-4B97-9FDC-5047B3859C98}" srcOrd="2" destOrd="0" presId="urn:microsoft.com/office/officeart/2005/8/layout/vList2"/>
    <dgm:cxn modelId="{26F1D03E-CBB9-4C06-9264-189EB41CFA1D}" type="presParOf" srcId="{493C9561-EB8C-4C55-BC96-5F524EFE841E}" destId="{5D1DCC88-8AAB-4A25-8323-9F6EF014736C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8ACDFF1-9081-4ECF-8F66-953ECE3CBDCA}" type="doc">
      <dgm:prSet loTypeId="urn:microsoft.com/office/officeart/2005/8/layout/vList2" loCatId="list" qsTypeId="urn:microsoft.com/office/officeart/2005/8/quickstyle/3d6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34EDA73-4F21-43AF-A5AB-ACCB95363401}">
      <dgm:prSet phldrT="[Texto]"/>
      <dgm:spPr/>
      <dgm:t>
        <a:bodyPr/>
        <a:lstStyle/>
        <a:p>
          <a:r>
            <a:rPr lang="en-US" dirty="0" smtClean="0"/>
            <a:t>They don´t have a form for the infinitive, they are never named with “to” before them</a:t>
          </a:r>
          <a:endParaRPr lang="en-US" dirty="0"/>
        </a:p>
      </dgm:t>
    </dgm:pt>
    <dgm:pt modelId="{868E245C-22C2-4168-A845-12E9DE9F692D}" type="parTrans" cxnId="{446D3048-52AF-4519-8AB2-3458AAD9AF07}">
      <dgm:prSet/>
      <dgm:spPr/>
      <dgm:t>
        <a:bodyPr/>
        <a:lstStyle/>
        <a:p>
          <a:endParaRPr lang="en-US"/>
        </a:p>
      </dgm:t>
    </dgm:pt>
    <dgm:pt modelId="{C7BBDBEC-E76B-4BB4-90F3-8452BE3D7118}" type="sibTrans" cxnId="{446D3048-52AF-4519-8AB2-3458AAD9AF07}">
      <dgm:prSet/>
      <dgm:spPr/>
      <dgm:t>
        <a:bodyPr/>
        <a:lstStyle/>
        <a:p>
          <a:endParaRPr lang="en-US"/>
        </a:p>
      </dgm:t>
    </dgm:pt>
    <dgm:pt modelId="{1C70DDF9-E9A4-4428-AA00-45EA7B168C4E}">
      <dgm:prSet phldrT="[Texto]"/>
      <dgm:spPr/>
      <dgm:t>
        <a:bodyPr/>
        <a:lstStyle/>
        <a:p>
          <a:r>
            <a:rPr lang="en-US" dirty="0" smtClean="0"/>
            <a:t>If they need an infinitive, we have to use  some other verbs such as “to be able to”.</a:t>
          </a:r>
          <a:endParaRPr lang="en-US" dirty="0"/>
        </a:p>
      </dgm:t>
    </dgm:pt>
    <dgm:pt modelId="{DC588EA9-2495-45E8-AADF-CD15DEF27453}" type="parTrans" cxnId="{43F2324F-F7B6-4AA7-B03D-3D47F57AE475}">
      <dgm:prSet/>
      <dgm:spPr/>
      <dgm:t>
        <a:bodyPr/>
        <a:lstStyle/>
        <a:p>
          <a:endParaRPr lang="en-US"/>
        </a:p>
      </dgm:t>
    </dgm:pt>
    <dgm:pt modelId="{4421E06B-C97D-40E1-A5DB-7F557345CF6E}" type="sibTrans" cxnId="{43F2324F-F7B6-4AA7-B03D-3D47F57AE475}">
      <dgm:prSet/>
      <dgm:spPr/>
      <dgm:t>
        <a:bodyPr/>
        <a:lstStyle/>
        <a:p>
          <a:endParaRPr lang="en-US"/>
        </a:p>
      </dgm:t>
    </dgm:pt>
    <dgm:pt modelId="{3370D179-32AD-4C44-ADB3-85C1FD8A6902}">
      <dgm:prSet phldrT="[Texto]"/>
      <dgm:spPr/>
      <dgm:t>
        <a:bodyPr/>
        <a:lstStyle/>
        <a:p>
          <a:r>
            <a:rPr lang="en-US" dirty="0" smtClean="0"/>
            <a:t>I want to be able to study</a:t>
          </a:r>
          <a:endParaRPr lang="en-US" dirty="0"/>
        </a:p>
      </dgm:t>
    </dgm:pt>
    <dgm:pt modelId="{F92A146A-5E1C-4D10-A203-4A196D2CC617}" type="parTrans" cxnId="{9CF4C84A-D604-4084-9312-1EBBF9DCD63C}">
      <dgm:prSet/>
      <dgm:spPr/>
      <dgm:t>
        <a:bodyPr/>
        <a:lstStyle/>
        <a:p>
          <a:endParaRPr lang="en-US"/>
        </a:p>
      </dgm:t>
    </dgm:pt>
    <dgm:pt modelId="{7F0F8279-9040-454B-A2C4-2E352AD36895}" type="sibTrans" cxnId="{9CF4C84A-D604-4084-9312-1EBBF9DCD63C}">
      <dgm:prSet/>
      <dgm:spPr/>
      <dgm:t>
        <a:bodyPr/>
        <a:lstStyle/>
        <a:p>
          <a:endParaRPr lang="en-US"/>
        </a:p>
      </dgm:t>
    </dgm:pt>
    <dgm:pt modelId="{1D00F567-CA16-42F4-9D05-A265D7AEB6D9}" type="pres">
      <dgm:prSet presAssocID="{98ACDFF1-9081-4ECF-8F66-953ECE3CBD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F699FA0-9079-4254-9476-37F10DB21BD4}" type="pres">
      <dgm:prSet presAssocID="{F34EDA73-4F21-43AF-A5AB-ACCB9536340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5CBC3D-B090-4402-95EC-172B7E53C606}" type="pres">
      <dgm:prSet presAssocID="{C7BBDBEC-E76B-4BB4-90F3-8452BE3D7118}" presName="spacer" presStyleCnt="0"/>
      <dgm:spPr/>
    </dgm:pt>
    <dgm:pt modelId="{49D9B391-F879-47B5-A999-D8706BE02E90}" type="pres">
      <dgm:prSet presAssocID="{1C70DDF9-E9A4-4428-AA00-45EA7B168C4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3785E0-4D28-48FD-BC5A-6E1F9DA0235D}" type="pres">
      <dgm:prSet presAssocID="{1C70DDF9-E9A4-4428-AA00-45EA7B168C4E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F64EB1E-C1BE-44A6-BEE3-7D0ECD3D1868}" type="presOf" srcId="{98ACDFF1-9081-4ECF-8F66-953ECE3CBDCA}" destId="{1D00F567-CA16-42F4-9D05-A265D7AEB6D9}" srcOrd="0" destOrd="0" presId="urn:microsoft.com/office/officeart/2005/8/layout/vList2"/>
    <dgm:cxn modelId="{AB9D7740-461F-4A96-91FD-339DA1C8FDEA}" type="presOf" srcId="{F34EDA73-4F21-43AF-A5AB-ACCB95363401}" destId="{DF699FA0-9079-4254-9476-37F10DB21BD4}" srcOrd="0" destOrd="0" presId="urn:microsoft.com/office/officeart/2005/8/layout/vList2"/>
    <dgm:cxn modelId="{43F2324F-F7B6-4AA7-B03D-3D47F57AE475}" srcId="{98ACDFF1-9081-4ECF-8F66-953ECE3CBDCA}" destId="{1C70DDF9-E9A4-4428-AA00-45EA7B168C4E}" srcOrd="1" destOrd="0" parTransId="{DC588EA9-2495-45E8-AADF-CD15DEF27453}" sibTransId="{4421E06B-C97D-40E1-A5DB-7F557345CF6E}"/>
    <dgm:cxn modelId="{446D3048-52AF-4519-8AB2-3458AAD9AF07}" srcId="{98ACDFF1-9081-4ECF-8F66-953ECE3CBDCA}" destId="{F34EDA73-4F21-43AF-A5AB-ACCB95363401}" srcOrd="0" destOrd="0" parTransId="{868E245C-22C2-4168-A845-12E9DE9F692D}" sibTransId="{C7BBDBEC-E76B-4BB4-90F3-8452BE3D7118}"/>
    <dgm:cxn modelId="{BC72A5C3-492F-4F7B-B796-1ADFEC0B95FB}" type="presOf" srcId="{1C70DDF9-E9A4-4428-AA00-45EA7B168C4E}" destId="{49D9B391-F879-47B5-A999-D8706BE02E90}" srcOrd="0" destOrd="0" presId="urn:microsoft.com/office/officeart/2005/8/layout/vList2"/>
    <dgm:cxn modelId="{6166CAF0-D5F4-4945-9E96-11B85EAD84E5}" type="presOf" srcId="{3370D179-32AD-4C44-ADB3-85C1FD8A6902}" destId="{313785E0-4D28-48FD-BC5A-6E1F9DA0235D}" srcOrd="0" destOrd="0" presId="urn:microsoft.com/office/officeart/2005/8/layout/vList2"/>
    <dgm:cxn modelId="{9CF4C84A-D604-4084-9312-1EBBF9DCD63C}" srcId="{1C70DDF9-E9A4-4428-AA00-45EA7B168C4E}" destId="{3370D179-32AD-4C44-ADB3-85C1FD8A6902}" srcOrd="0" destOrd="0" parTransId="{F92A146A-5E1C-4D10-A203-4A196D2CC617}" sibTransId="{7F0F8279-9040-454B-A2C4-2E352AD36895}"/>
    <dgm:cxn modelId="{798990E4-97F5-4D35-8889-4DF104E9B2AC}" type="presParOf" srcId="{1D00F567-CA16-42F4-9D05-A265D7AEB6D9}" destId="{DF699FA0-9079-4254-9476-37F10DB21BD4}" srcOrd="0" destOrd="0" presId="urn:microsoft.com/office/officeart/2005/8/layout/vList2"/>
    <dgm:cxn modelId="{226256D5-AC83-4334-A112-C92B4879F447}" type="presParOf" srcId="{1D00F567-CA16-42F4-9D05-A265D7AEB6D9}" destId="{F85CBC3D-B090-4402-95EC-172B7E53C606}" srcOrd="1" destOrd="0" presId="urn:microsoft.com/office/officeart/2005/8/layout/vList2"/>
    <dgm:cxn modelId="{8AE04559-889E-4B64-8EC3-F23E2DC2264A}" type="presParOf" srcId="{1D00F567-CA16-42F4-9D05-A265D7AEB6D9}" destId="{49D9B391-F879-47B5-A999-D8706BE02E90}" srcOrd="2" destOrd="0" presId="urn:microsoft.com/office/officeart/2005/8/layout/vList2"/>
    <dgm:cxn modelId="{D9BBBE74-9FA4-4227-AEE0-3264455E2155}" type="presParOf" srcId="{1D00F567-CA16-42F4-9D05-A265D7AEB6D9}" destId="{313785E0-4D28-48FD-BC5A-6E1F9DA0235D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DD144A7-AF42-43F1-BAF0-985853AF756A}" type="doc">
      <dgm:prSet loTypeId="urn:microsoft.com/office/officeart/2005/8/layout/hList1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47B77C5-9129-4562-BFFD-99B7373103AA}">
      <dgm:prSet phldrT="[Texto]"/>
      <dgm:spPr/>
      <dgm:t>
        <a:bodyPr/>
        <a:lstStyle/>
        <a:p>
          <a:r>
            <a:rPr lang="en-US" dirty="0" smtClean="0"/>
            <a:t>CAN</a:t>
          </a:r>
          <a:endParaRPr lang="en-US" dirty="0"/>
        </a:p>
      </dgm:t>
    </dgm:pt>
    <dgm:pt modelId="{325F0FAC-2721-4547-9D18-6EAF8FB64784}" type="parTrans" cxnId="{6EEB1AD9-8438-41C8-9687-D33A6DF925DF}">
      <dgm:prSet/>
      <dgm:spPr/>
      <dgm:t>
        <a:bodyPr/>
        <a:lstStyle/>
        <a:p>
          <a:endParaRPr lang="en-US"/>
        </a:p>
      </dgm:t>
    </dgm:pt>
    <dgm:pt modelId="{BFBA5579-3B43-4FED-89C7-EC9B26EB44C6}" type="sibTrans" cxnId="{6EEB1AD9-8438-41C8-9687-D33A6DF925DF}">
      <dgm:prSet/>
      <dgm:spPr/>
      <dgm:t>
        <a:bodyPr/>
        <a:lstStyle/>
        <a:p>
          <a:endParaRPr lang="en-US"/>
        </a:p>
      </dgm:t>
    </dgm:pt>
    <dgm:pt modelId="{17B3FF94-AF76-4252-9559-2475FCC0A6F5}">
      <dgm:prSet phldrT="[Texto]"/>
      <dgm:spPr/>
      <dgm:t>
        <a:bodyPr/>
        <a:lstStyle/>
        <a:p>
          <a:r>
            <a:rPr lang="en-US" dirty="0" smtClean="0"/>
            <a:t>Ability to do something</a:t>
          </a:r>
          <a:endParaRPr lang="en-US" dirty="0"/>
        </a:p>
      </dgm:t>
    </dgm:pt>
    <dgm:pt modelId="{DBFD19E9-037F-429F-8EE0-EB54D68EB1FB}" type="parTrans" cxnId="{B651538F-A03F-4F0B-A91E-85F0E8AE67C4}">
      <dgm:prSet/>
      <dgm:spPr/>
      <dgm:t>
        <a:bodyPr/>
        <a:lstStyle/>
        <a:p>
          <a:endParaRPr lang="en-US"/>
        </a:p>
      </dgm:t>
    </dgm:pt>
    <dgm:pt modelId="{C38462A1-EF9F-4494-A78F-462986B03653}" type="sibTrans" cxnId="{B651538F-A03F-4F0B-A91E-85F0E8AE67C4}">
      <dgm:prSet/>
      <dgm:spPr/>
      <dgm:t>
        <a:bodyPr/>
        <a:lstStyle/>
        <a:p>
          <a:endParaRPr lang="en-US"/>
        </a:p>
      </dgm:t>
    </dgm:pt>
    <dgm:pt modelId="{7C34665A-67EB-401D-B4BE-FAE918EC26F9}">
      <dgm:prSet phldrT="[Texto]"/>
      <dgm:spPr/>
      <dgm:t>
        <a:bodyPr/>
        <a:lstStyle/>
        <a:p>
          <a:r>
            <a:rPr lang="en-US" dirty="0" smtClean="0"/>
            <a:t>Possibility or impossibility to do something</a:t>
          </a:r>
          <a:endParaRPr lang="en-US" dirty="0"/>
        </a:p>
      </dgm:t>
    </dgm:pt>
    <dgm:pt modelId="{3F61AB0F-FAE2-4502-B379-DCC6B6771169}" type="parTrans" cxnId="{44C1C608-51D5-4DF3-9F8A-FFE68F228EE8}">
      <dgm:prSet/>
      <dgm:spPr/>
      <dgm:t>
        <a:bodyPr/>
        <a:lstStyle/>
        <a:p>
          <a:endParaRPr lang="en-US"/>
        </a:p>
      </dgm:t>
    </dgm:pt>
    <dgm:pt modelId="{29EB563C-DA5C-4326-87E9-6A9F6B98F41E}" type="sibTrans" cxnId="{44C1C608-51D5-4DF3-9F8A-FFE68F228EE8}">
      <dgm:prSet/>
      <dgm:spPr/>
      <dgm:t>
        <a:bodyPr/>
        <a:lstStyle/>
        <a:p>
          <a:endParaRPr lang="en-US"/>
        </a:p>
      </dgm:t>
    </dgm:pt>
    <dgm:pt modelId="{F053F1A1-01B8-44BE-8CE5-6D86D4EEA384}">
      <dgm:prSet phldrT="[Texto]"/>
      <dgm:spPr/>
      <dgm:t>
        <a:bodyPr/>
        <a:lstStyle/>
        <a:p>
          <a:r>
            <a:rPr lang="en-US" dirty="0" smtClean="0"/>
            <a:t>COULD</a:t>
          </a:r>
          <a:endParaRPr lang="en-US" dirty="0"/>
        </a:p>
      </dgm:t>
    </dgm:pt>
    <dgm:pt modelId="{AC0E789A-8256-41C9-A60D-412EF5974F36}" type="parTrans" cxnId="{DA848A0C-A3FA-4D16-AC99-57EB24D59F1B}">
      <dgm:prSet/>
      <dgm:spPr/>
      <dgm:t>
        <a:bodyPr/>
        <a:lstStyle/>
        <a:p>
          <a:endParaRPr lang="en-US"/>
        </a:p>
      </dgm:t>
    </dgm:pt>
    <dgm:pt modelId="{DDE9FCC0-31AE-4F72-94C7-707C88DD50F0}" type="sibTrans" cxnId="{DA848A0C-A3FA-4D16-AC99-57EB24D59F1B}">
      <dgm:prSet/>
      <dgm:spPr/>
      <dgm:t>
        <a:bodyPr/>
        <a:lstStyle/>
        <a:p>
          <a:endParaRPr lang="en-US"/>
        </a:p>
      </dgm:t>
    </dgm:pt>
    <dgm:pt modelId="{89640A88-7DEB-4E05-88DA-1804FDD2CBE4}">
      <dgm:prSet phldrT="[Texto]"/>
      <dgm:spPr/>
      <dgm:t>
        <a:bodyPr/>
        <a:lstStyle/>
        <a:p>
          <a:r>
            <a:rPr lang="en-US" dirty="0" smtClean="0"/>
            <a:t>Ability in the past</a:t>
          </a:r>
          <a:endParaRPr lang="en-US" dirty="0"/>
        </a:p>
      </dgm:t>
    </dgm:pt>
    <dgm:pt modelId="{3B245824-2961-40BC-BF3C-0209419AC985}" type="parTrans" cxnId="{5DB3513E-6EDC-48B4-940B-912D487317C4}">
      <dgm:prSet/>
      <dgm:spPr/>
      <dgm:t>
        <a:bodyPr/>
        <a:lstStyle/>
        <a:p>
          <a:endParaRPr lang="en-US"/>
        </a:p>
      </dgm:t>
    </dgm:pt>
    <dgm:pt modelId="{AC25E560-1D5A-407C-B491-D921B6757A94}" type="sibTrans" cxnId="{5DB3513E-6EDC-48B4-940B-912D487317C4}">
      <dgm:prSet/>
      <dgm:spPr/>
      <dgm:t>
        <a:bodyPr/>
        <a:lstStyle/>
        <a:p>
          <a:endParaRPr lang="en-US"/>
        </a:p>
      </dgm:t>
    </dgm:pt>
    <dgm:pt modelId="{FC5341E1-FF55-4EEC-A172-26FE7FB15CD8}">
      <dgm:prSet phldrT="[Texto]"/>
      <dgm:spPr/>
      <dgm:t>
        <a:bodyPr/>
        <a:lstStyle/>
        <a:p>
          <a:r>
            <a:rPr lang="en-US" dirty="0" smtClean="0"/>
            <a:t>Past possibility or impossibility.</a:t>
          </a:r>
          <a:endParaRPr lang="en-US" dirty="0"/>
        </a:p>
      </dgm:t>
    </dgm:pt>
    <dgm:pt modelId="{5653FD43-D96A-409B-B911-1206E76D919C}" type="parTrans" cxnId="{02387021-D0EC-43F4-B052-8CA7CEB278D2}">
      <dgm:prSet/>
      <dgm:spPr/>
      <dgm:t>
        <a:bodyPr/>
        <a:lstStyle/>
        <a:p>
          <a:endParaRPr lang="en-US"/>
        </a:p>
      </dgm:t>
    </dgm:pt>
    <dgm:pt modelId="{82E303E5-A2AA-4CBE-8F6A-BFD6DF968F3B}" type="sibTrans" cxnId="{02387021-D0EC-43F4-B052-8CA7CEB278D2}">
      <dgm:prSet/>
      <dgm:spPr/>
      <dgm:t>
        <a:bodyPr/>
        <a:lstStyle/>
        <a:p>
          <a:endParaRPr lang="en-US"/>
        </a:p>
      </dgm:t>
    </dgm:pt>
    <dgm:pt modelId="{FCE62A1F-D2BC-4B79-A998-6F4D3E1C1254}">
      <dgm:prSet phldrT="[Texto]"/>
      <dgm:spPr/>
      <dgm:t>
        <a:bodyPr/>
        <a:lstStyle/>
        <a:p>
          <a:r>
            <a:rPr lang="en-US" dirty="0" smtClean="0"/>
            <a:t>BE ABLE TO</a:t>
          </a:r>
          <a:endParaRPr lang="en-US" dirty="0"/>
        </a:p>
      </dgm:t>
    </dgm:pt>
    <dgm:pt modelId="{F5A09E93-BE51-4CE0-BF17-C4B56556C236}" type="parTrans" cxnId="{26299BC8-733A-45B4-A5B7-427D39363F8F}">
      <dgm:prSet/>
      <dgm:spPr/>
      <dgm:t>
        <a:bodyPr/>
        <a:lstStyle/>
        <a:p>
          <a:endParaRPr lang="en-US"/>
        </a:p>
      </dgm:t>
    </dgm:pt>
    <dgm:pt modelId="{AFCDD457-D05F-49CC-BD33-489781580E43}" type="sibTrans" cxnId="{26299BC8-733A-45B4-A5B7-427D39363F8F}">
      <dgm:prSet/>
      <dgm:spPr/>
      <dgm:t>
        <a:bodyPr/>
        <a:lstStyle/>
        <a:p>
          <a:endParaRPr lang="en-US"/>
        </a:p>
      </dgm:t>
    </dgm:pt>
    <dgm:pt modelId="{5E784E60-F1A7-47E2-9183-C6346EC88516}">
      <dgm:prSet phldrT="[Texto]"/>
      <dgm:spPr/>
      <dgm:t>
        <a:bodyPr/>
        <a:lstStyle/>
        <a:p>
          <a:r>
            <a:rPr lang="en-US" dirty="0" smtClean="0"/>
            <a:t>Ability in the future, present perfect and so on.</a:t>
          </a:r>
          <a:endParaRPr lang="en-US" dirty="0"/>
        </a:p>
      </dgm:t>
    </dgm:pt>
    <dgm:pt modelId="{355C91CF-5DA3-4D21-96C5-34EBDD5993B8}" type="parTrans" cxnId="{F6FD4CF0-2D0A-48E6-84D2-0623F114576F}">
      <dgm:prSet/>
      <dgm:spPr/>
      <dgm:t>
        <a:bodyPr/>
        <a:lstStyle/>
        <a:p>
          <a:endParaRPr lang="en-US"/>
        </a:p>
      </dgm:t>
    </dgm:pt>
    <dgm:pt modelId="{9D0C7A6B-FEFF-41A4-B9C8-EF78116326C4}" type="sibTrans" cxnId="{F6FD4CF0-2D0A-48E6-84D2-0623F114576F}">
      <dgm:prSet/>
      <dgm:spPr/>
      <dgm:t>
        <a:bodyPr/>
        <a:lstStyle/>
        <a:p>
          <a:endParaRPr lang="en-US"/>
        </a:p>
      </dgm:t>
    </dgm:pt>
    <dgm:pt modelId="{39ED5236-2FB0-44A9-A775-7AB0C6300B11}">
      <dgm:prSet phldrT="[Texto]"/>
      <dgm:spPr/>
      <dgm:t>
        <a:bodyPr/>
        <a:lstStyle/>
        <a:p>
          <a:r>
            <a:rPr lang="en-US" dirty="0" smtClean="0"/>
            <a:t>Possibility or impossibility to do something in the future, present perfect an so on .</a:t>
          </a:r>
          <a:endParaRPr lang="en-US" dirty="0"/>
        </a:p>
      </dgm:t>
    </dgm:pt>
    <dgm:pt modelId="{AD4CF27F-EA16-46CF-A6DE-255483B87C7E}" type="parTrans" cxnId="{8E04C778-0F04-4F06-8A1B-2EC6D0B93108}">
      <dgm:prSet/>
      <dgm:spPr/>
      <dgm:t>
        <a:bodyPr/>
        <a:lstStyle/>
        <a:p>
          <a:endParaRPr lang="en-US"/>
        </a:p>
      </dgm:t>
    </dgm:pt>
    <dgm:pt modelId="{C5272D13-AEB5-4F10-A923-E164283CBB22}" type="sibTrans" cxnId="{8E04C778-0F04-4F06-8A1B-2EC6D0B93108}">
      <dgm:prSet/>
      <dgm:spPr/>
      <dgm:t>
        <a:bodyPr/>
        <a:lstStyle/>
        <a:p>
          <a:endParaRPr lang="en-US"/>
        </a:p>
      </dgm:t>
    </dgm:pt>
    <dgm:pt modelId="{97FE5776-B886-4D1D-B431-E2A13A3DEC50}">
      <dgm:prSet phldrT="[Texto]"/>
      <dgm:spPr/>
      <dgm:t>
        <a:bodyPr/>
        <a:lstStyle/>
        <a:p>
          <a:r>
            <a:rPr lang="en-US" dirty="0" smtClean="0"/>
            <a:t>Suggestions</a:t>
          </a:r>
          <a:endParaRPr lang="en-US" dirty="0"/>
        </a:p>
      </dgm:t>
    </dgm:pt>
    <dgm:pt modelId="{D23E908B-8755-4614-ACDE-DCFBDB2933B0}" type="parTrans" cxnId="{BFCED70D-C0B2-4155-9469-7F2547F72B1B}">
      <dgm:prSet/>
      <dgm:spPr/>
      <dgm:t>
        <a:bodyPr/>
        <a:lstStyle/>
        <a:p>
          <a:endParaRPr lang="en-US"/>
        </a:p>
      </dgm:t>
    </dgm:pt>
    <dgm:pt modelId="{9DC87993-CCE6-49A1-8AC4-EB5A897D5C5D}" type="sibTrans" cxnId="{BFCED70D-C0B2-4155-9469-7F2547F72B1B}">
      <dgm:prSet/>
      <dgm:spPr/>
      <dgm:t>
        <a:bodyPr/>
        <a:lstStyle/>
        <a:p>
          <a:endParaRPr lang="en-US"/>
        </a:p>
      </dgm:t>
    </dgm:pt>
    <dgm:pt modelId="{DB386DE3-964E-4D45-8989-A7CF19B0E76F}">
      <dgm:prSet phldrT="[Texto]"/>
      <dgm:spPr/>
      <dgm:t>
        <a:bodyPr/>
        <a:lstStyle/>
        <a:p>
          <a:r>
            <a:rPr lang="en-US" dirty="0" smtClean="0"/>
            <a:t>Informal permission</a:t>
          </a:r>
          <a:endParaRPr lang="en-US" dirty="0"/>
        </a:p>
      </dgm:t>
    </dgm:pt>
    <dgm:pt modelId="{86A9615F-DBCF-436B-9BC8-9F240D89A6EF}" type="parTrans" cxnId="{FF8044B7-A58F-4EF5-B788-F82BF5E77404}">
      <dgm:prSet/>
      <dgm:spPr/>
      <dgm:t>
        <a:bodyPr/>
        <a:lstStyle/>
        <a:p>
          <a:endParaRPr lang="en-US"/>
        </a:p>
      </dgm:t>
    </dgm:pt>
    <dgm:pt modelId="{A0AA30FF-73CB-43AC-A749-1D2E0C7144D1}" type="sibTrans" cxnId="{FF8044B7-A58F-4EF5-B788-F82BF5E77404}">
      <dgm:prSet/>
      <dgm:spPr/>
      <dgm:t>
        <a:bodyPr/>
        <a:lstStyle/>
        <a:p>
          <a:endParaRPr lang="en-US"/>
        </a:p>
      </dgm:t>
    </dgm:pt>
    <dgm:pt modelId="{BD58DB13-B09F-4C34-8749-914C188EDD5E}">
      <dgm:prSet phldrT="[Texto]"/>
      <dgm:spPr/>
      <dgm:t>
        <a:bodyPr/>
        <a:lstStyle/>
        <a:p>
          <a:r>
            <a:rPr lang="en-US" dirty="0" smtClean="0"/>
            <a:t>Negative deduction </a:t>
          </a:r>
          <a:endParaRPr lang="en-US" dirty="0"/>
        </a:p>
      </dgm:t>
    </dgm:pt>
    <dgm:pt modelId="{FE4CEFD0-F64D-4609-A9B3-13734115A3EB}" type="parTrans" cxnId="{34460FCF-7D6C-4BCA-84BA-445E028E5C30}">
      <dgm:prSet/>
      <dgm:spPr/>
      <dgm:t>
        <a:bodyPr/>
        <a:lstStyle/>
        <a:p>
          <a:endParaRPr lang="en-US"/>
        </a:p>
      </dgm:t>
    </dgm:pt>
    <dgm:pt modelId="{7B3D1AC6-76DA-45CC-8A74-D0076B947712}" type="sibTrans" cxnId="{34460FCF-7D6C-4BCA-84BA-445E028E5C30}">
      <dgm:prSet/>
      <dgm:spPr/>
      <dgm:t>
        <a:bodyPr/>
        <a:lstStyle/>
        <a:p>
          <a:endParaRPr lang="en-US"/>
        </a:p>
      </dgm:t>
    </dgm:pt>
    <dgm:pt modelId="{688F4220-94D1-4EE9-A6F2-57844256CD95}">
      <dgm:prSet phldrT="[Texto]"/>
      <dgm:spPr/>
      <dgm:t>
        <a:bodyPr/>
        <a:lstStyle/>
        <a:p>
          <a:r>
            <a:rPr lang="en-US" dirty="0" smtClean="0"/>
            <a:t>Informal request</a:t>
          </a:r>
          <a:endParaRPr lang="en-US" dirty="0"/>
        </a:p>
      </dgm:t>
    </dgm:pt>
    <dgm:pt modelId="{5FF22C34-C6F7-4EF9-AFA6-21F7A960D42D}" type="parTrans" cxnId="{FF08772E-4B82-46A3-ACDD-14DFDE7EB3E4}">
      <dgm:prSet/>
      <dgm:spPr/>
      <dgm:t>
        <a:bodyPr/>
        <a:lstStyle/>
        <a:p>
          <a:endParaRPr lang="en-US"/>
        </a:p>
      </dgm:t>
    </dgm:pt>
    <dgm:pt modelId="{9B9835FA-9CC3-4BE2-AC71-0D34A9AF1A1F}" type="sibTrans" cxnId="{FF08772E-4B82-46A3-ACDD-14DFDE7EB3E4}">
      <dgm:prSet/>
      <dgm:spPr/>
      <dgm:t>
        <a:bodyPr/>
        <a:lstStyle/>
        <a:p>
          <a:endParaRPr lang="en-US"/>
        </a:p>
      </dgm:t>
    </dgm:pt>
    <dgm:pt modelId="{F30968DD-8A74-4620-ACB6-691D0F7397D5}">
      <dgm:prSet phldrT="[Texto]"/>
      <dgm:spPr/>
      <dgm:t>
        <a:bodyPr/>
        <a:lstStyle/>
        <a:p>
          <a:r>
            <a:rPr lang="en-US" dirty="0" smtClean="0"/>
            <a:t>Formal request</a:t>
          </a:r>
          <a:endParaRPr lang="en-US" dirty="0"/>
        </a:p>
      </dgm:t>
    </dgm:pt>
    <dgm:pt modelId="{8ACEF719-BA5A-4884-A541-00B0FF807F7A}" type="parTrans" cxnId="{983B268D-B1BE-4C7F-AE6E-E0B4EC145F94}">
      <dgm:prSet/>
      <dgm:spPr/>
      <dgm:t>
        <a:bodyPr/>
        <a:lstStyle/>
        <a:p>
          <a:endParaRPr lang="en-US"/>
        </a:p>
      </dgm:t>
    </dgm:pt>
    <dgm:pt modelId="{2CE67726-A509-4BB0-A7C3-D2FC120C499E}" type="sibTrans" cxnId="{983B268D-B1BE-4C7F-AE6E-E0B4EC145F94}">
      <dgm:prSet/>
      <dgm:spPr/>
      <dgm:t>
        <a:bodyPr/>
        <a:lstStyle/>
        <a:p>
          <a:endParaRPr lang="en-US"/>
        </a:p>
      </dgm:t>
    </dgm:pt>
    <dgm:pt modelId="{1C7F6BF3-DBEF-4C04-999A-E30AADBD0E5D}">
      <dgm:prSet phldrT="[Texto]"/>
      <dgm:spPr/>
      <dgm:t>
        <a:bodyPr/>
        <a:lstStyle/>
        <a:p>
          <a:r>
            <a:rPr lang="en-US" dirty="0" smtClean="0"/>
            <a:t>Suggestions</a:t>
          </a:r>
          <a:endParaRPr lang="en-US" dirty="0"/>
        </a:p>
      </dgm:t>
    </dgm:pt>
    <dgm:pt modelId="{ACBF7C80-4723-44FC-87D5-130C88BA1945}" type="parTrans" cxnId="{93C313A4-B416-46E6-93A6-AC41508A0D0B}">
      <dgm:prSet/>
      <dgm:spPr/>
      <dgm:t>
        <a:bodyPr/>
        <a:lstStyle/>
        <a:p>
          <a:endParaRPr lang="en-US"/>
        </a:p>
      </dgm:t>
    </dgm:pt>
    <dgm:pt modelId="{18FF801A-A968-4332-A392-C806329FF22F}" type="sibTrans" cxnId="{93C313A4-B416-46E6-93A6-AC41508A0D0B}">
      <dgm:prSet/>
      <dgm:spPr/>
      <dgm:t>
        <a:bodyPr/>
        <a:lstStyle/>
        <a:p>
          <a:endParaRPr lang="en-US"/>
        </a:p>
      </dgm:t>
    </dgm:pt>
    <dgm:pt modelId="{1D0031C1-CC8E-4AEC-8F36-9871CCE60ACC}">
      <dgm:prSet phldrT="[Texto]"/>
      <dgm:spPr/>
      <dgm:t>
        <a:bodyPr/>
        <a:lstStyle/>
        <a:p>
          <a:r>
            <a:rPr lang="en-US" dirty="0" smtClean="0"/>
            <a:t>Formal permission</a:t>
          </a:r>
          <a:endParaRPr lang="en-US" dirty="0"/>
        </a:p>
      </dgm:t>
    </dgm:pt>
    <dgm:pt modelId="{046C4CEC-1635-4E37-A2AE-9DB0F3DE95D6}" type="parTrans" cxnId="{72ED253B-D2AD-4875-825E-4A3E24794B82}">
      <dgm:prSet/>
      <dgm:spPr/>
      <dgm:t>
        <a:bodyPr/>
        <a:lstStyle/>
        <a:p>
          <a:endParaRPr lang="en-US"/>
        </a:p>
      </dgm:t>
    </dgm:pt>
    <dgm:pt modelId="{3393CCE2-A752-48A7-85F2-5CDF4F80C4BC}" type="sibTrans" cxnId="{72ED253B-D2AD-4875-825E-4A3E24794B82}">
      <dgm:prSet/>
      <dgm:spPr/>
      <dgm:t>
        <a:bodyPr/>
        <a:lstStyle/>
        <a:p>
          <a:endParaRPr lang="en-US"/>
        </a:p>
      </dgm:t>
    </dgm:pt>
    <dgm:pt modelId="{AF462852-A4CD-4EBE-9090-23207793B428}">
      <dgm:prSet phldrT="[Texto]"/>
      <dgm:spPr/>
      <dgm:t>
        <a:bodyPr/>
        <a:lstStyle/>
        <a:p>
          <a:r>
            <a:rPr lang="en-US" dirty="0" smtClean="0"/>
            <a:t>Past negative deduction</a:t>
          </a:r>
          <a:endParaRPr lang="en-US" dirty="0"/>
        </a:p>
      </dgm:t>
    </dgm:pt>
    <dgm:pt modelId="{36FDB14A-83A1-4B19-AF8F-CEBE159EFA93}" type="parTrans" cxnId="{0B112017-FB18-452D-9AE1-8830729D06FA}">
      <dgm:prSet/>
      <dgm:spPr/>
      <dgm:t>
        <a:bodyPr/>
        <a:lstStyle/>
        <a:p>
          <a:endParaRPr lang="en-US"/>
        </a:p>
      </dgm:t>
    </dgm:pt>
    <dgm:pt modelId="{6964838C-DF53-4BB6-AED3-E3D0DC17C7F5}" type="sibTrans" cxnId="{0B112017-FB18-452D-9AE1-8830729D06FA}">
      <dgm:prSet/>
      <dgm:spPr/>
      <dgm:t>
        <a:bodyPr/>
        <a:lstStyle/>
        <a:p>
          <a:endParaRPr lang="en-US"/>
        </a:p>
      </dgm:t>
    </dgm:pt>
    <dgm:pt modelId="{7FAE2F2D-2EDD-4085-84C8-BA29A371F1B1}">
      <dgm:prSet phldrT="[Texto]"/>
      <dgm:spPr/>
      <dgm:t>
        <a:bodyPr/>
        <a:lstStyle/>
        <a:p>
          <a:endParaRPr lang="en-US" dirty="0"/>
        </a:p>
      </dgm:t>
    </dgm:pt>
    <dgm:pt modelId="{6D374C9C-0061-4262-8A1E-A8E3E4B0EFC6}" type="parTrans" cxnId="{4E741389-4FCE-4729-8DCB-1CC6B21D2785}">
      <dgm:prSet/>
      <dgm:spPr/>
      <dgm:t>
        <a:bodyPr/>
        <a:lstStyle/>
        <a:p>
          <a:endParaRPr lang="en-US"/>
        </a:p>
      </dgm:t>
    </dgm:pt>
    <dgm:pt modelId="{19A657BA-A020-40E4-BEAA-AC3B84F10B1C}" type="sibTrans" cxnId="{4E741389-4FCE-4729-8DCB-1CC6B21D2785}">
      <dgm:prSet/>
      <dgm:spPr/>
      <dgm:t>
        <a:bodyPr/>
        <a:lstStyle/>
        <a:p>
          <a:endParaRPr lang="en-US"/>
        </a:p>
      </dgm:t>
    </dgm:pt>
    <dgm:pt modelId="{596FF215-1B50-4D4A-A0F2-78D8C9C5191F}" type="pres">
      <dgm:prSet presAssocID="{6DD144A7-AF42-43F1-BAF0-985853AF756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7CDEFC2-55A4-494D-A21A-56F7F07A58F0}" type="pres">
      <dgm:prSet presAssocID="{C47B77C5-9129-4562-BFFD-99B7373103AA}" presName="composite" presStyleCnt="0"/>
      <dgm:spPr/>
    </dgm:pt>
    <dgm:pt modelId="{486498A7-1BD7-49E8-96EA-6878767F5210}" type="pres">
      <dgm:prSet presAssocID="{C47B77C5-9129-4562-BFFD-99B7373103AA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4071EE-C196-489A-A87E-3AAE892F2AD5}" type="pres">
      <dgm:prSet presAssocID="{C47B77C5-9129-4562-BFFD-99B7373103AA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FD1A07-183D-4517-B531-26A80A45905D}" type="pres">
      <dgm:prSet presAssocID="{BFBA5579-3B43-4FED-89C7-EC9B26EB44C6}" presName="space" presStyleCnt="0"/>
      <dgm:spPr/>
    </dgm:pt>
    <dgm:pt modelId="{AA0C3DE6-DD0D-4104-BB32-7BAC5E0C8985}" type="pres">
      <dgm:prSet presAssocID="{F053F1A1-01B8-44BE-8CE5-6D86D4EEA384}" presName="composite" presStyleCnt="0"/>
      <dgm:spPr/>
    </dgm:pt>
    <dgm:pt modelId="{629C847D-9C1F-4236-9995-E9322022460F}" type="pres">
      <dgm:prSet presAssocID="{F053F1A1-01B8-44BE-8CE5-6D86D4EEA384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E6AC41-0D9F-4DF9-B47B-E09931266CCB}" type="pres">
      <dgm:prSet presAssocID="{F053F1A1-01B8-44BE-8CE5-6D86D4EEA384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0F2656-24BE-4857-B204-FAAE4672A324}" type="pres">
      <dgm:prSet presAssocID="{DDE9FCC0-31AE-4F72-94C7-707C88DD50F0}" presName="space" presStyleCnt="0"/>
      <dgm:spPr/>
    </dgm:pt>
    <dgm:pt modelId="{C6D46C25-CCDC-445B-8163-7A32729935D4}" type="pres">
      <dgm:prSet presAssocID="{FCE62A1F-D2BC-4B79-A998-6F4D3E1C1254}" presName="composite" presStyleCnt="0"/>
      <dgm:spPr/>
    </dgm:pt>
    <dgm:pt modelId="{E994C497-3D51-439B-BCFB-BB6D50C0C25A}" type="pres">
      <dgm:prSet presAssocID="{FCE62A1F-D2BC-4B79-A998-6F4D3E1C125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DBED10-82B6-4096-9B67-C7E1B9EF4910}" type="pres">
      <dgm:prSet presAssocID="{FCE62A1F-D2BC-4B79-A998-6F4D3E1C1254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8AC5911-7993-4243-9D0E-869399CE8685}" type="presOf" srcId="{BD58DB13-B09F-4C34-8749-914C188EDD5E}" destId="{564071EE-C196-489A-A87E-3AAE892F2AD5}" srcOrd="0" destOrd="5" presId="urn:microsoft.com/office/officeart/2005/8/layout/hList1"/>
    <dgm:cxn modelId="{4E741389-4FCE-4729-8DCB-1CC6B21D2785}" srcId="{FCE62A1F-D2BC-4B79-A998-6F4D3E1C1254}" destId="{7FAE2F2D-2EDD-4085-84C8-BA29A371F1B1}" srcOrd="2" destOrd="0" parTransId="{6D374C9C-0061-4262-8A1E-A8E3E4B0EFC6}" sibTransId="{19A657BA-A020-40E4-BEAA-AC3B84F10B1C}"/>
    <dgm:cxn modelId="{F6FD4CF0-2D0A-48E6-84D2-0623F114576F}" srcId="{FCE62A1F-D2BC-4B79-A998-6F4D3E1C1254}" destId="{5E784E60-F1A7-47E2-9183-C6346EC88516}" srcOrd="0" destOrd="0" parTransId="{355C91CF-5DA3-4D21-96C5-34EBDD5993B8}" sibTransId="{9D0C7A6B-FEFF-41A4-B9C8-EF78116326C4}"/>
    <dgm:cxn modelId="{DE244BC8-1184-4928-A95E-69E874E4166A}" type="presOf" srcId="{1C7F6BF3-DBEF-4C04-999A-E30AADBD0E5D}" destId="{69E6AC41-0D9F-4DF9-B47B-E09931266CCB}" srcOrd="0" destOrd="3" presId="urn:microsoft.com/office/officeart/2005/8/layout/hList1"/>
    <dgm:cxn modelId="{BFCED70D-C0B2-4155-9469-7F2547F72B1B}" srcId="{C47B77C5-9129-4562-BFFD-99B7373103AA}" destId="{97FE5776-B886-4D1D-B431-E2A13A3DEC50}" srcOrd="3" destOrd="0" parTransId="{D23E908B-8755-4614-ACDE-DCFBDB2933B0}" sibTransId="{9DC87993-CCE6-49A1-8AC4-EB5A897D5C5D}"/>
    <dgm:cxn modelId="{93C313A4-B416-46E6-93A6-AC41508A0D0B}" srcId="{F053F1A1-01B8-44BE-8CE5-6D86D4EEA384}" destId="{1C7F6BF3-DBEF-4C04-999A-E30AADBD0E5D}" srcOrd="3" destOrd="0" parTransId="{ACBF7C80-4723-44FC-87D5-130C88BA1945}" sibTransId="{18FF801A-A968-4332-A392-C806329FF22F}"/>
    <dgm:cxn modelId="{7E05FE9E-C3FA-4F1A-9DA7-DD80943AA886}" type="presOf" srcId="{7FAE2F2D-2EDD-4085-84C8-BA29A371F1B1}" destId="{B0DBED10-82B6-4096-9B67-C7E1B9EF4910}" srcOrd="0" destOrd="2" presId="urn:microsoft.com/office/officeart/2005/8/layout/hList1"/>
    <dgm:cxn modelId="{263DD1D8-7FBE-43B6-A816-83221C5BDD07}" type="presOf" srcId="{F30968DD-8A74-4620-ACB6-691D0F7397D5}" destId="{69E6AC41-0D9F-4DF9-B47B-E09931266CCB}" srcOrd="0" destOrd="2" presId="urn:microsoft.com/office/officeart/2005/8/layout/hList1"/>
    <dgm:cxn modelId="{E0BD062E-5349-4F69-AA83-EB3177A0A8BB}" type="presOf" srcId="{6DD144A7-AF42-43F1-BAF0-985853AF756A}" destId="{596FF215-1B50-4D4A-A0F2-78D8C9C5191F}" srcOrd="0" destOrd="0" presId="urn:microsoft.com/office/officeart/2005/8/layout/hList1"/>
    <dgm:cxn modelId="{02387021-D0EC-43F4-B052-8CA7CEB278D2}" srcId="{F053F1A1-01B8-44BE-8CE5-6D86D4EEA384}" destId="{FC5341E1-FF55-4EEC-A172-26FE7FB15CD8}" srcOrd="1" destOrd="0" parTransId="{5653FD43-D96A-409B-B911-1206E76D919C}" sibTransId="{82E303E5-A2AA-4CBE-8F6A-BFD6DF968F3B}"/>
    <dgm:cxn modelId="{9B48FD1F-4913-45DE-BEF0-A05D3A2FAF1A}" type="presOf" srcId="{39ED5236-2FB0-44A9-A775-7AB0C6300B11}" destId="{B0DBED10-82B6-4096-9B67-C7E1B9EF4910}" srcOrd="0" destOrd="1" presId="urn:microsoft.com/office/officeart/2005/8/layout/hList1"/>
    <dgm:cxn modelId="{E9A98017-2DED-4F27-98E8-BCCF5CCDA488}" type="presOf" srcId="{688F4220-94D1-4EE9-A6F2-57844256CD95}" destId="{564071EE-C196-489A-A87E-3AAE892F2AD5}" srcOrd="0" destOrd="2" presId="urn:microsoft.com/office/officeart/2005/8/layout/hList1"/>
    <dgm:cxn modelId="{A6E7EA59-1E03-4BD2-A1ED-075E35C64E8F}" type="presOf" srcId="{7C34665A-67EB-401D-B4BE-FAE918EC26F9}" destId="{564071EE-C196-489A-A87E-3AAE892F2AD5}" srcOrd="0" destOrd="1" presId="urn:microsoft.com/office/officeart/2005/8/layout/hList1"/>
    <dgm:cxn modelId="{FF08772E-4B82-46A3-ACDD-14DFDE7EB3E4}" srcId="{C47B77C5-9129-4562-BFFD-99B7373103AA}" destId="{688F4220-94D1-4EE9-A6F2-57844256CD95}" srcOrd="2" destOrd="0" parTransId="{5FF22C34-C6F7-4EF9-AFA6-21F7A960D42D}" sibTransId="{9B9835FA-9CC3-4BE2-AC71-0D34A9AF1A1F}"/>
    <dgm:cxn modelId="{B651538F-A03F-4F0B-A91E-85F0E8AE67C4}" srcId="{C47B77C5-9129-4562-BFFD-99B7373103AA}" destId="{17B3FF94-AF76-4252-9559-2475FCC0A6F5}" srcOrd="0" destOrd="0" parTransId="{DBFD19E9-037F-429F-8EE0-EB54D68EB1FB}" sibTransId="{C38462A1-EF9F-4494-A78F-462986B03653}"/>
    <dgm:cxn modelId="{72ED253B-D2AD-4875-825E-4A3E24794B82}" srcId="{F053F1A1-01B8-44BE-8CE5-6D86D4EEA384}" destId="{1D0031C1-CC8E-4AEC-8F36-9871CCE60ACC}" srcOrd="4" destOrd="0" parTransId="{046C4CEC-1635-4E37-A2AE-9DB0F3DE95D6}" sibTransId="{3393CCE2-A752-48A7-85F2-5CDF4F80C4BC}"/>
    <dgm:cxn modelId="{8E04C778-0F04-4F06-8A1B-2EC6D0B93108}" srcId="{FCE62A1F-D2BC-4B79-A998-6F4D3E1C1254}" destId="{39ED5236-2FB0-44A9-A775-7AB0C6300B11}" srcOrd="1" destOrd="0" parTransId="{AD4CF27F-EA16-46CF-A6DE-255483B87C7E}" sibTransId="{C5272D13-AEB5-4F10-A923-E164283CBB22}"/>
    <dgm:cxn modelId="{6D4A6812-6643-4B5D-BD32-823708375ACD}" type="presOf" srcId="{89640A88-7DEB-4E05-88DA-1804FDD2CBE4}" destId="{69E6AC41-0D9F-4DF9-B47B-E09931266CCB}" srcOrd="0" destOrd="0" presId="urn:microsoft.com/office/officeart/2005/8/layout/hList1"/>
    <dgm:cxn modelId="{3BA41262-76A5-4625-9706-3A0CE2029175}" type="presOf" srcId="{17B3FF94-AF76-4252-9559-2475FCC0A6F5}" destId="{564071EE-C196-489A-A87E-3AAE892F2AD5}" srcOrd="0" destOrd="0" presId="urn:microsoft.com/office/officeart/2005/8/layout/hList1"/>
    <dgm:cxn modelId="{DA848A0C-A3FA-4D16-AC99-57EB24D59F1B}" srcId="{6DD144A7-AF42-43F1-BAF0-985853AF756A}" destId="{F053F1A1-01B8-44BE-8CE5-6D86D4EEA384}" srcOrd="1" destOrd="0" parTransId="{AC0E789A-8256-41C9-A60D-412EF5974F36}" sibTransId="{DDE9FCC0-31AE-4F72-94C7-707C88DD50F0}"/>
    <dgm:cxn modelId="{0B112017-FB18-452D-9AE1-8830729D06FA}" srcId="{F053F1A1-01B8-44BE-8CE5-6D86D4EEA384}" destId="{AF462852-A4CD-4EBE-9090-23207793B428}" srcOrd="5" destOrd="0" parTransId="{36FDB14A-83A1-4B19-AF8F-CEBE159EFA93}" sibTransId="{6964838C-DF53-4BB6-AED3-E3D0DC17C7F5}"/>
    <dgm:cxn modelId="{34460FCF-7D6C-4BCA-84BA-445E028E5C30}" srcId="{C47B77C5-9129-4562-BFFD-99B7373103AA}" destId="{BD58DB13-B09F-4C34-8749-914C188EDD5E}" srcOrd="5" destOrd="0" parTransId="{FE4CEFD0-F64D-4609-A9B3-13734115A3EB}" sibTransId="{7B3D1AC6-76DA-45CC-8A74-D0076B947712}"/>
    <dgm:cxn modelId="{5DB3513E-6EDC-48B4-940B-912D487317C4}" srcId="{F053F1A1-01B8-44BE-8CE5-6D86D4EEA384}" destId="{89640A88-7DEB-4E05-88DA-1804FDD2CBE4}" srcOrd="0" destOrd="0" parTransId="{3B245824-2961-40BC-BF3C-0209419AC985}" sibTransId="{AC25E560-1D5A-407C-B491-D921B6757A94}"/>
    <dgm:cxn modelId="{26299BC8-733A-45B4-A5B7-427D39363F8F}" srcId="{6DD144A7-AF42-43F1-BAF0-985853AF756A}" destId="{FCE62A1F-D2BC-4B79-A998-6F4D3E1C1254}" srcOrd="2" destOrd="0" parTransId="{F5A09E93-BE51-4CE0-BF17-C4B56556C236}" sibTransId="{AFCDD457-D05F-49CC-BD33-489781580E43}"/>
    <dgm:cxn modelId="{FF8044B7-A58F-4EF5-B788-F82BF5E77404}" srcId="{C47B77C5-9129-4562-BFFD-99B7373103AA}" destId="{DB386DE3-964E-4D45-8989-A7CF19B0E76F}" srcOrd="4" destOrd="0" parTransId="{86A9615F-DBCF-436B-9BC8-9F240D89A6EF}" sibTransId="{A0AA30FF-73CB-43AC-A749-1D2E0C7144D1}"/>
    <dgm:cxn modelId="{A8E3F3B5-AD1F-4161-9589-75D16AD6FB15}" type="presOf" srcId="{F053F1A1-01B8-44BE-8CE5-6D86D4EEA384}" destId="{629C847D-9C1F-4236-9995-E9322022460F}" srcOrd="0" destOrd="0" presId="urn:microsoft.com/office/officeart/2005/8/layout/hList1"/>
    <dgm:cxn modelId="{6EEB1AD9-8438-41C8-9687-D33A6DF925DF}" srcId="{6DD144A7-AF42-43F1-BAF0-985853AF756A}" destId="{C47B77C5-9129-4562-BFFD-99B7373103AA}" srcOrd="0" destOrd="0" parTransId="{325F0FAC-2721-4547-9D18-6EAF8FB64784}" sibTransId="{BFBA5579-3B43-4FED-89C7-EC9B26EB44C6}"/>
    <dgm:cxn modelId="{1A8E7DC1-46C1-4E95-A194-ABA41016F970}" type="presOf" srcId="{FCE62A1F-D2BC-4B79-A998-6F4D3E1C1254}" destId="{E994C497-3D51-439B-BCFB-BB6D50C0C25A}" srcOrd="0" destOrd="0" presId="urn:microsoft.com/office/officeart/2005/8/layout/hList1"/>
    <dgm:cxn modelId="{983B268D-B1BE-4C7F-AE6E-E0B4EC145F94}" srcId="{F053F1A1-01B8-44BE-8CE5-6D86D4EEA384}" destId="{F30968DD-8A74-4620-ACB6-691D0F7397D5}" srcOrd="2" destOrd="0" parTransId="{8ACEF719-BA5A-4884-A541-00B0FF807F7A}" sibTransId="{2CE67726-A509-4BB0-A7C3-D2FC120C499E}"/>
    <dgm:cxn modelId="{FAD3CC90-D149-46A6-AA23-2ED62EB10D50}" type="presOf" srcId="{DB386DE3-964E-4D45-8989-A7CF19B0E76F}" destId="{564071EE-C196-489A-A87E-3AAE892F2AD5}" srcOrd="0" destOrd="4" presId="urn:microsoft.com/office/officeart/2005/8/layout/hList1"/>
    <dgm:cxn modelId="{44C1C608-51D5-4DF3-9F8A-FFE68F228EE8}" srcId="{C47B77C5-9129-4562-BFFD-99B7373103AA}" destId="{7C34665A-67EB-401D-B4BE-FAE918EC26F9}" srcOrd="1" destOrd="0" parTransId="{3F61AB0F-FAE2-4502-B379-DCC6B6771169}" sibTransId="{29EB563C-DA5C-4326-87E9-6A9F6B98F41E}"/>
    <dgm:cxn modelId="{9F5F792F-D524-42A1-B62D-8456D328F97E}" type="presOf" srcId="{5E784E60-F1A7-47E2-9183-C6346EC88516}" destId="{B0DBED10-82B6-4096-9B67-C7E1B9EF4910}" srcOrd="0" destOrd="0" presId="urn:microsoft.com/office/officeart/2005/8/layout/hList1"/>
    <dgm:cxn modelId="{F8290525-9C32-4BFB-B99D-3F7E4489147D}" type="presOf" srcId="{FC5341E1-FF55-4EEC-A172-26FE7FB15CD8}" destId="{69E6AC41-0D9F-4DF9-B47B-E09931266CCB}" srcOrd="0" destOrd="1" presId="urn:microsoft.com/office/officeart/2005/8/layout/hList1"/>
    <dgm:cxn modelId="{9FE30C51-928D-4D54-94B2-17B541D3F030}" type="presOf" srcId="{1D0031C1-CC8E-4AEC-8F36-9871CCE60ACC}" destId="{69E6AC41-0D9F-4DF9-B47B-E09931266CCB}" srcOrd="0" destOrd="4" presId="urn:microsoft.com/office/officeart/2005/8/layout/hList1"/>
    <dgm:cxn modelId="{9489AF9D-5F27-44C4-9C7B-44B86302168E}" type="presOf" srcId="{AF462852-A4CD-4EBE-9090-23207793B428}" destId="{69E6AC41-0D9F-4DF9-B47B-E09931266CCB}" srcOrd="0" destOrd="5" presId="urn:microsoft.com/office/officeart/2005/8/layout/hList1"/>
    <dgm:cxn modelId="{5F3E3955-3F2A-47CF-9B29-ECC1F478C605}" type="presOf" srcId="{97FE5776-B886-4D1D-B431-E2A13A3DEC50}" destId="{564071EE-C196-489A-A87E-3AAE892F2AD5}" srcOrd="0" destOrd="3" presId="urn:microsoft.com/office/officeart/2005/8/layout/hList1"/>
    <dgm:cxn modelId="{C2F9E294-CCCB-4230-8BED-01F0EB21963F}" type="presOf" srcId="{C47B77C5-9129-4562-BFFD-99B7373103AA}" destId="{486498A7-1BD7-49E8-96EA-6878767F5210}" srcOrd="0" destOrd="0" presId="urn:microsoft.com/office/officeart/2005/8/layout/hList1"/>
    <dgm:cxn modelId="{64C40DD6-5925-435C-9114-D6272975ECCB}" type="presParOf" srcId="{596FF215-1B50-4D4A-A0F2-78D8C9C5191F}" destId="{A7CDEFC2-55A4-494D-A21A-56F7F07A58F0}" srcOrd="0" destOrd="0" presId="urn:microsoft.com/office/officeart/2005/8/layout/hList1"/>
    <dgm:cxn modelId="{084D3AAD-C0E0-434A-B375-BDF52E91BA05}" type="presParOf" srcId="{A7CDEFC2-55A4-494D-A21A-56F7F07A58F0}" destId="{486498A7-1BD7-49E8-96EA-6878767F5210}" srcOrd="0" destOrd="0" presId="urn:microsoft.com/office/officeart/2005/8/layout/hList1"/>
    <dgm:cxn modelId="{94ADAB33-F637-4A71-A5BB-F33F794B6A79}" type="presParOf" srcId="{A7CDEFC2-55A4-494D-A21A-56F7F07A58F0}" destId="{564071EE-C196-489A-A87E-3AAE892F2AD5}" srcOrd="1" destOrd="0" presId="urn:microsoft.com/office/officeart/2005/8/layout/hList1"/>
    <dgm:cxn modelId="{04938A82-A5EF-4C03-A636-E7A891C7CAAC}" type="presParOf" srcId="{596FF215-1B50-4D4A-A0F2-78D8C9C5191F}" destId="{47FD1A07-183D-4517-B531-26A80A45905D}" srcOrd="1" destOrd="0" presId="urn:microsoft.com/office/officeart/2005/8/layout/hList1"/>
    <dgm:cxn modelId="{F82DD0C0-0B5A-40A5-8585-6180B8B633DD}" type="presParOf" srcId="{596FF215-1B50-4D4A-A0F2-78D8C9C5191F}" destId="{AA0C3DE6-DD0D-4104-BB32-7BAC5E0C8985}" srcOrd="2" destOrd="0" presId="urn:microsoft.com/office/officeart/2005/8/layout/hList1"/>
    <dgm:cxn modelId="{07C8A2ED-4843-486E-915F-333BE4B31272}" type="presParOf" srcId="{AA0C3DE6-DD0D-4104-BB32-7BAC5E0C8985}" destId="{629C847D-9C1F-4236-9995-E9322022460F}" srcOrd="0" destOrd="0" presId="urn:microsoft.com/office/officeart/2005/8/layout/hList1"/>
    <dgm:cxn modelId="{4EC978A6-4647-468C-A0D3-0F2C7D737054}" type="presParOf" srcId="{AA0C3DE6-DD0D-4104-BB32-7BAC5E0C8985}" destId="{69E6AC41-0D9F-4DF9-B47B-E09931266CCB}" srcOrd="1" destOrd="0" presId="urn:microsoft.com/office/officeart/2005/8/layout/hList1"/>
    <dgm:cxn modelId="{9A7BF1FC-F19F-49E3-A9B8-110BB4616473}" type="presParOf" srcId="{596FF215-1B50-4D4A-A0F2-78D8C9C5191F}" destId="{5C0F2656-24BE-4857-B204-FAAE4672A324}" srcOrd="3" destOrd="0" presId="urn:microsoft.com/office/officeart/2005/8/layout/hList1"/>
    <dgm:cxn modelId="{D991346E-4C51-4B0B-B9B2-91652162435F}" type="presParOf" srcId="{596FF215-1B50-4D4A-A0F2-78D8C9C5191F}" destId="{C6D46C25-CCDC-445B-8163-7A32729935D4}" srcOrd="4" destOrd="0" presId="urn:microsoft.com/office/officeart/2005/8/layout/hList1"/>
    <dgm:cxn modelId="{EA19806A-1363-4171-AD42-66F504E8B915}" type="presParOf" srcId="{C6D46C25-CCDC-445B-8163-7A32729935D4}" destId="{E994C497-3D51-439B-BCFB-BB6D50C0C25A}" srcOrd="0" destOrd="0" presId="urn:microsoft.com/office/officeart/2005/8/layout/hList1"/>
    <dgm:cxn modelId="{B8298437-8892-4D1E-8BB1-2C8D0482784C}" type="presParOf" srcId="{C6D46C25-CCDC-445B-8163-7A32729935D4}" destId="{B0DBED10-82B6-4096-9B67-C7E1B9EF491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AFCAB2-C203-4817-99BB-BDEC00CE8411}">
      <dsp:nvSpPr>
        <dsp:cNvPr id="0" name=""/>
        <dsp:cNvSpPr/>
      </dsp:nvSpPr>
      <dsp:spPr>
        <a:xfrm rot="10800000">
          <a:off x="2425064" y="1171209"/>
          <a:ext cx="4813935" cy="242506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9386" tIns="190500" rIns="3556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 smtClean="0"/>
            <a:t>MAIN FEATURES</a:t>
          </a:r>
          <a:endParaRPr lang="en-US" sz="5000" kern="1200" dirty="0"/>
        </a:p>
      </dsp:txBody>
      <dsp:txXfrm rot="10800000">
        <a:off x="3031330" y="1171209"/>
        <a:ext cx="4207669" cy="2425065"/>
      </dsp:txXfrm>
    </dsp:sp>
    <dsp:sp modelId="{B5F01D48-BBE4-489F-A835-A686955A5F0B}">
      <dsp:nvSpPr>
        <dsp:cNvPr id="0" name=""/>
        <dsp:cNvSpPr/>
      </dsp:nvSpPr>
      <dsp:spPr>
        <a:xfrm>
          <a:off x="874442" y="0"/>
          <a:ext cx="3026917" cy="4552550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69BF44-16EA-4E28-8AC9-686BAEF7AC6D}">
      <dsp:nvSpPr>
        <dsp:cNvPr id="0" name=""/>
        <dsp:cNvSpPr/>
      </dsp:nvSpPr>
      <dsp:spPr>
        <a:xfrm>
          <a:off x="0" y="0"/>
          <a:ext cx="7239000" cy="17928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Verbs which function as auxiliaries</a:t>
          </a:r>
          <a:endParaRPr lang="en-US" sz="4300" kern="1200" dirty="0"/>
        </a:p>
      </dsp:txBody>
      <dsp:txXfrm>
        <a:off x="87522" y="87522"/>
        <a:ext cx="7063956" cy="1617850"/>
      </dsp:txXfrm>
    </dsp:sp>
    <dsp:sp modelId="{01F8974A-B2E8-4DF0-9751-8E2A487D09FF}">
      <dsp:nvSpPr>
        <dsp:cNvPr id="0" name=""/>
        <dsp:cNvSpPr/>
      </dsp:nvSpPr>
      <dsp:spPr>
        <a:xfrm>
          <a:off x="0" y="1928985"/>
          <a:ext cx="7239000" cy="29054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Can, could, may, might, must, mustn´t, needn´t, should, ought to, will, would and shall</a:t>
          </a:r>
          <a:endParaRPr lang="en-US" sz="4300" kern="1200" dirty="0"/>
        </a:p>
      </dsp:txBody>
      <dsp:txXfrm>
        <a:off x="141830" y="2070815"/>
        <a:ext cx="6955340" cy="26217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11DA88-721F-42A1-8C07-A1B7E549BC64}">
      <dsp:nvSpPr>
        <dsp:cNvPr id="0" name=""/>
        <dsp:cNvSpPr/>
      </dsp:nvSpPr>
      <dsp:spPr>
        <a:xfrm>
          <a:off x="0" y="64016"/>
          <a:ext cx="7239000" cy="18213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They have one form for all the grammatical persons. They don´t take the “s” for the third person singular.</a:t>
          </a:r>
          <a:endParaRPr lang="en-US" sz="2700" kern="1200" dirty="0"/>
        </a:p>
      </dsp:txBody>
      <dsp:txXfrm>
        <a:off x="88911" y="152927"/>
        <a:ext cx="7061178" cy="1643538"/>
      </dsp:txXfrm>
    </dsp:sp>
    <dsp:sp modelId="{AB4F48A4-9CE2-459B-8BF2-04B1416317C4}">
      <dsp:nvSpPr>
        <dsp:cNvPr id="0" name=""/>
        <dsp:cNvSpPr/>
      </dsp:nvSpPr>
      <dsp:spPr>
        <a:xfrm>
          <a:off x="0" y="1885377"/>
          <a:ext cx="7239000" cy="447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838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100" kern="1200" dirty="0" smtClean="0"/>
            <a:t>She must be ill</a:t>
          </a:r>
          <a:endParaRPr lang="en-US" sz="2100" kern="1200" dirty="0"/>
        </a:p>
      </dsp:txBody>
      <dsp:txXfrm>
        <a:off x="0" y="1885377"/>
        <a:ext cx="7239000" cy="447120"/>
      </dsp:txXfrm>
    </dsp:sp>
    <dsp:sp modelId="{ACEDF164-E42E-4CE8-A228-7133EA4C339B}">
      <dsp:nvSpPr>
        <dsp:cNvPr id="0" name=""/>
        <dsp:cNvSpPr/>
      </dsp:nvSpPr>
      <dsp:spPr>
        <a:xfrm>
          <a:off x="0" y="2332497"/>
          <a:ext cx="7239000" cy="18213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They don´t have all the verbal tenses and we have to use verbs such as “be able to, have to or know how to” to express the rest of the tenses.</a:t>
          </a:r>
          <a:endParaRPr lang="en-US" sz="2700" kern="1200" dirty="0"/>
        </a:p>
      </dsp:txBody>
      <dsp:txXfrm>
        <a:off x="88911" y="2421408"/>
        <a:ext cx="7061178" cy="1643538"/>
      </dsp:txXfrm>
    </dsp:sp>
    <dsp:sp modelId="{6FC4FF4A-B202-4348-948E-AC8FBACDB754}">
      <dsp:nvSpPr>
        <dsp:cNvPr id="0" name=""/>
        <dsp:cNvSpPr/>
      </dsp:nvSpPr>
      <dsp:spPr>
        <a:xfrm>
          <a:off x="0" y="4153858"/>
          <a:ext cx="7239000" cy="6287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838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100" kern="1200" dirty="0" smtClean="0"/>
            <a:t>I must study today because yesterday I had to help my mother</a:t>
          </a:r>
          <a:endParaRPr lang="en-US" sz="2100" kern="1200" dirty="0"/>
        </a:p>
      </dsp:txBody>
      <dsp:txXfrm>
        <a:off x="0" y="4153858"/>
        <a:ext cx="7239000" cy="6287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C1BD22-9C2C-4765-8D2D-459735BF1D47}">
      <dsp:nvSpPr>
        <dsp:cNvPr id="0" name=""/>
        <dsp:cNvSpPr/>
      </dsp:nvSpPr>
      <dsp:spPr>
        <a:xfrm>
          <a:off x="0" y="969"/>
          <a:ext cx="7239000" cy="1842749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shade val="40000"/>
              </a:schemeClr>
              <a:schemeClr val="accent4"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They don´t need any auxiliary verb for the interrogative and negative forms</a:t>
          </a:r>
          <a:endParaRPr lang="en-US" sz="3500" kern="1200" dirty="0"/>
        </a:p>
      </dsp:txBody>
      <dsp:txXfrm>
        <a:off x="89956" y="90925"/>
        <a:ext cx="7059088" cy="1662837"/>
      </dsp:txXfrm>
    </dsp:sp>
    <dsp:sp modelId="{7D7A6FCC-E963-4560-A8BA-55600EB6B36B}">
      <dsp:nvSpPr>
        <dsp:cNvPr id="0" name=""/>
        <dsp:cNvSpPr/>
      </dsp:nvSpPr>
      <dsp:spPr>
        <a:xfrm>
          <a:off x="0" y="1843719"/>
          <a:ext cx="7239000" cy="579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838" tIns="44450" rIns="248920" bIns="4445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700" kern="1200" dirty="0" smtClean="0"/>
            <a:t>May I come in?</a:t>
          </a:r>
          <a:endParaRPr lang="en-US" sz="2700" kern="1200" dirty="0"/>
        </a:p>
      </dsp:txBody>
      <dsp:txXfrm>
        <a:off x="0" y="1843719"/>
        <a:ext cx="7239000" cy="579600"/>
      </dsp:txXfrm>
    </dsp:sp>
    <dsp:sp modelId="{FC437D20-BE41-4B97-9FDC-5047B3859C98}">
      <dsp:nvSpPr>
        <dsp:cNvPr id="0" name=""/>
        <dsp:cNvSpPr/>
      </dsp:nvSpPr>
      <dsp:spPr>
        <a:xfrm>
          <a:off x="0" y="2423319"/>
          <a:ext cx="7239000" cy="1842749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4">
                <a:hueOff val="-1774289"/>
                <a:satOff val="-59734"/>
                <a:lumOff val="-14510"/>
                <a:alphaOff val="0"/>
                <a:shade val="40000"/>
              </a:schemeClr>
              <a:schemeClr val="accent4">
                <a:hueOff val="-1774289"/>
                <a:satOff val="-59734"/>
                <a:lumOff val="-1451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They are always followed by another verb in infinitive without to</a:t>
          </a:r>
          <a:endParaRPr lang="en-US" sz="3500" kern="1200" dirty="0"/>
        </a:p>
      </dsp:txBody>
      <dsp:txXfrm>
        <a:off x="89956" y="2513275"/>
        <a:ext cx="7059088" cy="1662837"/>
      </dsp:txXfrm>
    </dsp:sp>
    <dsp:sp modelId="{5D1DCC88-8AAB-4A25-8323-9F6EF014736C}">
      <dsp:nvSpPr>
        <dsp:cNvPr id="0" name=""/>
        <dsp:cNvSpPr/>
      </dsp:nvSpPr>
      <dsp:spPr>
        <a:xfrm>
          <a:off x="0" y="4266069"/>
          <a:ext cx="7239000" cy="579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838" tIns="44450" rIns="248920" bIns="4445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700" kern="1200" dirty="0" smtClean="0"/>
            <a:t>He should listen to the teacher</a:t>
          </a:r>
          <a:endParaRPr lang="en-US" sz="2700" kern="1200" dirty="0"/>
        </a:p>
      </dsp:txBody>
      <dsp:txXfrm>
        <a:off x="0" y="4266069"/>
        <a:ext cx="7239000" cy="5796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699FA0-9079-4254-9476-37F10DB21BD4}">
      <dsp:nvSpPr>
        <dsp:cNvPr id="0" name=""/>
        <dsp:cNvSpPr/>
      </dsp:nvSpPr>
      <dsp:spPr>
        <a:xfrm>
          <a:off x="0" y="53259"/>
          <a:ext cx="7239000" cy="2000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They don´t have a form for the infinitive, they are never named with “to” before them</a:t>
          </a:r>
          <a:endParaRPr lang="en-US" sz="3800" kern="1200" dirty="0"/>
        </a:p>
      </dsp:txBody>
      <dsp:txXfrm>
        <a:off x="97666" y="150925"/>
        <a:ext cx="7043668" cy="1805368"/>
      </dsp:txXfrm>
    </dsp:sp>
    <dsp:sp modelId="{49D9B391-F879-47B5-A999-D8706BE02E90}">
      <dsp:nvSpPr>
        <dsp:cNvPr id="0" name=""/>
        <dsp:cNvSpPr/>
      </dsp:nvSpPr>
      <dsp:spPr>
        <a:xfrm>
          <a:off x="0" y="2163399"/>
          <a:ext cx="7239000" cy="2000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If they need an infinitive, we have to use  some other verbs such as “to be able to”.</a:t>
          </a:r>
          <a:endParaRPr lang="en-US" sz="3800" kern="1200" dirty="0"/>
        </a:p>
      </dsp:txBody>
      <dsp:txXfrm>
        <a:off x="97666" y="2261065"/>
        <a:ext cx="7043668" cy="1805368"/>
      </dsp:txXfrm>
    </dsp:sp>
    <dsp:sp modelId="{313785E0-4D28-48FD-BC5A-6E1F9DA0235D}">
      <dsp:nvSpPr>
        <dsp:cNvPr id="0" name=""/>
        <dsp:cNvSpPr/>
      </dsp:nvSpPr>
      <dsp:spPr>
        <a:xfrm>
          <a:off x="0" y="4164099"/>
          <a:ext cx="7239000" cy="629280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838" tIns="48260" rIns="270256" bIns="4826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3000" kern="1200" dirty="0" smtClean="0"/>
            <a:t>I want to be able to study</a:t>
          </a:r>
          <a:endParaRPr lang="en-US" sz="3000" kern="1200" dirty="0"/>
        </a:p>
      </dsp:txBody>
      <dsp:txXfrm>
        <a:off x="0" y="4164099"/>
        <a:ext cx="7239000" cy="62928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6498A7-1BD7-49E8-96EA-6878767F5210}">
      <dsp:nvSpPr>
        <dsp:cNvPr id="0" name=""/>
        <dsp:cNvSpPr/>
      </dsp:nvSpPr>
      <dsp:spPr>
        <a:xfrm>
          <a:off x="2262" y="97156"/>
          <a:ext cx="2205632" cy="576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CAN</a:t>
          </a:r>
          <a:endParaRPr lang="en-US" sz="2000" kern="1200" dirty="0"/>
        </a:p>
      </dsp:txBody>
      <dsp:txXfrm>
        <a:off x="2262" y="97156"/>
        <a:ext cx="2205632" cy="576000"/>
      </dsp:txXfrm>
    </dsp:sp>
    <dsp:sp modelId="{564071EE-C196-489A-A87E-3AAE892F2AD5}">
      <dsp:nvSpPr>
        <dsp:cNvPr id="0" name=""/>
        <dsp:cNvSpPr/>
      </dsp:nvSpPr>
      <dsp:spPr>
        <a:xfrm>
          <a:off x="2262" y="673156"/>
          <a:ext cx="2205632" cy="407632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Ability to do something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Possibility or impossibility to do something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Informal request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Suggestions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Informal permission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Negative deduction </a:t>
          </a:r>
          <a:endParaRPr lang="en-US" sz="2000" kern="1200" dirty="0"/>
        </a:p>
      </dsp:txBody>
      <dsp:txXfrm>
        <a:off x="2262" y="673156"/>
        <a:ext cx="2205632" cy="4076324"/>
      </dsp:txXfrm>
    </dsp:sp>
    <dsp:sp modelId="{629C847D-9C1F-4236-9995-E9322022460F}">
      <dsp:nvSpPr>
        <dsp:cNvPr id="0" name=""/>
        <dsp:cNvSpPr/>
      </dsp:nvSpPr>
      <dsp:spPr>
        <a:xfrm>
          <a:off x="2516683" y="97156"/>
          <a:ext cx="2205632" cy="576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COULD</a:t>
          </a:r>
          <a:endParaRPr lang="en-US" sz="2000" kern="1200" dirty="0"/>
        </a:p>
      </dsp:txBody>
      <dsp:txXfrm>
        <a:off x="2516683" y="97156"/>
        <a:ext cx="2205632" cy="576000"/>
      </dsp:txXfrm>
    </dsp:sp>
    <dsp:sp modelId="{69E6AC41-0D9F-4DF9-B47B-E09931266CCB}">
      <dsp:nvSpPr>
        <dsp:cNvPr id="0" name=""/>
        <dsp:cNvSpPr/>
      </dsp:nvSpPr>
      <dsp:spPr>
        <a:xfrm>
          <a:off x="2516683" y="673156"/>
          <a:ext cx="2205632" cy="407632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Ability in the past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Past possibility or impossibility.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Formal request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Suggestions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Formal permission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Past negative deduction</a:t>
          </a:r>
          <a:endParaRPr lang="en-US" sz="2000" kern="1200" dirty="0"/>
        </a:p>
      </dsp:txBody>
      <dsp:txXfrm>
        <a:off x="2516683" y="673156"/>
        <a:ext cx="2205632" cy="4076324"/>
      </dsp:txXfrm>
    </dsp:sp>
    <dsp:sp modelId="{E994C497-3D51-439B-BCFB-BB6D50C0C25A}">
      <dsp:nvSpPr>
        <dsp:cNvPr id="0" name=""/>
        <dsp:cNvSpPr/>
      </dsp:nvSpPr>
      <dsp:spPr>
        <a:xfrm>
          <a:off x="5031105" y="97156"/>
          <a:ext cx="2205632" cy="576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BE ABLE TO</a:t>
          </a:r>
          <a:endParaRPr lang="en-US" sz="2000" kern="1200" dirty="0"/>
        </a:p>
      </dsp:txBody>
      <dsp:txXfrm>
        <a:off x="5031105" y="97156"/>
        <a:ext cx="2205632" cy="576000"/>
      </dsp:txXfrm>
    </dsp:sp>
    <dsp:sp modelId="{B0DBED10-82B6-4096-9B67-C7E1B9EF4910}">
      <dsp:nvSpPr>
        <dsp:cNvPr id="0" name=""/>
        <dsp:cNvSpPr/>
      </dsp:nvSpPr>
      <dsp:spPr>
        <a:xfrm>
          <a:off x="5031105" y="673156"/>
          <a:ext cx="2205632" cy="407632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Ability in the future, present perfect and so on.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Possibility or impossibility to do something in the future, present perfect an so on .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000" kern="1200" dirty="0"/>
        </a:p>
      </dsp:txBody>
      <dsp:txXfrm>
        <a:off x="5031105" y="673156"/>
        <a:ext cx="2205632" cy="40763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272DE9B-AA9D-4D60-B24E-041C7C35BD32}" type="datetimeFigureOut">
              <a:rPr lang="en-US"/>
              <a:pPr>
                <a:defRPr/>
              </a:pPr>
              <a:t>12/24/2019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n-U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7B89326-D2E6-493C-97E4-4796531ACCC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4051768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ru-RU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D2EB18A-8084-45F0-99FF-025032675105}" type="slidenum">
              <a:rPr lang="en-US" altLang="ru-RU">
                <a:latin typeface="Calibri" panose="020F0502020204030204" pitchFamily="34" charset="0"/>
              </a:rPr>
              <a:pPr eaLnBrk="1" hangingPunct="1"/>
              <a:t>1</a:t>
            </a:fld>
            <a:endParaRPr lang="en-US" altLang="ru-RU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216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ru-RU" smtClean="0"/>
          </a:p>
        </p:txBody>
      </p:sp>
      <p:sp>
        <p:nvSpPr>
          <p:cNvPr id="1434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F6C2F35-86BC-4A9B-80C9-E4E65D122680}" type="slidenum">
              <a:rPr lang="en-US" altLang="ru-RU">
                <a:latin typeface="Calibri" panose="020F0502020204030204" pitchFamily="34" charset="0"/>
              </a:rPr>
              <a:pPr eaLnBrk="1" hangingPunct="1"/>
              <a:t>2</a:t>
            </a:fld>
            <a:endParaRPr lang="en-US" altLang="ru-RU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399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ru-RU" smtClean="0"/>
              <a:t>-He can sing beautifully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ru-RU" smtClean="0"/>
              <a:t>He could speak English at the age of three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ru-RU" smtClean="0"/>
              <a:t>- He will be able to understand everything next year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ru-RU" smtClean="0"/>
              <a:t>This year we can ski because it has been snowing a lot lately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ru-RU" smtClean="0"/>
              <a:t>- You can´t buy fruit now. The shops are closed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ru-RU" smtClean="0"/>
              <a:t>- Can I borrow your pen?(petición informal)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ru-RU" smtClean="0"/>
              <a:t>-Could you help me?(petición educada)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ru-RU" smtClean="0"/>
              <a:t>- You can take a taxi if you are tired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ru-RU" smtClean="0"/>
              <a:t>- We could use my house for the party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ru-RU" smtClean="0"/>
              <a:t>- You can leave now. The class is over(permiso informal)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ru-RU" smtClean="0"/>
              <a:t>- They can´t be working. I´ve just seen them at the party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ru-RU" smtClean="0"/>
              <a:t>- Peter couldn´t be your brother. He looks so different</a:t>
            </a:r>
          </a:p>
        </p:txBody>
      </p:sp>
      <p:sp>
        <p:nvSpPr>
          <p:cNvPr id="1536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E1F1410-7CEC-428B-8803-E0275B74C0DF}" type="slidenum">
              <a:rPr lang="en-US" altLang="ru-RU">
                <a:latin typeface="Calibri" panose="020F0502020204030204" pitchFamily="34" charset="0"/>
              </a:rPr>
              <a:pPr eaLnBrk="1" hangingPunct="1"/>
              <a:t>6</a:t>
            </a:fld>
            <a:endParaRPr lang="en-US" altLang="ru-RU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993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9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6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D548832-27AF-45BC-924B-CA919CE09D59}" type="datetimeFigureOut">
              <a:rPr/>
              <a:pPr>
                <a:defRPr/>
              </a:pPr>
              <a:t>12/24/2019</a:t>
            </a:fld>
            <a:endParaRPr/>
          </a:p>
        </p:txBody>
      </p:sp>
      <p:sp>
        <p:nvSpPr>
          <p:cNvPr id="7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/>
          </a:p>
        </p:txBody>
      </p:sp>
      <p:sp>
        <p:nvSpPr>
          <p:cNvPr id="8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1A6127-20D2-44EA-96E5-D73C77E8FBB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9257908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E48BE-01DC-4EC3-A0E0-E3FB9D48587C}" type="datetimeFigureOut">
              <a:rPr lang="en-US"/>
              <a:pPr>
                <a:defRPr/>
              </a:pPr>
              <a:t>12/24/2019</a:t>
            </a:fld>
            <a:endParaRPr lang="en-US"/>
          </a:p>
        </p:txBody>
      </p:sp>
      <p:sp>
        <p:nvSpPr>
          <p:cNvPr id="5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486E4B-8A98-49D9-BE87-1887A57A198D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805973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6E17D82-978E-4181-AD09-190F50FBCB50}" type="datetimeFigureOut">
              <a:rPr lang="en-US"/>
              <a:pPr>
                <a:defRPr/>
              </a:pPr>
              <a:t>12/24/2019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fld id="{E6525518-9650-4F80-9960-06FFE17C3DB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325760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89FA9-A037-4023-9344-45D44C9C6977}" type="datetimeFigureOut">
              <a:rPr lang="en-US"/>
              <a:pPr>
                <a:defRPr/>
              </a:pPr>
              <a:t>12/24/2019</a:t>
            </a:fld>
            <a:endParaRPr lang="en-US"/>
          </a:p>
        </p:txBody>
      </p:sp>
      <p:sp>
        <p:nvSpPr>
          <p:cNvPr id="5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38AE6B-DFE0-4713-9A40-852AA631758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2900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5F885F06-BBD8-4828-A0D8-7BB4A8ED0BBB}" type="datetimeFigureOut">
              <a:rPr lang="en-US"/>
              <a:pPr>
                <a:defRPr/>
              </a:pPr>
              <a:t>12/24/2019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fld id="{F7CD0C64-7D3C-42A1-BD0A-AF42F8D644CD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1930793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2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7E227-56C1-4823-9D58-922CA197EF4E}" type="datetimeFigureOut">
              <a:rPr lang="en-US"/>
              <a:pPr>
                <a:defRPr/>
              </a:pPr>
              <a:t>12/24/2019</a:t>
            </a:fld>
            <a:endParaRPr lang="en-US"/>
          </a:p>
        </p:txBody>
      </p:sp>
      <p:sp>
        <p:nvSpPr>
          <p:cNvPr id="6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95B372-350C-4D8A-85F9-D76BB426388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136823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2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C9B5F-E43E-4FFB-A9AC-86190C6254FE}" type="datetimeFigureOut">
              <a:rPr lang="en-US"/>
              <a:pPr>
                <a:defRPr/>
              </a:pPr>
              <a:t>12/24/2019</a:t>
            </a:fld>
            <a:endParaRPr lang="en-US"/>
          </a:p>
        </p:txBody>
      </p:sp>
      <p:sp>
        <p:nvSpPr>
          <p:cNvPr id="8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A06D4D-A065-455C-B2E6-05AA952E9FCE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865371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72B7C-5BD7-4802-A03C-DCFEFC24F490}" type="datetimeFigureOut">
              <a:rPr lang="en-US"/>
              <a:pPr>
                <a:defRPr/>
              </a:pPr>
              <a:t>12/24/2019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92E45D-9170-49E1-988B-C6CC77552BFE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212611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1A968-2D39-4FA9-9400-D56CF93F3066}" type="datetimeFigureOut">
              <a:rPr lang="en-US"/>
              <a:pPr>
                <a:defRPr/>
              </a:pPr>
              <a:t>12/24/2019</a:t>
            </a:fld>
            <a:endParaRPr lang="en-US"/>
          </a:p>
        </p:txBody>
      </p:sp>
      <p:sp>
        <p:nvSpPr>
          <p:cNvPr id="3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3EFA95-2543-42E1-88D6-68F242DCFF2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092432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2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DC9FF-E38C-435C-8D95-CF0E698B464B}" type="datetimeFigureOut">
              <a:rPr lang="en-US"/>
              <a:pPr>
                <a:defRPr/>
              </a:pPr>
              <a:t>12/24/2019</a:t>
            </a:fld>
            <a:endParaRPr lang="en-US"/>
          </a:p>
        </p:txBody>
      </p:sp>
      <p:sp>
        <p:nvSpPr>
          <p:cNvPr id="6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F5230D-C4EC-4FFB-938F-8EDE2E9A4E88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513312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Rectángulo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9 Rectángulo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7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7215683-F610-4BC5-85D4-81CC9924DA13}" type="datetimeFigureOut">
              <a:rPr lang="en-US"/>
              <a:pPr>
                <a:defRPr/>
              </a:pPr>
              <a:t>12/24/2019</a:t>
            </a:fld>
            <a:endParaRPr lang="en-US"/>
          </a:p>
        </p:txBody>
      </p:sp>
      <p:sp>
        <p:nvSpPr>
          <p:cNvPr id="8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1283B6-2EF0-4527-8E7D-842EE6EBBC1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5692606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30" name="30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 smtClean="0"/>
              <a:t>Haga clic para modificar el estilo de texto del patrón</a:t>
            </a:r>
          </a:p>
          <a:p>
            <a:pPr lvl="1"/>
            <a:r>
              <a:rPr lang="es-ES" altLang="ru-RU" smtClean="0"/>
              <a:t>Segundo nivel</a:t>
            </a:r>
          </a:p>
          <a:p>
            <a:pPr lvl="2"/>
            <a:r>
              <a:rPr lang="es-ES" altLang="ru-RU" smtClean="0"/>
              <a:t>Tercer nivel</a:t>
            </a:r>
          </a:p>
          <a:p>
            <a:pPr lvl="3"/>
            <a:r>
              <a:rPr lang="es-ES" altLang="ru-RU" smtClean="0"/>
              <a:t>Cuarto nivel</a:t>
            </a:r>
          </a:p>
          <a:p>
            <a:pPr lvl="4"/>
            <a:r>
              <a:rPr lang="es-ES" altLang="ru-RU" smtClean="0"/>
              <a:t>Quinto nivel</a:t>
            </a:r>
            <a:endParaRPr lang="en-US" altLang="ru-RU" smtClean="0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54FD9A22-C1E6-4CFD-B666-EAACC599817B}" type="datetimeFigureOut">
              <a:rPr lang="en-US"/>
              <a:pPr>
                <a:defRPr/>
              </a:pPr>
              <a:t>12/24/2019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</a:lstStyle>
          <a:p>
            <a:fld id="{5B148418-C07B-4018-8911-6E5B96441509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15" r:id="rId2"/>
    <p:sldLayoutId id="2147483723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4" r:id="rId9"/>
    <p:sldLayoutId id="2147483721" r:id="rId10"/>
    <p:sldLayoutId id="214748372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anose="05020102010507070707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ADA7A"/>
        </a:buClr>
        <a:buSzPct val="80000"/>
        <a:buFont typeface="Wingdings 2" panose="05020102010507070707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ADA7A"/>
        </a:buClr>
        <a:buSzPct val="6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ADA7A"/>
        </a:buClr>
        <a:buSzPct val="80000"/>
        <a:buFont typeface="Wingdings 2" panose="05020102010507070707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ADA7A"/>
        </a:buClr>
        <a:buSzPct val="70000"/>
        <a:buFont typeface="Wingdings" panose="05000000000000000000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MODAL AND SEMI-MODAL VERBS</a:t>
            </a:r>
            <a:endParaRPr lang="en-US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MODAL AND SEMI-MODAL VERBS</a:t>
            </a:r>
            <a:br>
              <a:rPr lang="en-US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endParaRPr lang="en-US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MODAL And SEMI-MODAL VERBS</a:t>
            </a:r>
            <a:endParaRPr lang="en-US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MODAL</a:t>
            </a:r>
            <a:r>
              <a:rPr lang="en-US" dirty="0" smtClean="0"/>
              <a:t> </a:t>
            </a:r>
            <a:r>
              <a:rPr lang="en-US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AND</a:t>
            </a:r>
            <a:r>
              <a:rPr lang="en-US" dirty="0" smtClean="0"/>
              <a:t> </a:t>
            </a:r>
            <a:r>
              <a:rPr lang="en-US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SEMI-MODAL</a:t>
            </a:r>
            <a:r>
              <a:rPr lang="en-US" dirty="0" smtClean="0"/>
              <a:t> </a:t>
            </a:r>
            <a:r>
              <a:rPr lang="en-US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VERBS</a:t>
            </a:r>
            <a:endParaRPr lang="en-U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MODAL AND SEMI-MODAL VERBS</a:t>
            </a:r>
            <a:endParaRPr lang="en-US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CAN		COULD		BE ABLE TO</a:t>
            </a:r>
            <a:endParaRPr lang="en-US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2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ge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160</TotalTime>
  <Words>398</Words>
  <Application>Microsoft Office PowerPoint</Application>
  <PresentationFormat>Экран (4:3)</PresentationFormat>
  <Paragraphs>52</Paragraphs>
  <Slides>6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Trebuchet MS</vt:lpstr>
      <vt:lpstr>Wingdings 2</vt:lpstr>
      <vt:lpstr>Wingdings</vt:lpstr>
      <vt:lpstr>Calibri</vt:lpstr>
      <vt:lpstr>Opulento</vt:lpstr>
      <vt:lpstr>MODAL AND SEMI-MODAL VERBS</vt:lpstr>
      <vt:lpstr>MODAL AND SEMI-MODAL VERBS </vt:lpstr>
      <vt:lpstr>MODAL And SEMI-MODAL VERBS</vt:lpstr>
      <vt:lpstr>MODAL AND SEMI-MODAL VERBS</vt:lpstr>
      <vt:lpstr>MODAL AND SEMI-MODAL VERBS</vt:lpstr>
      <vt:lpstr>CAN  COULD  BE ABLE TO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 AND SEMI-MODAL VERBS</dc:title>
  <dc:creator>Belen</dc:creator>
  <cp:lastModifiedBy>user</cp:lastModifiedBy>
  <cp:revision>17</cp:revision>
  <dcterms:created xsi:type="dcterms:W3CDTF">2011-01-17T18:43:07Z</dcterms:created>
  <dcterms:modified xsi:type="dcterms:W3CDTF">2019-12-24T07:45:13Z</dcterms:modified>
</cp:coreProperties>
</file>