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6" r:id="rId2"/>
    <p:sldId id="262" r:id="rId3"/>
    <p:sldId id="259" r:id="rId4"/>
    <p:sldId id="263" r:id="rId5"/>
    <p:sldId id="270" r:id="rId6"/>
    <p:sldId id="271" r:id="rId7"/>
    <p:sldId id="260" r:id="rId8"/>
    <p:sldId id="274" r:id="rId9"/>
    <p:sldId id="268" r:id="rId10"/>
    <p:sldId id="272" r:id="rId11"/>
  </p:sldIdLst>
  <p:sldSz cx="9144000" cy="6858000" type="screen4x3"/>
  <p:notesSz cx="6797675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99"/>
    <a:srgbClr val="FFFF99"/>
    <a:srgbClr val="6699FF"/>
    <a:srgbClr val="996600"/>
    <a:srgbClr val="003300"/>
    <a:srgbClr val="336600"/>
    <a:srgbClr val="3333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7" autoAdjust="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91D450-0046-4BA3-8CB2-DC72023A33FC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5049743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1229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 noProof="0" smtClean="0"/>
              <a:t>Haga clic para modificar el estilo de texto del patrón</a:t>
            </a:r>
          </a:p>
          <a:p>
            <a:pPr lvl="1"/>
            <a:r>
              <a:rPr lang="es-ES" altLang="ru-RU" noProof="0" smtClean="0"/>
              <a:t>Segundo nivel</a:t>
            </a:r>
          </a:p>
          <a:p>
            <a:pPr lvl="2"/>
            <a:r>
              <a:rPr lang="es-ES" altLang="ru-RU" noProof="0" smtClean="0"/>
              <a:t>Tercer nivel</a:t>
            </a:r>
          </a:p>
          <a:p>
            <a:pPr lvl="3"/>
            <a:r>
              <a:rPr lang="es-ES" altLang="ru-RU" noProof="0" smtClean="0"/>
              <a:t>Cuarto nivel</a:t>
            </a:r>
          </a:p>
          <a:p>
            <a:pPr lvl="4"/>
            <a:r>
              <a:rPr lang="es-ES" altLang="ru-RU" noProof="0" smtClean="0"/>
              <a:t>Quinto nivel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58710ED-9ABB-4E30-AB41-D41C4C4C97D8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6847720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493092F-4003-4D14-AEDD-DFBF02CA197F}" type="slidenum">
              <a:rPr lang="es-ES" altLang="ru-RU"/>
              <a:pPr eaLnBrk="1" hangingPunct="1">
                <a:spcBef>
                  <a:spcPct val="0"/>
                </a:spcBef>
              </a:pPr>
              <a:t>2</a:t>
            </a:fld>
            <a:endParaRPr lang="es-ES" altLang="ru-RU"/>
          </a:p>
        </p:txBody>
      </p:sp>
      <p:sp>
        <p:nvSpPr>
          <p:cNvPr id="1331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93791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623A16-13FA-4CB7-B815-2037352F85CE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964589182"/>
      </p:ext>
    </p:extLst>
  </p:cSld>
  <p:clrMapOvr>
    <a:masterClrMapping/>
  </p:clrMapOvr>
  <p:transition spd="slow" advTm="4672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955F75-DCD0-4578-9642-1714C160D7D7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4097865175"/>
      </p:ext>
    </p:extLst>
  </p:cSld>
  <p:clrMapOvr>
    <a:masterClrMapping/>
  </p:clrMapOvr>
  <p:transition spd="slow" advTm="4672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7F64-1620-49AC-BF2C-C44F3D3ADCDA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492286229"/>
      </p:ext>
    </p:extLst>
  </p:cSld>
  <p:clrMapOvr>
    <a:masterClrMapping/>
  </p:clrMapOvr>
  <p:transition spd="slow" advTm="4672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E5B9C8-0E81-44D7-A419-FE8352110C90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160747942"/>
      </p:ext>
    </p:extLst>
  </p:cSld>
  <p:clrMapOvr>
    <a:masterClrMapping/>
  </p:clrMapOvr>
  <p:transition spd="slow" advTm="4672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62D61C-4BEC-4A6C-A674-154E7E11846D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60825928"/>
      </p:ext>
    </p:extLst>
  </p:cSld>
  <p:clrMapOvr>
    <a:masterClrMapping/>
  </p:clrMapOvr>
  <p:transition spd="slow" advTm="4672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E59A90-C153-4D9C-A6C8-A85E18B2026C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280449764"/>
      </p:ext>
    </p:extLst>
  </p:cSld>
  <p:clrMapOvr>
    <a:masterClrMapping/>
  </p:clrMapOvr>
  <p:transition spd="slow" advTm="4672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7559A6-B1A6-433E-BA8B-53CD66506BD5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747227407"/>
      </p:ext>
    </p:extLst>
  </p:cSld>
  <p:clrMapOvr>
    <a:masterClrMapping/>
  </p:clrMapOvr>
  <p:transition spd="slow" advTm="4672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1D8BC5-CFDA-463E-B84D-4A08404A7436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3189991265"/>
      </p:ext>
    </p:extLst>
  </p:cSld>
  <p:clrMapOvr>
    <a:masterClrMapping/>
  </p:clrMapOvr>
  <p:transition spd="slow" advTm="4672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9384B6-65EF-49E5-B3EB-C4B90BDEA17D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3927011966"/>
      </p:ext>
    </p:extLst>
  </p:cSld>
  <p:clrMapOvr>
    <a:masterClrMapping/>
  </p:clrMapOvr>
  <p:transition spd="slow" advTm="4672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65A4DD-15C8-4647-B129-0DDD4ED89713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317727334"/>
      </p:ext>
    </p:extLst>
  </p:cSld>
  <p:clrMapOvr>
    <a:masterClrMapping/>
  </p:clrMapOvr>
  <p:transition spd="slow" advTm="4672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3E6E99-0C1F-4326-B76E-92A5580BE8E3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154333148"/>
      </p:ext>
    </p:extLst>
  </p:cSld>
  <p:clrMapOvr>
    <a:masterClrMapping/>
  </p:clrMapOvr>
  <p:transition spd="slow" advTm="4672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 smtClean="0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 smtClean="0"/>
              <a:t>Haga clic para modificar el estilo de texto del patrón</a:t>
            </a:r>
          </a:p>
          <a:p>
            <a:pPr lvl="1"/>
            <a:r>
              <a:rPr lang="es-ES" altLang="ru-RU" smtClean="0"/>
              <a:t>Segundo nivel</a:t>
            </a:r>
          </a:p>
          <a:p>
            <a:pPr lvl="2"/>
            <a:r>
              <a:rPr lang="es-ES" altLang="ru-RU" smtClean="0"/>
              <a:t>Tercer nivel</a:t>
            </a:r>
          </a:p>
          <a:p>
            <a:pPr lvl="3"/>
            <a:r>
              <a:rPr lang="es-ES" altLang="ru-RU" smtClean="0"/>
              <a:t>Cuarto nivel</a:t>
            </a:r>
          </a:p>
          <a:p>
            <a:pPr lvl="4"/>
            <a:r>
              <a:rPr lang="es-ES" altLang="ru-RU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6790618-BD40-4C16-86FC-D295578681EC}" type="slidenum">
              <a:rPr lang="es-ES" altLang="ru-RU"/>
              <a:pPr/>
              <a:t>‹#›</a:t>
            </a:fld>
            <a:endParaRPr lang="es-E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Tm="4672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731963" y="457200"/>
            <a:ext cx="5895975" cy="21336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4400" b="1">
              <a:solidFill>
                <a:srgbClr val="CE4E26"/>
              </a:solidFill>
            </a:endParaRP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198438" y="3697288"/>
            <a:ext cx="3581400" cy="14478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CCEC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6">
              <a:schemeClr val="bg2"/>
            </a:prstShdw>
          </a:effectLst>
        </p:spPr>
        <p:txBody>
          <a:bodyPr wrap="none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b="1">
                <a:solidFill>
                  <a:srgbClr val="8B6943"/>
                </a:solidFill>
              </a:rPr>
              <a:t>THE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b="1">
                <a:solidFill>
                  <a:srgbClr val="8B6943"/>
                </a:solidFill>
              </a:rPr>
              <a:t> INFINITIVE</a:t>
            </a:r>
            <a:endParaRPr lang="es-ES" altLang="ru-RU" b="1">
              <a:solidFill>
                <a:srgbClr val="8B6943"/>
              </a:solidFill>
            </a:endParaRP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5224463" y="3697288"/>
            <a:ext cx="3733800" cy="1447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CEC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5">
              <a:schemeClr val="bg2"/>
            </a:prst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b="1">
                <a:solidFill>
                  <a:srgbClr val="8B6943"/>
                </a:solidFill>
              </a:rPr>
              <a:t>THE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b="1">
                <a:solidFill>
                  <a:srgbClr val="8B6943"/>
                </a:solidFill>
              </a:rPr>
              <a:t> GERUND</a:t>
            </a:r>
            <a:endParaRPr lang="es-ES" altLang="ru-RU" b="1">
              <a:solidFill>
                <a:srgbClr val="8B6943"/>
              </a:solidFill>
            </a:endParaRPr>
          </a:p>
        </p:txBody>
      </p:sp>
      <p:grpSp>
        <p:nvGrpSpPr>
          <p:cNvPr id="43013" name="Group 5"/>
          <p:cNvGrpSpPr>
            <a:grpSpLocks/>
          </p:cNvGrpSpPr>
          <p:nvPr/>
        </p:nvGrpSpPr>
        <p:grpSpPr bwMode="auto">
          <a:xfrm>
            <a:off x="1989138" y="2590800"/>
            <a:ext cx="5102225" cy="1106488"/>
            <a:chOff x="1253" y="1632"/>
            <a:chExt cx="3214" cy="697"/>
          </a:xfrm>
        </p:grpSpPr>
        <p:cxnSp>
          <p:nvCxnSpPr>
            <p:cNvPr id="2055" name="AutoShape 6"/>
            <p:cNvCxnSpPr>
              <a:cxnSpLocks noChangeShapeType="1"/>
              <a:stCxn id="2050" idx="2"/>
              <a:endCxn id="43011" idx="0"/>
            </p:cNvCxnSpPr>
            <p:nvPr/>
          </p:nvCxnSpPr>
          <p:spPr bwMode="auto">
            <a:xfrm flipH="1">
              <a:off x="1253" y="1632"/>
              <a:ext cx="1695" cy="69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56" name="AutoShape 7"/>
            <p:cNvCxnSpPr>
              <a:cxnSpLocks noChangeShapeType="1"/>
              <a:stCxn id="2050" idx="2"/>
              <a:endCxn id="43012" idx="0"/>
            </p:cNvCxnSpPr>
            <p:nvPr/>
          </p:nvCxnSpPr>
          <p:spPr bwMode="auto">
            <a:xfrm>
              <a:off x="2948" y="1632"/>
              <a:ext cx="1519" cy="69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2227263" y="723900"/>
            <a:ext cx="4781550" cy="178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VERB PATTERNS</a:t>
            </a:r>
          </a:p>
          <a:p>
            <a:pPr algn="ctr">
              <a:defRPr/>
            </a:pPr>
            <a:r>
              <a:rPr lang="es-ES_tradnl" altLang="ru-RU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</a:t>
            </a:r>
          </a:p>
          <a:p>
            <a:pPr algn="ctr">
              <a:defRPr/>
            </a:pPr>
            <a:r>
              <a:rPr lang="es-ES_tradnl" altLang="ru-RU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ENGLISH</a:t>
            </a:r>
            <a:endParaRPr lang="es-ES" altLang="ru-RU" sz="4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>
              <a:defRPr/>
            </a:pPr>
            <a:endParaRPr lang="es-ES" altLang="ru-RU" dirty="0"/>
          </a:p>
        </p:txBody>
      </p:sp>
    </p:spTree>
  </p:cSld>
  <p:clrMapOvr>
    <a:masterClrMapping/>
  </p:clrMapOvr>
  <p:transition spd="slow" advTm="4672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animBg="1" autoUpdateAnimBg="0"/>
      <p:bldP spid="43012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>
            <p:ph type="title"/>
          </p:nvPr>
        </p:nvSpPr>
        <p:spPr>
          <a:xfrm>
            <a:off x="325438" y="158750"/>
            <a:ext cx="8391525" cy="882650"/>
          </a:xfrm>
          <a:gradFill rotWithShape="0">
            <a:gsLst>
              <a:gs pos="0">
                <a:srgbClr val="D4EBF8"/>
              </a:gs>
              <a:gs pos="100000">
                <a:srgbClr val="FFFFFF"/>
              </a:gs>
            </a:gsLst>
            <a:lin ang="5400000" scaled="1"/>
          </a:gra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s-ES_tradnl" altLang="ru-RU" sz="3600" b="1" smtClean="0">
                <a:solidFill>
                  <a:srgbClr val="CE4E26"/>
                </a:solidFill>
              </a:rPr>
              <a:t> VERB + </a:t>
            </a:r>
            <a:r>
              <a:rPr lang="es-ES_tradnl" altLang="ru-RU" sz="3600" b="1" smtClean="0">
                <a:solidFill>
                  <a:srgbClr val="336600"/>
                </a:solidFill>
              </a:rPr>
              <a:t>TO INFINITIVE</a:t>
            </a:r>
            <a:r>
              <a:rPr lang="es-ES_tradnl" altLang="ru-RU" sz="3600" b="1" smtClean="0">
                <a:solidFill>
                  <a:srgbClr val="CE4E26"/>
                </a:solidFill>
              </a:rPr>
              <a:t> or </a:t>
            </a:r>
            <a:r>
              <a:rPr lang="es-ES_tradnl" altLang="ru-RU" sz="3600" b="1" smtClean="0">
                <a:solidFill>
                  <a:srgbClr val="336600"/>
                </a:solidFill>
              </a:rPr>
              <a:t>GERUND</a:t>
            </a:r>
            <a:r>
              <a:rPr lang="es-ES_tradnl" altLang="ru-RU" sz="3600" b="1" smtClean="0">
                <a:solidFill>
                  <a:srgbClr val="CE4E26"/>
                </a:solidFill>
              </a:rPr>
              <a:t/>
            </a:r>
            <a:br>
              <a:rPr lang="es-ES_tradnl" altLang="ru-RU" sz="3600" b="1" smtClean="0">
                <a:solidFill>
                  <a:srgbClr val="CE4E26"/>
                </a:solidFill>
              </a:rPr>
            </a:br>
            <a:r>
              <a:rPr lang="es-ES_tradnl" altLang="ru-RU" sz="2400" b="1" smtClean="0">
                <a:solidFill>
                  <a:srgbClr val="CE4E26"/>
                </a:solidFill>
              </a:rPr>
              <a:t>(</a:t>
            </a:r>
            <a:r>
              <a:rPr lang="es-ES_tradnl" altLang="ru-RU" sz="2400" b="1" u="sng" smtClean="0">
                <a:solidFill>
                  <a:srgbClr val="CE4E26"/>
                </a:solidFill>
              </a:rPr>
              <a:t>WITHOUT</a:t>
            </a:r>
            <a:r>
              <a:rPr lang="es-ES_tradnl" altLang="ru-RU" sz="2400" b="1" smtClean="0">
                <a:solidFill>
                  <a:srgbClr val="CE4E26"/>
                </a:solidFill>
              </a:rPr>
              <a:t> CHANGE OF MEANING)</a:t>
            </a:r>
          </a:p>
        </p:txBody>
      </p:sp>
      <p:sp>
        <p:nvSpPr>
          <p:cNvPr id="35843" name="Oval 3"/>
          <p:cNvSpPr>
            <a:spLocks noChangeArrowheads="1"/>
          </p:cNvSpPr>
          <p:nvPr/>
        </p:nvSpPr>
        <p:spPr bwMode="auto">
          <a:xfrm>
            <a:off x="1979613" y="1657350"/>
            <a:ext cx="3168650" cy="585788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She began to read the book.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5844" name="Oval 4"/>
          <p:cNvSpPr>
            <a:spLocks noChangeArrowheads="1"/>
          </p:cNvSpPr>
          <p:nvPr/>
        </p:nvSpPr>
        <p:spPr bwMode="auto">
          <a:xfrm>
            <a:off x="2079625" y="3243263"/>
            <a:ext cx="2974975" cy="703262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We’ll continue to study hard.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5850" name="Oval 10"/>
          <p:cNvSpPr>
            <a:spLocks noChangeArrowheads="1"/>
          </p:cNvSpPr>
          <p:nvPr/>
        </p:nvSpPr>
        <p:spPr bwMode="auto">
          <a:xfrm>
            <a:off x="5719763" y="1643063"/>
            <a:ext cx="3167062" cy="627062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She began reading the book.</a:t>
            </a:r>
            <a:endParaRPr lang="es-ES" altLang="ru-RU" sz="1400" b="1">
              <a:latin typeface="Arial Unicode MS" pitchFamily="34" charset="-128"/>
            </a:endParaRPr>
          </a:p>
        </p:txBody>
      </p:sp>
      <p:pic>
        <p:nvPicPr>
          <p:cNvPr id="35857" name="Picture 17" descr="BD14710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2603500"/>
            <a:ext cx="685800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0" y="1606550"/>
            <a:ext cx="1303338" cy="4254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400">
                <a:solidFill>
                  <a:srgbClr val="993300"/>
                </a:solidFill>
                <a:latin typeface="Bookman Old Style" panose="02050604050505020204" pitchFamily="18" charset="0"/>
              </a:rPr>
              <a:t>BEGIN</a:t>
            </a:r>
            <a:endParaRPr lang="es-ES" altLang="ru-RU" sz="2400">
              <a:solidFill>
                <a:srgbClr val="9933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0" y="3316288"/>
            <a:ext cx="1773238" cy="3968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400">
                <a:solidFill>
                  <a:srgbClr val="993300"/>
                </a:solidFill>
                <a:latin typeface="Bookman Old Style" panose="02050604050505020204" pitchFamily="18" charset="0"/>
              </a:rPr>
              <a:t>CONTINUE</a:t>
            </a:r>
            <a:endParaRPr lang="es-ES" altLang="ru-RU" sz="2400">
              <a:solidFill>
                <a:srgbClr val="9933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5862" name="Oval 22"/>
          <p:cNvSpPr>
            <a:spLocks noChangeArrowheads="1"/>
          </p:cNvSpPr>
          <p:nvPr/>
        </p:nvSpPr>
        <p:spPr bwMode="auto">
          <a:xfrm>
            <a:off x="5816600" y="3230563"/>
            <a:ext cx="2836863" cy="715962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We’ll continue studying hard.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0" y="4738688"/>
            <a:ext cx="1219200" cy="31908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400">
                <a:solidFill>
                  <a:srgbClr val="993300"/>
                </a:solidFill>
                <a:latin typeface="Bookman Old Style" panose="02050604050505020204" pitchFamily="18" charset="0"/>
              </a:rPr>
              <a:t>START</a:t>
            </a:r>
            <a:endParaRPr lang="es-ES" altLang="ru-RU" sz="2400">
              <a:solidFill>
                <a:srgbClr val="99330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5866" name="Picture 26" descr="BD14710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4257675"/>
            <a:ext cx="685800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74" name="Oval 34"/>
          <p:cNvSpPr>
            <a:spLocks noChangeArrowheads="1"/>
          </p:cNvSpPr>
          <p:nvPr/>
        </p:nvSpPr>
        <p:spPr bwMode="auto">
          <a:xfrm>
            <a:off x="2084388" y="4605338"/>
            <a:ext cx="2952750" cy="720725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I started to cook the meal.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5875" name="Oval 35"/>
          <p:cNvSpPr>
            <a:spLocks noChangeArrowheads="1"/>
          </p:cNvSpPr>
          <p:nvPr/>
        </p:nvSpPr>
        <p:spPr bwMode="auto">
          <a:xfrm>
            <a:off x="5757863" y="4624388"/>
            <a:ext cx="3167062" cy="652462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I started cooking the meal.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5878" name="Rectangle 38"/>
          <p:cNvSpPr>
            <a:spLocks noChangeArrowheads="1"/>
          </p:cNvSpPr>
          <p:nvPr/>
        </p:nvSpPr>
        <p:spPr bwMode="auto">
          <a:xfrm>
            <a:off x="5270500" y="1643063"/>
            <a:ext cx="35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ru-RU" sz="2400" b="1">
                <a:solidFill>
                  <a:srgbClr val="006600"/>
                </a:solidFill>
              </a:rPr>
              <a:t>=</a:t>
            </a:r>
          </a:p>
        </p:txBody>
      </p:sp>
      <p:sp>
        <p:nvSpPr>
          <p:cNvPr id="35879" name="Rectangle 39"/>
          <p:cNvSpPr>
            <a:spLocks noChangeArrowheads="1"/>
          </p:cNvSpPr>
          <p:nvPr/>
        </p:nvSpPr>
        <p:spPr bwMode="auto">
          <a:xfrm>
            <a:off x="5230813" y="3263900"/>
            <a:ext cx="357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ru-RU" sz="2400" b="1">
                <a:solidFill>
                  <a:srgbClr val="006600"/>
                </a:solidFill>
              </a:rPr>
              <a:t>=</a:t>
            </a:r>
          </a:p>
        </p:txBody>
      </p:sp>
      <p:sp>
        <p:nvSpPr>
          <p:cNvPr id="35880" name="Rectangle 40"/>
          <p:cNvSpPr>
            <a:spLocks noChangeArrowheads="1"/>
          </p:cNvSpPr>
          <p:nvPr/>
        </p:nvSpPr>
        <p:spPr bwMode="auto">
          <a:xfrm>
            <a:off x="5229225" y="4732338"/>
            <a:ext cx="35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ru-RU" sz="2400" b="1">
                <a:solidFill>
                  <a:srgbClr val="006600"/>
                </a:solidFill>
              </a:rPr>
              <a:t>=</a:t>
            </a:r>
          </a:p>
        </p:txBody>
      </p:sp>
      <p:sp>
        <p:nvSpPr>
          <p:cNvPr id="11281" name="Rectangle 46"/>
          <p:cNvSpPr>
            <a:spLocks noChangeArrowheads="1"/>
          </p:cNvSpPr>
          <p:nvPr/>
        </p:nvSpPr>
        <p:spPr bwMode="auto">
          <a:xfrm>
            <a:off x="8602663" y="6678613"/>
            <a:ext cx="541337" cy="1730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800">
                <a:latin typeface="Arial Unicode MS" panose="020B0604020202020204" pitchFamily="34" charset="-128"/>
              </a:rPr>
              <a:t>ICI</a:t>
            </a:r>
            <a:endParaRPr lang="es-ES" altLang="ru-RU" sz="800">
              <a:latin typeface="Arial Unicode MS" panose="020B0604020202020204" pitchFamily="34" charset="-128"/>
            </a:endParaRPr>
          </a:p>
        </p:txBody>
      </p:sp>
    </p:spTree>
  </p:cSld>
  <p:clrMapOvr>
    <a:masterClrMapping/>
  </p:clrMapOvr>
  <p:transition spd="slow" advTm="4672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1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1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1" dur="500"/>
                                        <p:tgtEl>
                                          <p:spTgt spid="35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0" dur="500"/>
                                        <p:tgtEl>
                                          <p:spTgt spid="35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animBg="1" autoUpdateAnimBg="0"/>
      <p:bldP spid="35844" grpId="0" animBg="1" autoUpdateAnimBg="0"/>
      <p:bldP spid="35850" grpId="0" animBg="1" autoUpdateAnimBg="0"/>
      <p:bldP spid="35859" grpId="0" animBg="1" autoUpdateAnimBg="0"/>
      <p:bldP spid="35861" grpId="0" animBg="1" autoUpdateAnimBg="0"/>
      <p:bldP spid="35862" grpId="0" animBg="1" autoUpdateAnimBg="0"/>
      <p:bldP spid="35864" grpId="0" animBg="1" autoUpdateAnimBg="0"/>
      <p:bldP spid="35874" grpId="0" animBg="1" autoUpdateAnimBg="0"/>
      <p:bldP spid="35875" grpId="0" animBg="1" autoUpdateAnimBg="0"/>
      <p:bldP spid="35878" grpId="0" autoUpdateAnimBg="0"/>
      <p:bldP spid="35879" grpId="0" autoUpdateAnimBg="0"/>
      <p:bldP spid="3588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 descr="Esterilla"/>
          <p:cNvSpPr>
            <a:spLocks noChangeArrowheads="1"/>
          </p:cNvSpPr>
          <p:nvPr/>
        </p:nvSpPr>
        <p:spPr bwMode="auto">
          <a:xfrm>
            <a:off x="304800" y="152400"/>
            <a:ext cx="8610600" cy="7620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4400" b="1">
                <a:solidFill>
                  <a:srgbClr val="3131D1"/>
                </a:solidFill>
              </a:rPr>
              <a:t>VERB  PATTERNS  IN  ENGLISH</a:t>
            </a:r>
            <a:endParaRPr lang="es-ES" altLang="ru-RU" sz="4400" b="1">
              <a:solidFill>
                <a:srgbClr val="3131D1"/>
              </a:solidFill>
            </a:endParaRPr>
          </a:p>
        </p:txBody>
      </p:sp>
      <p:grpSp>
        <p:nvGrpSpPr>
          <p:cNvPr id="15410" name="Group 50"/>
          <p:cNvGrpSpPr>
            <a:grpSpLocks/>
          </p:cNvGrpSpPr>
          <p:nvPr/>
        </p:nvGrpSpPr>
        <p:grpSpPr bwMode="auto">
          <a:xfrm>
            <a:off x="4724400" y="4114800"/>
            <a:ext cx="3505200" cy="533400"/>
            <a:chOff x="2976" y="2592"/>
            <a:chExt cx="2208" cy="336"/>
          </a:xfrm>
        </p:grpSpPr>
        <p:sp>
          <p:nvSpPr>
            <p:cNvPr id="3126" name="Rectangle 9" descr="Papel seda azul"/>
            <p:cNvSpPr>
              <a:spLocks noChangeArrowheads="1"/>
            </p:cNvSpPr>
            <p:nvPr/>
          </p:nvSpPr>
          <p:spPr bwMode="auto">
            <a:xfrm>
              <a:off x="4128" y="2592"/>
              <a:ext cx="1056" cy="336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 b="1" u="sng">
                  <a:latin typeface="Arial Unicode MS" panose="020B0604020202020204" pitchFamily="34" charset="-128"/>
                </a:rPr>
                <a:t>WITHOUT</a:t>
              </a:r>
              <a:r>
                <a:rPr lang="es-ES_tradnl" altLang="ru-RU" sz="1400" b="1">
                  <a:latin typeface="Arial Unicode MS" panose="020B0604020202020204" pitchFamily="34" charset="-128"/>
                </a:rPr>
                <a:t> CHANGE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 b="1">
                  <a:latin typeface="Arial Unicode MS" panose="020B0604020202020204" pitchFamily="34" charset="-128"/>
                </a:rPr>
                <a:t>OF MEANING</a:t>
              </a:r>
              <a:endParaRPr lang="es-ES" altLang="ru-RU" sz="1400" b="1">
                <a:latin typeface="Arial Unicode MS" panose="020B0604020202020204" pitchFamily="34" charset="-128"/>
              </a:endParaRPr>
            </a:p>
          </p:txBody>
        </p:sp>
        <p:sp>
          <p:nvSpPr>
            <p:cNvPr id="15370" name="Rectangle 10" descr="Papel seda azul"/>
            <p:cNvSpPr>
              <a:spLocks noChangeArrowheads="1"/>
            </p:cNvSpPr>
            <p:nvPr/>
          </p:nvSpPr>
          <p:spPr bwMode="auto">
            <a:xfrm>
              <a:off x="2976" y="2592"/>
              <a:ext cx="960" cy="336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s-ES_tradnl" altLang="ru-RU" sz="1400" b="1" u="sng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 Unicode MS" pitchFamily="34" charset="-128"/>
                </a:rPr>
                <a:t>WITH</a:t>
              </a:r>
              <a:r>
                <a:rPr lang="es-ES_tradnl" altLang="ru-RU" sz="1400" b="1">
                  <a:latin typeface="Arial Unicode MS" pitchFamily="34" charset="-128"/>
                </a:rPr>
                <a:t> CHANGE</a:t>
              </a:r>
            </a:p>
            <a:p>
              <a:pPr algn="ctr">
                <a:defRPr/>
              </a:pPr>
              <a:r>
                <a:rPr lang="es-ES_tradnl" altLang="ru-RU" sz="1400" b="1">
                  <a:latin typeface="Arial Unicode MS" pitchFamily="34" charset="-128"/>
                </a:rPr>
                <a:t>OF MEANING</a:t>
              </a:r>
              <a:endParaRPr lang="es-ES" altLang="ru-RU" sz="1400" b="1">
                <a:latin typeface="Arial Unicode MS" pitchFamily="34" charset="-128"/>
              </a:endParaRPr>
            </a:p>
          </p:txBody>
        </p:sp>
      </p:grpSp>
      <p:sp>
        <p:nvSpPr>
          <p:cNvPr id="15365" name="Rectangle 5" descr="Papel seda azul"/>
          <p:cNvSpPr>
            <a:spLocks noChangeArrowheads="1"/>
          </p:cNvSpPr>
          <p:nvPr/>
        </p:nvSpPr>
        <p:spPr bwMode="auto">
          <a:xfrm>
            <a:off x="0" y="3200400"/>
            <a:ext cx="1066800" cy="533400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Arial Unicode MS" panose="020B0604020202020204" pitchFamily="34" charset="-128"/>
              </a:rPr>
              <a:t>VERB + TO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Arial Unicode MS" panose="020B0604020202020204" pitchFamily="34" charset="-128"/>
              </a:rPr>
              <a:t>INFINITIVE</a:t>
            </a:r>
            <a:endParaRPr lang="es-ES" altLang="ru-RU" sz="1400" b="1">
              <a:latin typeface="Arial Unicode MS" panose="020B0604020202020204" pitchFamily="34" charset="-128"/>
            </a:endParaRPr>
          </a:p>
        </p:txBody>
      </p:sp>
      <p:sp>
        <p:nvSpPr>
          <p:cNvPr id="15366" name="Rectangle 6" descr="Papel seda azul"/>
          <p:cNvSpPr>
            <a:spLocks noChangeArrowheads="1"/>
          </p:cNvSpPr>
          <p:nvPr/>
        </p:nvSpPr>
        <p:spPr bwMode="auto">
          <a:xfrm>
            <a:off x="7620000" y="3200400"/>
            <a:ext cx="1524000" cy="533400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Arial Unicode MS" panose="020B0604020202020204" pitchFamily="34" charset="-128"/>
              </a:rPr>
              <a:t>VERB + GERUND</a:t>
            </a:r>
            <a:endParaRPr lang="es-ES" altLang="ru-RU" sz="1400" b="1">
              <a:latin typeface="Arial Unicode MS" panose="020B0604020202020204" pitchFamily="34" charset="-128"/>
            </a:endParaRPr>
          </a:p>
        </p:txBody>
      </p:sp>
      <p:sp>
        <p:nvSpPr>
          <p:cNvPr id="15371" name="Rectangle 11" descr="Papel seda azul"/>
          <p:cNvSpPr>
            <a:spLocks noChangeArrowheads="1"/>
          </p:cNvSpPr>
          <p:nvPr/>
        </p:nvSpPr>
        <p:spPr bwMode="auto">
          <a:xfrm>
            <a:off x="5486400" y="3200400"/>
            <a:ext cx="1828800" cy="533400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Arial Unicode MS" panose="020B0604020202020204" pitchFamily="34" charset="-128"/>
              </a:rPr>
              <a:t>VERB + INFINITIVE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Arial Unicode MS" panose="020B0604020202020204" pitchFamily="34" charset="-128"/>
              </a:rPr>
              <a:t>or  GERUND</a:t>
            </a:r>
            <a:endParaRPr lang="es-ES" altLang="ru-RU" sz="2400" b="1">
              <a:latin typeface="Arial Unicode MS" panose="020B0604020202020204" pitchFamily="34" charset="-128"/>
            </a:endParaRPr>
          </a:p>
        </p:txBody>
      </p:sp>
      <p:sp>
        <p:nvSpPr>
          <p:cNvPr id="15372" name="Rectangle 12" descr="Papel seda azul"/>
          <p:cNvSpPr>
            <a:spLocks noChangeArrowheads="1"/>
          </p:cNvSpPr>
          <p:nvPr/>
        </p:nvSpPr>
        <p:spPr bwMode="auto">
          <a:xfrm>
            <a:off x="3048000" y="3200400"/>
            <a:ext cx="2209800" cy="533400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Arial Unicode MS" panose="020B0604020202020204" pitchFamily="34" charset="-128"/>
              </a:rPr>
              <a:t>VERB + OBJECT +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Arial Unicode MS" panose="020B0604020202020204" pitchFamily="34" charset="-128"/>
              </a:rPr>
              <a:t>INFINITIVE WITHOUT TO</a:t>
            </a:r>
            <a:endParaRPr lang="es-ES" altLang="ru-RU" sz="1400" b="1">
              <a:latin typeface="Arial Unicode MS" panose="020B0604020202020204" pitchFamily="34" charset="-128"/>
            </a:endParaRPr>
          </a:p>
        </p:txBody>
      </p:sp>
      <p:sp>
        <p:nvSpPr>
          <p:cNvPr id="15373" name="Rectangle 13" descr="Papel seda azul"/>
          <p:cNvSpPr>
            <a:spLocks noChangeArrowheads="1"/>
          </p:cNvSpPr>
          <p:nvPr/>
        </p:nvSpPr>
        <p:spPr bwMode="auto">
          <a:xfrm>
            <a:off x="1320800" y="3200400"/>
            <a:ext cx="1600200" cy="533400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Arial Unicode MS" panose="020B0604020202020204" pitchFamily="34" charset="-128"/>
              </a:rPr>
              <a:t>VERB + OBJECT +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Arial Unicode MS" panose="020B0604020202020204" pitchFamily="34" charset="-128"/>
              </a:rPr>
              <a:t> TO INFINITIVE</a:t>
            </a:r>
            <a:endParaRPr lang="es-ES" altLang="ru-RU" sz="1400" b="1">
              <a:latin typeface="Arial Unicode MS" panose="020B0604020202020204" pitchFamily="34" charset="-128"/>
            </a:endParaRPr>
          </a:p>
        </p:txBody>
      </p:sp>
      <p:grpSp>
        <p:nvGrpSpPr>
          <p:cNvPr id="15417" name="Group 57"/>
          <p:cNvGrpSpPr>
            <a:grpSpLocks/>
          </p:cNvGrpSpPr>
          <p:nvPr/>
        </p:nvGrpSpPr>
        <p:grpSpPr bwMode="auto">
          <a:xfrm>
            <a:off x="1447800" y="1828800"/>
            <a:ext cx="6553200" cy="609600"/>
            <a:chOff x="912" y="1152"/>
            <a:chExt cx="4128" cy="384"/>
          </a:xfrm>
        </p:grpSpPr>
        <p:sp>
          <p:nvSpPr>
            <p:cNvPr id="3122" name="Rectangle 7" descr="Papel carta"/>
            <p:cNvSpPr>
              <a:spLocks noChangeArrowheads="1"/>
            </p:cNvSpPr>
            <p:nvPr/>
          </p:nvSpPr>
          <p:spPr bwMode="auto">
            <a:xfrm>
              <a:off x="4176" y="1296"/>
              <a:ext cx="864" cy="240"/>
            </a:xfrm>
            <a:prstGeom prst="rect">
              <a:avLst/>
            </a:prstGeom>
            <a:blipFill dpi="0" rotWithShape="0">
              <a:blip r:embed="rId5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 b="1">
                  <a:latin typeface="Arial Unicode MS" panose="020B0604020202020204" pitchFamily="34" charset="-128"/>
                </a:rPr>
                <a:t>PATTERNS</a:t>
              </a:r>
              <a:endParaRPr lang="es-ES" altLang="ru-RU" sz="1400" b="1">
                <a:latin typeface="Arial Unicode MS" panose="020B0604020202020204" pitchFamily="34" charset="-128"/>
              </a:endParaRPr>
            </a:p>
          </p:txBody>
        </p:sp>
        <p:sp>
          <p:nvSpPr>
            <p:cNvPr id="3123" name="Rectangle 8" descr="Papel carta"/>
            <p:cNvSpPr>
              <a:spLocks noChangeArrowheads="1"/>
            </p:cNvSpPr>
            <p:nvPr/>
          </p:nvSpPr>
          <p:spPr bwMode="auto">
            <a:xfrm>
              <a:off x="912" y="1296"/>
              <a:ext cx="816" cy="240"/>
            </a:xfrm>
            <a:prstGeom prst="rect">
              <a:avLst/>
            </a:prstGeom>
            <a:blipFill dpi="0" rotWithShape="0">
              <a:blip r:embed="rId5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 b="1">
                  <a:latin typeface="Arial Unicode MS" panose="020B0604020202020204" pitchFamily="34" charset="-128"/>
                </a:rPr>
                <a:t>PATTERNS</a:t>
              </a:r>
              <a:endParaRPr lang="es-ES" altLang="ru-RU" sz="1400" b="1">
                <a:latin typeface="Arial Unicode MS" panose="020B0604020202020204" pitchFamily="34" charset="-128"/>
              </a:endParaRPr>
            </a:p>
          </p:txBody>
        </p:sp>
        <p:cxnSp>
          <p:nvCxnSpPr>
            <p:cNvPr id="3124" name="AutoShape 14"/>
            <p:cNvCxnSpPr>
              <a:cxnSpLocks noChangeShapeType="1"/>
              <a:stCxn id="3097" idx="2"/>
              <a:endCxn id="3123" idx="0"/>
            </p:cNvCxnSpPr>
            <p:nvPr/>
          </p:nvCxnSpPr>
          <p:spPr bwMode="auto">
            <a:xfrm>
              <a:off x="1320" y="1152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25" name="AutoShape 15"/>
            <p:cNvCxnSpPr>
              <a:cxnSpLocks noChangeShapeType="1"/>
              <a:stCxn id="3098" idx="2"/>
              <a:endCxn id="3122" idx="0"/>
            </p:cNvCxnSpPr>
            <p:nvPr/>
          </p:nvCxnSpPr>
          <p:spPr bwMode="auto">
            <a:xfrm>
              <a:off x="4608" y="1152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5418" name="Group 58"/>
          <p:cNvGrpSpPr>
            <a:grpSpLocks/>
          </p:cNvGrpSpPr>
          <p:nvPr/>
        </p:nvGrpSpPr>
        <p:grpSpPr bwMode="auto">
          <a:xfrm>
            <a:off x="533400" y="2438400"/>
            <a:ext cx="7848600" cy="762000"/>
            <a:chOff x="336" y="1536"/>
            <a:chExt cx="4944" cy="480"/>
          </a:xfrm>
        </p:grpSpPr>
        <p:grpSp>
          <p:nvGrpSpPr>
            <p:cNvPr id="3114" name="Group 16"/>
            <p:cNvGrpSpPr>
              <a:grpSpLocks/>
            </p:cNvGrpSpPr>
            <p:nvPr/>
          </p:nvGrpSpPr>
          <p:grpSpPr bwMode="auto">
            <a:xfrm>
              <a:off x="336" y="1536"/>
              <a:ext cx="3696" cy="480"/>
              <a:chOff x="336" y="1536"/>
              <a:chExt cx="3696" cy="480"/>
            </a:xfrm>
          </p:grpSpPr>
          <p:cxnSp>
            <p:nvCxnSpPr>
              <p:cNvPr id="3118" name="AutoShape 17"/>
              <p:cNvCxnSpPr>
                <a:cxnSpLocks noChangeShapeType="1"/>
                <a:stCxn id="3123" idx="2"/>
                <a:endCxn id="15365" idx="0"/>
              </p:cNvCxnSpPr>
              <p:nvPr/>
            </p:nvCxnSpPr>
            <p:spPr bwMode="auto">
              <a:xfrm flipH="1">
                <a:off x="336" y="1536"/>
                <a:ext cx="984" cy="48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119" name="AutoShape 18"/>
              <p:cNvCxnSpPr>
                <a:cxnSpLocks noChangeShapeType="1"/>
                <a:stCxn id="3123" idx="2"/>
                <a:endCxn id="15373" idx="0"/>
              </p:cNvCxnSpPr>
              <p:nvPr/>
            </p:nvCxnSpPr>
            <p:spPr bwMode="auto">
              <a:xfrm>
                <a:off x="1320" y="1536"/>
                <a:ext cx="0" cy="48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120" name="AutoShape 19"/>
              <p:cNvCxnSpPr>
                <a:cxnSpLocks noChangeShapeType="1"/>
                <a:stCxn id="3123" idx="2"/>
                <a:endCxn id="15372" idx="0"/>
              </p:cNvCxnSpPr>
              <p:nvPr/>
            </p:nvCxnSpPr>
            <p:spPr bwMode="auto">
              <a:xfrm>
                <a:off x="1320" y="1536"/>
                <a:ext cx="1296" cy="48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121" name="AutoShape 20"/>
              <p:cNvCxnSpPr>
                <a:cxnSpLocks noChangeShapeType="1"/>
                <a:stCxn id="3123" idx="2"/>
                <a:endCxn id="15371" idx="0"/>
              </p:cNvCxnSpPr>
              <p:nvPr/>
            </p:nvCxnSpPr>
            <p:spPr bwMode="auto">
              <a:xfrm>
                <a:off x="1320" y="1536"/>
                <a:ext cx="2712" cy="48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3115" name="Group 21"/>
            <p:cNvGrpSpPr>
              <a:grpSpLocks/>
            </p:cNvGrpSpPr>
            <p:nvPr/>
          </p:nvGrpSpPr>
          <p:grpSpPr bwMode="auto">
            <a:xfrm>
              <a:off x="4032" y="1536"/>
              <a:ext cx="1248" cy="480"/>
              <a:chOff x="4032" y="1584"/>
              <a:chExt cx="1248" cy="432"/>
            </a:xfrm>
          </p:grpSpPr>
          <p:cxnSp>
            <p:nvCxnSpPr>
              <p:cNvPr id="3116" name="AutoShape 22"/>
              <p:cNvCxnSpPr>
                <a:cxnSpLocks noChangeShapeType="1"/>
                <a:stCxn id="3122" idx="2"/>
                <a:endCxn id="15371" idx="0"/>
              </p:cNvCxnSpPr>
              <p:nvPr/>
            </p:nvCxnSpPr>
            <p:spPr bwMode="auto">
              <a:xfrm flipH="1">
                <a:off x="4032" y="1584"/>
                <a:ext cx="576" cy="432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117" name="AutoShape 23"/>
              <p:cNvCxnSpPr>
                <a:cxnSpLocks noChangeShapeType="1"/>
                <a:stCxn id="3122" idx="2"/>
                <a:endCxn id="15366" idx="0"/>
              </p:cNvCxnSpPr>
              <p:nvPr/>
            </p:nvCxnSpPr>
            <p:spPr bwMode="auto">
              <a:xfrm>
                <a:off x="4608" y="1584"/>
                <a:ext cx="672" cy="432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15384" name="Group 24"/>
          <p:cNvGrpSpPr>
            <a:grpSpLocks/>
          </p:cNvGrpSpPr>
          <p:nvPr/>
        </p:nvGrpSpPr>
        <p:grpSpPr bwMode="auto">
          <a:xfrm>
            <a:off x="5486400" y="3733800"/>
            <a:ext cx="1905000" cy="381000"/>
            <a:chOff x="3456" y="2352"/>
            <a:chExt cx="1200" cy="240"/>
          </a:xfrm>
        </p:grpSpPr>
        <p:cxnSp>
          <p:nvCxnSpPr>
            <p:cNvPr id="3112" name="AutoShape 25"/>
            <p:cNvCxnSpPr>
              <a:cxnSpLocks noChangeShapeType="1"/>
              <a:stCxn id="15371" idx="2"/>
              <a:endCxn id="15370" idx="0"/>
            </p:cNvCxnSpPr>
            <p:nvPr/>
          </p:nvCxnSpPr>
          <p:spPr bwMode="auto">
            <a:xfrm flipH="1">
              <a:off x="3456" y="2352"/>
              <a:ext cx="576" cy="2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13" name="AutoShape 26"/>
            <p:cNvCxnSpPr>
              <a:cxnSpLocks noChangeShapeType="1"/>
              <a:stCxn id="15371" idx="2"/>
              <a:endCxn id="3126" idx="0"/>
            </p:cNvCxnSpPr>
            <p:nvPr/>
          </p:nvCxnSpPr>
          <p:spPr bwMode="auto">
            <a:xfrm>
              <a:off x="4032" y="2352"/>
              <a:ext cx="624" cy="2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5415" name="Group 55"/>
          <p:cNvGrpSpPr>
            <a:grpSpLocks/>
          </p:cNvGrpSpPr>
          <p:nvPr/>
        </p:nvGrpSpPr>
        <p:grpSpPr bwMode="auto">
          <a:xfrm>
            <a:off x="6934200" y="4648200"/>
            <a:ext cx="914400" cy="1766888"/>
            <a:chOff x="4368" y="2928"/>
            <a:chExt cx="576" cy="1113"/>
          </a:xfrm>
        </p:grpSpPr>
        <p:sp>
          <p:nvSpPr>
            <p:cNvPr id="3110" name="AutoShape 32"/>
            <p:cNvSpPr>
              <a:spLocks noChangeArrowheads="1"/>
            </p:cNvSpPr>
            <p:nvPr/>
          </p:nvSpPr>
          <p:spPr bwMode="auto">
            <a:xfrm>
              <a:off x="4368" y="3216"/>
              <a:ext cx="576" cy="825"/>
            </a:xfrm>
            <a:prstGeom prst="roundRect">
              <a:avLst>
                <a:gd name="adj" fmla="val 30731"/>
              </a:avLst>
            </a:prstGeom>
            <a:gradFill rotWithShape="0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It started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to rain.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=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It started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 raining.</a:t>
              </a:r>
              <a:endParaRPr lang="es-ES" altLang="ru-RU" sz="1400"/>
            </a:p>
          </p:txBody>
        </p:sp>
        <p:cxnSp>
          <p:nvCxnSpPr>
            <p:cNvPr id="3111" name="AutoShape 37"/>
            <p:cNvCxnSpPr>
              <a:cxnSpLocks noChangeShapeType="1"/>
              <a:stCxn id="3126" idx="2"/>
              <a:endCxn id="3110" idx="0"/>
            </p:cNvCxnSpPr>
            <p:nvPr/>
          </p:nvCxnSpPr>
          <p:spPr bwMode="auto">
            <a:xfrm>
              <a:off x="4656" y="2928"/>
              <a:ext cx="0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5416" name="Group 56"/>
          <p:cNvGrpSpPr>
            <a:grpSpLocks/>
          </p:cNvGrpSpPr>
          <p:nvPr/>
        </p:nvGrpSpPr>
        <p:grpSpPr bwMode="auto">
          <a:xfrm>
            <a:off x="7924800" y="3733800"/>
            <a:ext cx="914400" cy="2522538"/>
            <a:chOff x="4992" y="2352"/>
            <a:chExt cx="576" cy="1589"/>
          </a:xfrm>
        </p:grpSpPr>
        <p:sp>
          <p:nvSpPr>
            <p:cNvPr id="3108" name="AutoShape 33"/>
            <p:cNvSpPr>
              <a:spLocks noChangeArrowheads="1"/>
            </p:cNvSpPr>
            <p:nvPr/>
          </p:nvSpPr>
          <p:spPr bwMode="auto">
            <a:xfrm>
              <a:off x="4992" y="3600"/>
              <a:ext cx="576" cy="341"/>
            </a:xfrm>
            <a:prstGeom prst="roundRect">
              <a:avLst>
                <a:gd name="adj" fmla="val 30731"/>
              </a:avLst>
            </a:prstGeom>
            <a:gradFill rotWithShape="0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I love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skating.</a:t>
              </a:r>
              <a:endParaRPr lang="es-ES" altLang="ru-RU" sz="1400"/>
            </a:p>
          </p:txBody>
        </p:sp>
        <p:cxnSp>
          <p:nvCxnSpPr>
            <p:cNvPr id="3109" name="AutoShape 38"/>
            <p:cNvCxnSpPr>
              <a:cxnSpLocks noChangeShapeType="1"/>
              <a:stCxn id="15366" idx="2"/>
              <a:endCxn id="3108" idx="0"/>
            </p:cNvCxnSpPr>
            <p:nvPr/>
          </p:nvCxnSpPr>
          <p:spPr bwMode="auto">
            <a:xfrm>
              <a:off x="5280" y="2352"/>
              <a:ext cx="0" cy="124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5414" name="Group 54"/>
          <p:cNvGrpSpPr>
            <a:grpSpLocks/>
          </p:cNvGrpSpPr>
          <p:nvPr/>
        </p:nvGrpSpPr>
        <p:grpSpPr bwMode="auto">
          <a:xfrm>
            <a:off x="4357688" y="4648200"/>
            <a:ext cx="2424112" cy="1620838"/>
            <a:chOff x="2745" y="2928"/>
            <a:chExt cx="1527" cy="1021"/>
          </a:xfrm>
        </p:grpSpPr>
        <p:sp>
          <p:nvSpPr>
            <p:cNvPr id="3102" name="AutoShape 30"/>
            <p:cNvSpPr>
              <a:spLocks noChangeArrowheads="1"/>
            </p:cNvSpPr>
            <p:nvPr/>
          </p:nvSpPr>
          <p:spPr bwMode="auto">
            <a:xfrm>
              <a:off x="2745" y="3360"/>
              <a:ext cx="615" cy="476"/>
            </a:xfrm>
            <a:prstGeom prst="roundRect">
              <a:avLst>
                <a:gd name="adj" fmla="val 0"/>
              </a:avLst>
            </a:prstGeom>
            <a:gradFill rotWithShape="0">
              <a:gsLst>
                <a:gs pos="0">
                  <a:srgbClr val="96AB94"/>
                </a:gs>
                <a:gs pos="17000">
                  <a:srgbClr val="D4DEFF"/>
                </a:gs>
                <a:gs pos="47000">
                  <a:srgbClr val="D4DEFF"/>
                </a:gs>
                <a:gs pos="100000">
                  <a:srgbClr val="8488C4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I regret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telling you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 that secret</a:t>
              </a:r>
              <a:r>
                <a:rPr lang="es-ES_tradnl" altLang="ru-RU" sz="1800"/>
                <a:t>.</a:t>
              </a:r>
              <a:endParaRPr lang="es-ES" altLang="ru-RU" sz="1800"/>
            </a:p>
          </p:txBody>
        </p:sp>
        <p:sp>
          <p:nvSpPr>
            <p:cNvPr id="3103" name="AutoShape 31"/>
            <p:cNvSpPr>
              <a:spLocks noChangeArrowheads="1"/>
            </p:cNvSpPr>
            <p:nvPr/>
          </p:nvSpPr>
          <p:spPr bwMode="auto">
            <a:xfrm>
              <a:off x="3665" y="3312"/>
              <a:ext cx="607" cy="637"/>
            </a:xfrm>
            <a:prstGeom prst="roundRect">
              <a:avLst>
                <a:gd name="adj" fmla="val 30731"/>
              </a:avLst>
            </a:prstGeom>
            <a:gradFill rotWithShape="0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I regret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to tell you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 I won’t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help you</a:t>
              </a:r>
              <a:endParaRPr lang="es-ES" altLang="ru-RU" sz="1400"/>
            </a:p>
          </p:txBody>
        </p:sp>
        <p:grpSp>
          <p:nvGrpSpPr>
            <p:cNvPr id="3104" name="Group 34"/>
            <p:cNvGrpSpPr>
              <a:grpSpLocks/>
            </p:cNvGrpSpPr>
            <p:nvPr/>
          </p:nvGrpSpPr>
          <p:grpSpPr bwMode="auto">
            <a:xfrm>
              <a:off x="3024" y="2928"/>
              <a:ext cx="912" cy="432"/>
              <a:chOff x="3024" y="2928"/>
              <a:chExt cx="960" cy="432"/>
            </a:xfrm>
          </p:grpSpPr>
          <p:cxnSp>
            <p:nvCxnSpPr>
              <p:cNvPr id="3106" name="AutoShape 35"/>
              <p:cNvCxnSpPr>
                <a:cxnSpLocks noChangeShapeType="1"/>
                <a:stCxn id="15370" idx="2"/>
                <a:endCxn id="3102" idx="0"/>
              </p:cNvCxnSpPr>
              <p:nvPr/>
            </p:nvCxnSpPr>
            <p:spPr bwMode="auto">
              <a:xfrm flipH="1">
                <a:off x="3024" y="2928"/>
                <a:ext cx="432" cy="432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107" name="AutoShape 36"/>
              <p:cNvCxnSpPr>
                <a:cxnSpLocks noChangeShapeType="1"/>
                <a:stCxn id="15370" idx="2"/>
                <a:endCxn id="3103" idx="0"/>
              </p:cNvCxnSpPr>
              <p:nvPr/>
            </p:nvCxnSpPr>
            <p:spPr bwMode="auto">
              <a:xfrm>
                <a:off x="3456" y="2928"/>
                <a:ext cx="528" cy="384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3105" name="Rectangle 39"/>
            <p:cNvSpPr>
              <a:spLocks noChangeArrowheads="1"/>
            </p:cNvSpPr>
            <p:nvPr/>
          </p:nvSpPr>
          <p:spPr bwMode="auto">
            <a:xfrm>
              <a:off x="3352" y="3342"/>
              <a:ext cx="19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s-ES" altLang="ru-RU" sz="3600" b="1">
                  <a:solidFill>
                    <a:srgbClr val="FF3300"/>
                  </a:solidFill>
                  <a:latin typeface="Arial Unicode MS" panose="020B0604020202020204" pitchFamily="34" charset="-128"/>
                  <a:cs typeface="Times New Roman" panose="02020603050405020304" pitchFamily="18" charset="0"/>
                  <a:sym typeface="Symbol" panose="05050102010706020507" pitchFamily="18" charset="2"/>
                </a:rPr>
                <a:t></a:t>
              </a:r>
            </a:p>
          </p:txBody>
        </p:sp>
      </p:grpSp>
      <p:grpSp>
        <p:nvGrpSpPr>
          <p:cNvPr id="15407" name="Group 47"/>
          <p:cNvGrpSpPr>
            <a:grpSpLocks/>
          </p:cNvGrpSpPr>
          <p:nvPr/>
        </p:nvGrpSpPr>
        <p:grpSpPr bwMode="auto">
          <a:xfrm>
            <a:off x="838200" y="914400"/>
            <a:ext cx="7467600" cy="914400"/>
            <a:chOff x="528" y="576"/>
            <a:chExt cx="4704" cy="576"/>
          </a:xfrm>
        </p:grpSpPr>
        <p:sp>
          <p:nvSpPr>
            <p:cNvPr id="3097" name="Rectangle 3"/>
            <p:cNvSpPr>
              <a:spLocks noChangeArrowheads="1"/>
            </p:cNvSpPr>
            <p:nvPr/>
          </p:nvSpPr>
          <p:spPr bwMode="auto">
            <a:xfrm>
              <a:off x="528" y="768"/>
              <a:ext cx="1584" cy="384"/>
            </a:xfrm>
            <a:prstGeom prst="rect">
              <a:avLst/>
            </a:prstGeom>
            <a:gradFill rotWithShape="0">
              <a:gsLst>
                <a:gs pos="0">
                  <a:srgbClr val="ECF09C"/>
                </a:gs>
                <a:gs pos="100000">
                  <a:srgbClr val="FF29FF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2000">
                  <a:latin typeface="Comic Sans MS" panose="030F0702030302020204" pitchFamily="66" charset="0"/>
                </a:rPr>
                <a:t>THE INFINITIVE</a:t>
              </a:r>
              <a:endParaRPr lang="es-ES" altLang="ru-RU" sz="2000">
                <a:latin typeface="Comic Sans MS" panose="030F0702030302020204" pitchFamily="66" charset="0"/>
              </a:endParaRPr>
            </a:p>
          </p:txBody>
        </p:sp>
        <p:sp>
          <p:nvSpPr>
            <p:cNvPr id="3098" name="Rectangle 4"/>
            <p:cNvSpPr>
              <a:spLocks noChangeArrowheads="1"/>
            </p:cNvSpPr>
            <p:nvPr/>
          </p:nvSpPr>
          <p:spPr bwMode="auto">
            <a:xfrm>
              <a:off x="3984" y="768"/>
              <a:ext cx="1248" cy="384"/>
            </a:xfrm>
            <a:prstGeom prst="rect">
              <a:avLst/>
            </a:prstGeom>
            <a:gradFill rotWithShape="0">
              <a:gsLst>
                <a:gs pos="0">
                  <a:srgbClr val="FF45FF"/>
                </a:gs>
                <a:gs pos="100000">
                  <a:srgbClr val="ECF09C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2000">
                  <a:latin typeface="Comic Sans MS" panose="030F0702030302020204" pitchFamily="66" charset="0"/>
                </a:rPr>
                <a:t>THE GERUND</a:t>
              </a:r>
              <a:endParaRPr lang="es-ES" altLang="ru-RU" sz="2000">
                <a:latin typeface="Comic Sans MS" panose="030F0702030302020204" pitchFamily="66" charset="0"/>
              </a:endParaRPr>
            </a:p>
          </p:txBody>
        </p:sp>
        <p:grpSp>
          <p:nvGrpSpPr>
            <p:cNvPr id="3099" name="Group 40"/>
            <p:cNvGrpSpPr>
              <a:grpSpLocks/>
            </p:cNvGrpSpPr>
            <p:nvPr/>
          </p:nvGrpSpPr>
          <p:grpSpPr bwMode="auto">
            <a:xfrm>
              <a:off x="2112" y="576"/>
              <a:ext cx="1872" cy="384"/>
              <a:chOff x="2112" y="576"/>
              <a:chExt cx="1872" cy="384"/>
            </a:xfrm>
          </p:grpSpPr>
          <p:cxnSp>
            <p:nvCxnSpPr>
              <p:cNvPr id="3100" name="AutoShape 41"/>
              <p:cNvCxnSpPr>
                <a:cxnSpLocks noChangeShapeType="1"/>
                <a:stCxn id="15362" idx="2"/>
                <a:endCxn id="3098" idx="1"/>
              </p:cNvCxnSpPr>
              <p:nvPr/>
            </p:nvCxnSpPr>
            <p:spPr bwMode="auto">
              <a:xfrm rot="16200000" flipH="1">
                <a:off x="3264" y="240"/>
                <a:ext cx="384" cy="1056"/>
              </a:xfrm>
              <a:prstGeom prst="bentConnector2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101" name="AutoShape 42"/>
              <p:cNvCxnSpPr>
                <a:cxnSpLocks noChangeShapeType="1"/>
                <a:stCxn id="15362" idx="2"/>
                <a:endCxn id="3097" idx="3"/>
              </p:cNvCxnSpPr>
              <p:nvPr/>
            </p:nvCxnSpPr>
            <p:spPr bwMode="auto">
              <a:xfrm rot="5400000">
                <a:off x="2328" y="360"/>
                <a:ext cx="384" cy="816"/>
              </a:xfrm>
              <a:prstGeom prst="bentConnector2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15413" name="Group 53"/>
          <p:cNvGrpSpPr>
            <a:grpSpLocks/>
          </p:cNvGrpSpPr>
          <p:nvPr/>
        </p:nvGrpSpPr>
        <p:grpSpPr bwMode="auto">
          <a:xfrm>
            <a:off x="3011488" y="3735388"/>
            <a:ext cx="1000125" cy="1919287"/>
            <a:chOff x="1897" y="2353"/>
            <a:chExt cx="630" cy="1209"/>
          </a:xfrm>
        </p:grpSpPr>
        <p:sp>
          <p:nvSpPr>
            <p:cNvPr id="3095" name="AutoShape 29"/>
            <p:cNvSpPr>
              <a:spLocks noChangeArrowheads="1"/>
            </p:cNvSpPr>
            <p:nvPr/>
          </p:nvSpPr>
          <p:spPr bwMode="auto">
            <a:xfrm>
              <a:off x="1897" y="3174"/>
              <a:ext cx="630" cy="388"/>
            </a:xfrm>
            <a:prstGeom prst="roundRect">
              <a:avLst>
                <a:gd name="adj" fmla="val 30731"/>
              </a:avLst>
            </a:prstGeom>
            <a:gradFill rotWithShape="0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She makes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 me cry.</a:t>
              </a:r>
              <a:endParaRPr lang="es-ES" altLang="ru-RU" sz="1400"/>
            </a:p>
          </p:txBody>
        </p:sp>
        <p:sp>
          <p:nvSpPr>
            <p:cNvPr id="3096" name="Line 43"/>
            <p:cNvSpPr>
              <a:spLocks noChangeShapeType="1"/>
            </p:cNvSpPr>
            <p:nvPr/>
          </p:nvSpPr>
          <p:spPr bwMode="auto">
            <a:xfrm flipH="1">
              <a:off x="2216" y="2353"/>
              <a:ext cx="1" cy="8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412" name="Group 52"/>
          <p:cNvGrpSpPr>
            <a:grpSpLocks/>
          </p:cNvGrpSpPr>
          <p:nvPr/>
        </p:nvGrpSpPr>
        <p:grpSpPr bwMode="auto">
          <a:xfrm>
            <a:off x="1666875" y="3735388"/>
            <a:ext cx="1114425" cy="1970087"/>
            <a:chOff x="1050" y="2353"/>
            <a:chExt cx="702" cy="1241"/>
          </a:xfrm>
        </p:grpSpPr>
        <p:sp>
          <p:nvSpPr>
            <p:cNvPr id="3093" name="AutoShape 28"/>
            <p:cNvSpPr>
              <a:spLocks noChangeArrowheads="1"/>
            </p:cNvSpPr>
            <p:nvPr/>
          </p:nvSpPr>
          <p:spPr bwMode="auto">
            <a:xfrm>
              <a:off x="1050" y="3166"/>
              <a:ext cx="702" cy="428"/>
            </a:xfrm>
            <a:prstGeom prst="roundRect">
              <a:avLst>
                <a:gd name="adj" fmla="val 30731"/>
              </a:avLst>
            </a:prstGeom>
            <a:gradFill rotWithShape="0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I want  her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to go to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the cinema.</a:t>
              </a:r>
              <a:endParaRPr lang="es-ES" altLang="ru-RU" sz="1400"/>
            </a:p>
          </p:txBody>
        </p:sp>
        <p:sp>
          <p:nvSpPr>
            <p:cNvPr id="3094" name="Line 44"/>
            <p:cNvSpPr>
              <a:spLocks noChangeShapeType="1"/>
            </p:cNvSpPr>
            <p:nvPr/>
          </p:nvSpPr>
          <p:spPr bwMode="auto">
            <a:xfrm>
              <a:off x="1408" y="2353"/>
              <a:ext cx="8" cy="8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411" name="Group 51"/>
          <p:cNvGrpSpPr>
            <a:grpSpLocks/>
          </p:cNvGrpSpPr>
          <p:nvPr/>
        </p:nvGrpSpPr>
        <p:grpSpPr bwMode="auto">
          <a:xfrm>
            <a:off x="0" y="3733800"/>
            <a:ext cx="1217613" cy="1922463"/>
            <a:chOff x="0" y="2352"/>
            <a:chExt cx="767" cy="1211"/>
          </a:xfrm>
        </p:grpSpPr>
        <p:sp>
          <p:nvSpPr>
            <p:cNvPr id="3091" name="AutoShape 27"/>
            <p:cNvSpPr>
              <a:spLocks noChangeArrowheads="1"/>
            </p:cNvSpPr>
            <p:nvPr/>
          </p:nvSpPr>
          <p:spPr bwMode="auto">
            <a:xfrm>
              <a:off x="0" y="3134"/>
              <a:ext cx="767" cy="429"/>
            </a:xfrm>
            <a:prstGeom prst="roundRect">
              <a:avLst>
                <a:gd name="adj" fmla="val 30731"/>
              </a:avLst>
            </a:prstGeom>
            <a:gradFill rotWithShape="0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I want to go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_tradnl" altLang="ru-RU" sz="1400"/>
                <a:t>to the cinema</a:t>
              </a:r>
              <a:r>
                <a:rPr lang="es-ES_tradnl" altLang="ru-RU" sz="2000"/>
                <a:t>.</a:t>
              </a:r>
              <a:endParaRPr lang="es-ES" altLang="ru-RU" sz="2000"/>
            </a:p>
          </p:txBody>
        </p:sp>
        <p:sp>
          <p:nvSpPr>
            <p:cNvPr id="3092" name="Line 45"/>
            <p:cNvSpPr>
              <a:spLocks noChangeShapeType="1"/>
            </p:cNvSpPr>
            <p:nvPr/>
          </p:nvSpPr>
          <p:spPr bwMode="auto">
            <a:xfrm>
              <a:off x="425" y="2352"/>
              <a:ext cx="0" cy="7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 autoUpdateAnimBg="0"/>
      <p:bldP spid="15365" grpId="0" animBg="1" autoUpdateAnimBg="0"/>
      <p:bldP spid="15366" grpId="0" animBg="1" autoUpdateAnimBg="0"/>
      <p:bldP spid="15371" grpId="0" animBg="1" autoUpdateAnimBg="0"/>
      <p:bldP spid="15372" grpId="0" animBg="1" autoUpdateAnimBg="0"/>
      <p:bldP spid="15373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81000" y="228600"/>
            <a:ext cx="8534400" cy="762000"/>
          </a:xfrm>
          <a:prstGeom prst="rect">
            <a:avLst/>
          </a:prstGeom>
          <a:gradFill rotWithShape="0">
            <a:gsLst>
              <a:gs pos="0">
                <a:srgbClr val="D4EBF8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4400" b="1">
                <a:solidFill>
                  <a:srgbClr val="CE4E26"/>
                </a:solidFill>
              </a:rPr>
              <a:t>VERB PATTERNS IN ENGLISH</a:t>
            </a:r>
            <a:endParaRPr lang="es-ES" altLang="ru-RU" sz="4400" b="1">
              <a:solidFill>
                <a:srgbClr val="CE4E26"/>
              </a:solidFill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93700" y="2817813"/>
            <a:ext cx="1066800" cy="738187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/>
              <a:t>VERB + TO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/>
              <a:t>INFINITIVE</a:t>
            </a:r>
            <a:endParaRPr lang="es-ES" altLang="ru-RU" sz="1400" b="1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3200400" y="1981200"/>
            <a:ext cx="2057400" cy="533400"/>
          </a:xfrm>
          <a:prstGeom prst="rect">
            <a:avLst/>
          </a:prstGeom>
          <a:gradFill rotWithShape="0">
            <a:gsLst>
              <a:gs pos="0">
                <a:srgbClr val="FF66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000"/>
              <a:t>PATTERNS</a:t>
            </a:r>
            <a:endParaRPr lang="es-ES" altLang="ru-RU" sz="200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7493000" y="4167188"/>
            <a:ext cx="1651000" cy="709612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/>
              <a:t>WITHOUT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/>
              <a:t>CHANGE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/>
              <a:t>OF MEANING</a:t>
            </a:r>
            <a:endParaRPr lang="es-ES" altLang="ru-RU" sz="1400" b="1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6019800" y="4191000"/>
            <a:ext cx="1295400" cy="68580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/>
              <a:t>WITH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/>
              <a:t> CHANGE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/>
              <a:t>OF MEANING</a:t>
            </a:r>
            <a:endParaRPr lang="es-ES" altLang="ru-RU" sz="1400" b="1"/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6484938" y="2819400"/>
            <a:ext cx="2124075" cy="68580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/>
              <a:t>VERB + TO INFINITIVE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/>
              <a:t>or  GERUND</a:t>
            </a:r>
            <a:endParaRPr lang="es-ES" altLang="ru-RU" sz="2400" b="1"/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657600" y="2819400"/>
            <a:ext cx="2438400" cy="68580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/>
              <a:t>VERB + OBJECT +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/>
              <a:t>INFINITIVE WITHOUT TO</a:t>
            </a:r>
            <a:endParaRPr lang="es-ES" altLang="ru-RU" sz="1400" b="1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1828800" y="2819400"/>
            <a:ext cx="1600200" cy="72390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/>
              <a:t>VERB + OBJECT +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/>
              <a:t> TO INFINITIVE</a:t>
            </a:r>
            <a:endParaRPr lang="es-ES" altLang="ru-RU" sz="1400" b="1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2743200" y="1143000"/>
            <a:ext cx="2971800" cy="533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800" b="1">
                <a:solidFill>
                  <a:srgbClr val="8B6943"/>
                </a:solidFill>
              </a:rPr>
              <a:t>THE INFINITIVE</a:t>
            </a:r>
            <a:endParaRPr lang="es-ES" altLang="ru-RU" sz="2800" b="1">
              <a:solidFill>
                <a:srgbClr val="8B6943"/>
              </a:solidFill>
            </a:endParaRPr>
          </a:p>
        </p:txBody>
      </p:sp>
      <p:cxnSp>
        <p:nvCxnSpPr>
          <p:cNvPr id="5134" name="AutoShape 14"/>
          <p:cNvCxnSpPr>
            <a:cxnSpLocks noChangeShapeType="1"/>
            <a:stCxn id="5127" idx="2"/>
            <a:endCxn id="5123" idx="0"/>
          </p:cNvCxnSpPr>
          <p:nvPr/>
        </p:nvCxnSpPr>
        <p:spPr bwMode="auto">
          <a:xfrm flipH="1">
            <a:off x="927100" y="2514600"/>
            <a:ext cx="3302000" cy="303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5" name="AutoShape 15"/>
          <p:cNvCxnSpPr>
            <a:cxnSpLocks noChangeShapeType="1"/>
            <a:stCxn id="5127" idx="2"/>
            <a:endCxn id="5132" idx="0"/>
          </p:cNvCxnSpPr>
          <p:nvPr/>
        </p:nvCxnSpPr>
        <p:spPr bwMode="auto">
          <a:xfrm flipH="1">
            <a:off x="2628900" y="2514600"/>
            <a:ext cx="16002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6" name="AutoShape 16"/>
          <p:cNvCxnSpPr>
            <a:cxnSpLocks noChangeShapeType="1"/>
            <a:stCxn id="5127" idx="2"/>
            <a:endCxn id="5131" idx="0"/>
          </p:cNvCxnSpPr>
          <p:nvPr/>
        </p:nvCxnSpPr>
        <p:spPr bwMode="auto">
          <a:xfrm>
            <a:off x="4229100" y="2514600"/>
            <a:ext cx="6477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7" name="AutoShape 17"/>
          <p:cNvCxnSpPr>
            <a:cxnSpLocks noChangeShapeType="1"/>
            <a:stCxn id="5127" idx="2"/>
            <a:endCxn id="5130" idx="0"/>
          </p:cNvCxnSpPr>
          <p:nvPr/>
        </p:nvCxnSpPr>
        <p:spPr bwMode="auto">
          <a:xfrm>
            <a:off x="4229100" y="2514600"/>
            <a:ext cx="3317875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40" name="AutoShape 20"/>
          <p:cNvCxnSpPr>
            <a:cxnSpLocks noChangeShapeType="1"/>
            <a:stCxn id="5133" idx="2"/>
            <a:endCxn id="5127" idx="0"/>
          </p:cNvCxnSpPr>
          <p:nvPr/>
        </p:nvCxnSpPr>
        <p:spPr bwMode="auto">
          <a:xfrm>
            <a:off x="4229100" y="1676400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5178" name="Group 58"/>
          <p:cNvGrpSpPr>
            <a:grpSpLocks/>
          </p:cNvGrpSpPr>
          <p:nvPr/>
        </p:nvGrpSpPr>
        <p:grpSpPr bwMode="auto">
          <a:xfrm>
            <a:off x="6667500" y="3505200"/>
            <a:ext cx="1651000" cy="685800"/>
            <a:chOff x="4200" y="2208"/>
            <a:chExt cx="1040" cy="432"/>
          </a:xfrm>
        </p:grpSpPr>
        <p:cxnSp>
          <p:nvCxnSpPr>
            <p:cNvPr id="4128" name="AutoShape 24"/>
            <p:cNvCxnSpPr>
              <a:cxnSpLocks noChangeShapeType="1"/>
              <a:stCxn id="5130" idx="2"/>
              <a:endCxn id="5129" idx="0"/>
            </p:cNvCxnSpPr>
            <p:nvPr/>
          </p:nvCxnSpPr>
          <p:spPr bwMode="auto">
            <a:xfrm flipH="1">
              <a:off x="4200" y="2208"/>
              <a:ext cx="554" cy="4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" name="AutoShape 25"/>
            <p:cNvCxnSpPr>
              <a:cxnSpLocks noChangeShapeType="1"/>
              <a:stCxn id="5130" idx="2"/>
              <a:endCxn id="5128" idx="0"/>
            </p:cNvCxnSpPr>
            <p:nvPr/>
          </p:nvCxnSpPr>
          <p:spPr bwMode="auto">
            <a:xfrm>
              <a:off x="4754" y="2208"/>
              <a:ext cx="486" cy="4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148" name="Oval 28"/>
          <p:cNvSpPr>
            <a:spLocks noChangeArrowheads="1"/>
          </p:cNvSpPr>
          <p:nvPr/>
        </p:nvSpPr>
        <p:spPr bwMode="auto">
          <a:xfrm>
            <a:off x="3886200" y="3886200"/>
            <a:ext cx="1981200" cy="1143000"/>
          </a:xfrm>
          <a:prstGeom prst="ellips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/>
              <a:t>She </a:t>
            </a:r>
            <a:r>
              <a:rPr lang="es-ES_tradnl" altLang="ru-RU" sz="1800" b="1">
                <a:solidFill>
                  <a:srgbClr val="CC3300"/>
                </a:solidFill>
              </a:rPr>
              <a:t>made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solidFill>
                  <a:srgbClr val="0000FF"/>
                </a:solidFill>
              </a:rPr>
              <a:t>me </a:t>
            </a:r>
            <a:r>
              <a:rPr lang="es-ES_tradnl" altLang="ru-RU" sz="1800" b="1">
                <a:solidFill>
                  <a:srgbClr val="006600"/>
                </a:solidFill>
              </a:rPr>
              <a:t>cry</a:t>
            </a:r>
            <a:r>
              <a:rPr lang="es-ES_tradnl" altLang="ru-RU" sz="1800" b="1"/>
              <a:t>.</a:t>
            </a:r>
            <a:endParaRPr lang="es-ES" altLang="ru-RU" sz="2400"/>
          </a:p>
        </p:txBody>
      </p:sp>
      <p:sp>
        <p:nvSpPr>
          <p:cNvPr id="5149" name="Oval 29"/>
          <p:cNvSpPr>
            <a:spLocks noChangeArrowheads="1"/>
          </p:cNvSpPr>
          <p:nvPr/>
        </p:nvSpPr>
        <p:spPr bwMode="auto">
          <a:xfrm>
            <a:off x="4762500" y="5508625"/>
            <a:ext cx="1676400" cy="914400"/>
          </a:xfrm>
          <a:prstGeom prst="ellips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/>
              <a:t>She </a:t>
            </a:r>
            <a:r>
              <a:rPr lang="es-ES_tradnl" altLang="ru-RU" sz="1800" b="1">
                <a:solidFill>
                  <a:srgbClr val="CC3300"/>
                </a:solidFill>
              </a:rPr>
              <a:t>stopped</a:t>
            </a:r>
            <a:r>
              <a:rPr lang="es-ES_tradnl" altLang="ru-RU" sz="1800" b="1">
                <a:solidFill>
                  <a:srgbClr val="0000FF"/>
                </a:solidFill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solidFill>
                  <a:srgbClr val="006600"/>
                </a:solidFill>
              </a:rPr>
              <a:t>smoking</a:t>
            </a:r>
            <a:r>
              <a:rPr lang="es-ES_tradnl" altLang="ru-RU" sz="1800" b="1"/>
              <a:t>.</a:t>
            </a:r>
            <a:endParaRPr lang="es-ES" altLang="ru-RU" sz="1800" b="1"/>
          </a:p>
        </p:txBody>
      </p:sp>
      <p:sp>
        <p:nvSpPr>
          <p:cNvPr id="5150" name="Oval 30"/>
          <p:cNvSpPr>
            <a:spLocks noChangeArrowheads="1"/>
          </p:cNvSpPr>
          <p:nvPr/>
        </p:nvSpPr>
        <p:spPr bwMode="auto">
          <a:xfrm>
            <a:off x="2600325" y="5561013"/>
            <a:ext cx="1608138" cy="838200"/>
          </a:xfrm>
          <a:prstGeom prst="ellips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/>
              <a:t>She </a:t>
            </a:r>
            <a:r>
              <a:rPr lang="es-ES_tradnl" altLang="ru-RU" sz="1800" b="1">
                <a:solidFill>
                  <a:srgbClr val="CC3300"/>
                </a:solidFill>
              </a:rPr>
              <a:t>stopped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solidFill>
                  <a:srgbClr val="006600"/>
                </a:solidFill>
              </a:rPr>
              <a:t>to smoke</a:t>
            </a:r>
            <a:r>
              <a:rPr lang="es-ES_tradnl" altLang="ru-RU" sz="1800" b="1"/>
              <a:t>.</a:t>
            </a:r>
            <a:endParaRPr lang="es-ES" altLang="ru-RU" sz="1800" b="1"/>
          </a:p>
        </p:txBody>
      </p:sp>
      <p:sp>
        <p:nvSpPr>
          <p:cNvPr id="5151" name="Oval 31"/>
          <p:cNvSpPr>
            <a:spLocks noChangeArrowheads="1"/>
          </p:cNvSpPr>
          <p:nvPr/>
        </p:nvSpPr>
        <p:spPr bwMode="auto">
          <a:xfrm>
            <a:off x="6918325" y="5219700"/>
            <a:ext cx="2032000" cy="522288"/>
          </a:xfrm>
          <a:prstGeom prst="ellips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/>
              <a:t>I </a:t>
            </a:r>
            <a:r>
              <a:rPr lang="es-ES_tradnl" altLang="ru-RU" sz="1800" b="1">
                <a:solidFill>
                  <a:srgbClr val="CC3300"/>
                </a:solidFill>
              </a:rPr>
              <a:t>started</a:t>
            </a:r>
            <a:r>
              <a:rPr lang="es-ES_tradnl" altLang="ru-RU" sz="1800" b="1">
                <a:solidFill>
                  <a:srgbClr val="FFFF00"/>
                </a:solidFill>
              </a:rPr>
              <a:t> </a:t>
            </a:r>
            <a:r>
              <a:rPr lang="es-ES_tradnl" altLang="ru-RU" sz="1800" b="1">
                <a:solidFill>
                  <a:srgbClr val="006600"/>
                </a:solidFill>
              </a:rPr>
              <a:t>to cry</a:t>
            </a:r>
            <a:r>
              <a:rPr lang="es-ES_tradnl" altLang="ru-RU" sz="1800" b="1"/>
              <a:t>.</a:t>
            </a:r>
            <a:endParaRPr lang="es-ES" altLang="ru-RU" sz="1800" b="1"/>
          </a:p>
        </p:txBody>
      </p:sp>
      <p:sp>
        <p:nvSpPr>
          <p:cNvPr id="5152" name="Oval 32"/>
          <p:cNvSpPr>
            <a:spLocks noChangeArrowheads="1"/>
          </p:cNvSpPr>
          <p:nvPr/>
        </p:nvSpPr>
        <p:spPr bwMode="auto">
          <a:xfrm>
            <a:off x="1828800" y="3962400"/>
            <a:ext cx="1600200" cy="1219200"/>
          </a:xfrm>
          <a:prstGeom prst="ellips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/>
              <a:t>I </a:t>
            </a:r>
            <a:r>
              <a:rPr lang="es-ES_tradnl" altLang="ru-RU" sz="1800" b="1">
                <a:solidFill>
                  <a:srgbClr val="CC3300"/>
                </a:solidFill>
              </a:rPr>
              <a:t>want</a:t>
            </a:r>
            <a:r>
              <a:rPr lang="es-ES_tradnl" altLang="ru-RU" sz="1800" b="1">
                <a:solidFill>
                  <a:srgbClr val="FFFF00"/>
                </a:solidFill>
              </a:rPr>
              <a:t> </a:t>
            </a:r>
            <a:r>
              <a:rPr lang="es-ES_tradnl" altLang="ru-RU" sz="1800" b="1">
                <a:solidFill>
                  <a:srgbClr val="0000FF"/>
                </a:solidFill>
              </a:rPr>
              <a:t>her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solidFill>
                  <a:srgbClr val="006600"/>
                </a:solidFill>
              </a:rPr>
              <a:t>to go </a:t>
            </a:r>
            <a:r>
              <a:rPr lang="es-ES_tradnl" altLang="ru-RU" sz="1800" b="1"/>
              <a:t>to the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/>
              <a:t> cinema.</a:t>
            </a:r>
            <a:endParaRPr lang="es-ES" altLang="ru-RU" sz="1800" b="1"/>
          </a:p>
        </p:txBody>
      </p:sp>
      <p:sp>
        <p:nvSpPr>
          <p:cNvPr id="5153" name="Oval 33"/>
          <p:cNvSpPr>
            <a:spLocks noChangeArrowheads="1"/>
          </p:cNvSpPr>
          <p:nvPr/>
        </p:nvSpPr>
        <p:spPr bwMode="auto">
          <a:xfrm>
            <a:off x="168275" y="3949700"/>
            <a:ext cx="1524000" cy="1143000"/>
          </a:xfrm>
          <a:prstGeom prst="ellips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/>
              <a:t>I </a:t>
            </a:r>
            <a:r>
              <a:rPr lang="es-ES_tradnl" altLang="ru-RU" sz="1800" b="1">
                <a:solidFill>
                  <a:srgbClr val="CC3300"/>
                </a:solidFill>
              </a:rPr>
              <a:t>want</a:t>
            </a:r>
            <a:r>
              <a:rPr lang="es-ES_tradnl" altLang="ru-RU" sz="1800" b="1">
                <a:solidFill>
                  <a:srgbClr val="FFFF00"/>
                </a:solidFill>
              </a:rPr>
              <a:t> </a:t>
            </a:r>
            <a:r>
              <a:rPr lang="es-ES_tradnl" altLang="ru-RU" sz="1800" b="1">
                <a:solidFill>
                  <a:srgbClr val="006600"/>
                </a:solidFill>
              </a:rPr>
              <a:t>to go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/>
              <a:t>to the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/>
              <a:t> cinema.</a:t>
            </a:r>
            <a:endParaRPr lang="es-ES" altLang="ru-RU" sz="1800" b="1"/>
          </a:p>
        </p:txBody>
      </p:sp>
      <p:cxnSp>
        <p:nvCxnSpPr>
          <p:cNvPr id="5155" name="AutoShape 35"/>
          <p:cNvCxnSpPr>
            <a:cxnSpLocks noChangeShapeType="1"/>
            <a:stCxn id="5123" idx="2"/>
            <a:endCxn id="5153" idx="0"/>
          </p:cNvCxnSpPr>
          <p:nvPr/>
        </p:nvCxnSpPr>
        <p:spPr bwMode="auto">
          <a:xfrm>
            <a:off x="927100" y="3556000"/>
            <a:ext cx="3175" cy="393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56" name="AutoShape 36"/>
          <p:cNvCxnSpPr>
            <a:cxnSpLocks noChangeShapeType="1"/>
            <a:stCxn id="5132" idx="2"/>
            <a:endCxn id="5152" idx="0"/>
          </p:cNvCxnSpPr>
          <p:nvPr/>
        </p:nvCxnSpPr>
        <p:spPr bwMode="auto">
          <a:xfrm>
            <a:off x="2628900" y="3543300"/>
            <a:ext cx="0" cy="419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57" name="AutoShape 37"/>
          <p:cNvCxnSpPr>
            <a:cxnSpLocks noChangeShapeType="1"/>
            <a:stCxn id="5131" idx="2"/>
            <a:endCxn id="5148" idx="0"/>
          </p:cNvCxnSpPr>
          <p:nvPr/>
        </p:nvCxnSpPr>
        <p:spPr bwMode="auto">
          <a:xfrm>
            <a:off x="4876800" y="35052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58" name="AutoShape 38"/>
          <p:cNvCxnSpPr>
            <a:cxnSpLocks noChangeShapeType="1"/>
            <a:stCxn id="5129" idx="2"/>
            <a:endCxn id="5150" idx="0"/>
          </p:cNvCxnSpPr>
          <p:nvPr/>
        </p:nvCxnSpPr>
        <p:spPr bwMode="auto">
          <a:xfrm flipH="1">
            <a:off x="3405188" y="4876800"/>
            <a:ext cx="3262312" cy="684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59" name="AutoShape 39"/>
          <p:cNvCxnSpPr>
            <a:cxnSpLocks noChangeShapeType="1"/>
            <a:stCxn id="5129" idx="2"/>
            <a:endCxn id="5149" idx="0"/>
          </p:cNvCxnSpPr>
          <p:nvPr/>
        </p:nvCxnSpPr>
        <p:spPr bwMode="auto">
          <a:xfrm flipH="1">
            <a:off x="5600700" y="4876800"/>
            <a:ext cx="1066800" cy="631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68" name="Rectangle 48"/>
          <p:cNvSpPr>
            <a:spLocks noChangeArrowheads="1"/>
          </p:cNvSpPr>
          <p:nvPr/>
        </p:nvSpPr>
        <p:spPr bwMode="auto">
          <a:xfrm>
            <a:off x="4379913" y="5756275"/>
            <a:ext cx="336550" cy="37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ru-RU" sz="4800" b="1">
                <a:solidFill>
                  <a:srgbClr val="FF3300"/>
                </a:solidFill>
                <a:latin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endParaRPr lang="es-ES" altLang="ru-RU" sz="4800" b="1"/>
          </a:p>
        </p:txBody>
      </p:sp>
      <p:sp>
        <p:nvSpPr>
          <p:cNvPr id="5176" name="Rectangle 56"/>
          <p:cNvSpPr>
            <a:spLocks noChangeArrowheads="1"/>
          </p:cNvSpPr>
          <p:nvPr/>
        </p:nvSpPr>
        <p:spPr bwMode="auto">
          <a:xfrm>
            <a:off x="7742238" y="5648325"/>
            <a:ext cx="357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ru-RU" sz="2400" b="1">
                <a:solidFill>
                  <a:srgbClr val="006600"/>
                </a:solidFill>
              </a:rPr>
              <a:t>=</a:t>
            </a:r>
          </a:p>
        </p:txBody>
      </p:sp>
      <p:sp>
        <p:nvSpPr>
          <p:cNvPr id="5177" name="Oval 57"/>
          <p:cNvSpPr>
            <a:spLocks noChangeArrowheads="1"/>
          </p:cNvSpPr>
          <p:nvPr/>
        </p:nvSpPr>
        <p:spPr bwMode="auto">
          <a:xfrm>
            <a:off x="6905625" y="5964238"/>
            <a:ext cx="2032000" cy="522287"/>
          </a:xfrm>
          <a:prstGeom prst="ellips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/>
              <a:t>I </a:t>
            </a:r>
            <a:r>
              <a:rPr lang="es-ES_tradnl" altLang="ru-RU" sz="1800" b="1">
                <a:solidFill>
                  <a:srgbClr val="CC3300"/>
                </a:solidFill>
              </a:rPr>
              <a:t>started</a:t>
            </a:r>
            <a:r>
              <a:rPr lang="es-ES_tradnl" altLang="ru-RU" sz="1800" b="1">
                <a:solidFill>
                  <a:srgbClr val="FFFF00"/>
                </a:solidFill>
              </a:rPr>
              <a:t> </a:t>
            </a:r>
            <a:r>
              <a:rPr lang="es-ES_tradnl" altLang="ru-RU" sz="1800" b="1">
                <a:solidFill>
                  <a:srgbClr val="006600"/>
                </a:solidFill>
              </a:rPr>
              <a:t>crying</a:t>
            </a:r>
            <a:r>
              <a:rPr lang="es-ES_tradnl" altLang="ru-RU" sz="1800" b="1"/>
              <a:t>.</a:t>
            </a:r>
            <a:endParaRPr lang="es-ES" altLang="ru-RU" sz="1800" b="1"/>
          </a:p>
        </p:txBody>
      </p:sp>
      <p:sp>
        <p:nvSpPr>
          <p:cNvPr id="5179" name="Line 59"/>
          <p:cNvSpPr>
            <a:spLocks noChangeShapeType="1"/>
          </p:cNvSpPr>
          <p:nvPr/>
        </p:nvSpPr>
        <p:spPr bwMode="auto">
          <a:xfrm>
            <a:off x="7869238" y="4876800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 advTm="4672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0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5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4" dur="1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4" dur="1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4" dur="1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4" dur="1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9" dur="1" fill="hold"/>
                                        <p:tgtEl>
                                          <p:spTgt spid="51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9" dur="1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7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3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3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2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300" fill="hold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300" fill="hold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nimBg="1" autoUpdateAnimBg="0"/>
      <p:bldP spid="5127" grpId="0" animBg="1" autoUpdateAnimBg="0"/>
      <p:bldP spid="5128" grpId="0" animBg="1" autoUpdateAnimBg="0"/>
      <p:bldP spid="5129" grpId="0" animBg="1" autoUpdateAnimBg="0"/>
      <p:bldP spid="5130" grpId="0" animBg="1" autoUpdateAnimBg="0"/>
      <p:bldP spid="5131" grpId="0" animBg="1" autoUpdateAnimBg="0"/>
      <p:bldP spid="5132" grpId="0" animBg="1" autoUpdateAnimBg="0"/>
      <p:bldP spid="5133" grpId="0" animBg="1" autoUpdateAnimBg="0"/>
      <p:bldP spid="5148" grpId="0" animBg="1" autoUpdateAnimBg="0"/>
      <p:bldP spid="5149" grpId="0" animBg="1" autoUpdateAnimBg="0"/>
      <p:bldP spid="5150" grpId="0" animBg="1" autoUpdateAnimBg="0"/>
      <p:bldP spid="5151" grpId="0" animBg="1" autoUpdateAnimBg="0"/>
      <p:bldP spid="5152" grpId="0" animBg="1" autoUpdateAnimBg="0"/>
      <p:bldP spid="5153" grpId="0" animBg="1" autoUpdateAnimBg="0"/>
      <p:bldP spid="5168" grpId="0" autoUpdateAnimBg="0"/>
      <p:bldP spid="5176" grpId="0" autoUpdateAnimBg="0"/>
      <p:bldP spid="5177" grpId="0" animBg="1" autoUpdateAnimBg="0"/>
      <p:bldP spid="517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>
            <p:ph type="title"/>
          </p:nvPr>
        </p:nvSpPr>
        <p:spPr>
          <a:xfrm>
            <a:off x="635000" y="261938"/>
            <a:ext cx="7772400" cy="600075"/>
          </a:xfrm>
          <a:gradFill rotWithShape="0">
            <a:gsLst>
              <a:gs pos="0">
                <a:srgbClr val="D4EBF8"/>
              </a:gs>
              <a:gs pos="100000">
                <a:srgbClr val="FFFFFF"/>
              </a:gs>
            </a:gsLst>
            <a:lin ang="5400000" scaled="1"/>
          </a:gra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s-ES_tradnl" altLang="ru-RU" sz="3600" b="1" smtClean="0">
                <a:solidFill>
                  <a:srgbClr val="CE4E26"/>
                </a:solidFill>
              </a:rPr>
              <a:t> VERB </a:t>
            </a:r>
            <a:r>
              <a:rPr lang="es-ES_tradnl" altLang="ru-RU" sz="3600" b="1" smtClean="0">
                <a:solidFill>
                  <a:schemeClr val="tx1"/>
                </a:solidFill>
              </a:rPr>
              <a:t>+</a:t>
            </a:r>
            <a:r>
              <a:rPr lang="es-ES_tradnl" altLang="ru-RU" sz="3600" b="1" smtClean="0">
                <a:solidFill>
                  <a:srgbClr val="CE4E26"/>
                </a:solidFill>
              </a:rPr>
              <a:t> </a:t>
            </a:r>
            <a:r>
              <a:rPr lang="es-ES_tradnl" altLang="ru-RU" sz="3600" b="1" smtClean="0">
                <a:solidFill>
                  <a:srgbClr val="336600"/>
                </a:solidFill>
              </a:rPr>
              <a:t>TO INFINITIVE</a:t>
            </a:r>
          </a:p>
        </p:txBody>
      </p:sp>
      <p:sp>
        <p:nvSpPr>
          <p:cNvPr id="19484" name="Rectangle 28"/>
          <p:cNvSpPr>
            <a:spLocks noChangeArrowheads="1"/>
          </p:cNvSpPr>
          <p:nvPr/>
        </p:nvSpPr>
        <p:spPr bwMode="auto">
          <a:xfrm>
            <a:off x="590550" y="1243013"/>
            <a:ext cx="9620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AGREE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19495" name="Rectangle 39"/>
          <p:cNvSpPr>
            <a:spLocks noChangeArrowheads="1"/>
          </p:cNvSpPr>
          <p:nvPr/>
        </p:nvSpPr>
        <p:spPr bwMode="auto">
          <a:xfrm>
            <a:off x="693738" y="3892550"/>
            <a:ext cx="146208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WOULD LIKE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19496" name="Rectangle 40"/>
          <p:cNvSpPr>
            <a:spLocks noChangeArrowheads="1"/>
          </p:cNvSpPr>
          <p:nvPr/>
        </p:nvSpPr>
        <p:spPr bwMode="auto">
          <a:xfrm>
            <a:off x="614363" y="1563688"/>
            <a:ext cx="9747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DECIDE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19497" name="Rectangle 41"/>
          <p:cNvSpPr>
            <a:spLocks noChangeArrowheads="1"/>
          </p:cNvSpPr>
          <p:nvPr/>
        </p:nvSpPr>
        <p:spPr bwMode="auto">
          <a:xfrm>
            <a:off x="481013" y="1816100"/>
            <a:ext cx="9874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HOPE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19498" name="Rectangle 42"/>
          <p:cNvSpPr>
            <a:spLocks noChangeArrowheads="1"/>
          </p:cNvSpPr>
          <p:nvPr/>
        </p:nvSpPr>
        <p:spPr bwMode="auto">
          <a:xfrm>
            <a:off x="633413" y="2084388"/>
            <a:ext cx="9874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FORGET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19499" name="Rectangle 43"/>
          <p:cNvSpPr>
            <a:spLocks noChangeArrowheads="1"/>
          </p:cNvSpPr>
          <p:nvPr/>
        </p:nvSpPr>
        <p:spPr bwMode="auto">
          <a:xfrm>
            <a:off x="568325" y="2366963"/>
            <a:ext cx="10255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LEARN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19500" name="Rectangle 44"/>
          <p:cNvSpPr>
            <a:spLocks noChangeArrowheads="1"/>
          </p:cNvSpPr>
          <p:nvPr/>
        </p:nvSpPr>
        <p:spPr bwMode="auto">
          <a:xfrm>
            <a:off x="742950" y="2697163"/>
            <a:ext cx="9620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PROMISE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19501" name="Rectangle 45"/>
          <p:cNvSpPr>
            <a:spLocks noChangeArrowheads="1"/>
          </p:cNvSpPr>
          <p:nvPr/>
        </p:nvSpPr>
        <p:spPr bwMode="auto">
          <a:xfrm>
            <a:off x="512763" y="2990850"/>
            <a:ext cx="9620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PLAN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19502" name="Rectangle 46"/>
          <p:cNvSpPr>
            <a:spLocks noChangeArrowheads="1"/>
          </p:cNvSpPr>
          <p:nvPr/>
        </p:nvSpPr>
        <p:spPr bwMode="auto">
          <a:xfrm>
            <a:off x="647700" y="3298825"/>
            <a:ext cx="9620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REFUSE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19503" name="Rectangle 47"/>
          <p:cNvSpPr>
            <a:spLocks noChangeArrowheads="1"/>
          </p:cNvSpPr>
          <p:nvPr/>
        </p:nvSpPr>
        <p:spPr bwMode="auto">
          <a:xfrm>
            <a:off x="558800" y="3619500"/>
            <a:ext cx="9620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WANT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19504" name="Rectangle 48"/>
          <p:cNvSpPr>
            <a:spLocks noChangeArrowheads="1"/>
          </p:cNvSpPr>
          <p:nvPr/>
        </p:nvSpPr>
        <p:spPr bwMode="auto">
          <a:xfrm>
            <a:off x="754063" y="4213225"/>
            <a:ext cx="1706562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WOULD PREFER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19505" name="Rectangle 49"/>
          <p:cNvSpPr>
            <a:spLocks noChangeArrowheads="1"/>
          </p:cNvSpPr>
          <p:nvPr/>
        </p:nvSpPr>
        <p:spPr bwMode="auto">
          <a:xfrm>
            <a:off x="714375" y="4532313"/>
            <a:ext cx="1462088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WOULD HATE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19506" name="Rectangle 50"/>
          <p:cNvSpPr>
            <a:spLocks noChangeArrowheads="1"/>
          </p:cNvSpPr>
          <p:nvPr/>
        </p:nvSpPr>
        <p:spPr bwMode="auto">
          <a:xfrm>
            <a:off x="738188" y="4892675"/>
            <a:ext cx="146208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WOULD LOVE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19509" name="Rectangle 53"/>
          <p:cNvSpPr>
            <a:spLocks noChangeArrowheads="1"/>
          </p:cNvSpPr>
          <p:nvPr/>
        </p:nvSpPr>
        <p:spPr bwMode="auto">
          <a:xfrm>
            <a:off x="3170238" y="2795588"/>
            <a:ext cx="1363662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b="1">
                <a:solidFill>
                  <a:srgbClr val="336600"/>
                </a:solidFill>
                <a:latin typeface="Arial Unicode MS" panose="020B0604020202020204" pitchFamily="34" charset="-128"/>
              </a:rPr>
              <a:t>TO DO</a:t>
            </a:r>
            <a:endParaRPr lang="es-ES" altLang="ru-RU" b="1">
              <a:solidFill>
                <a:srgbClr val="336600"/>
              </a:solidFill>
              <a:latin typeface="Arial Unicode MS" panose="020B0604020202020204" pitchFamily="34" charset="-128"/>
            </a:endParaRPr>
          </a:p>
        </p:txBody>
      </p:sp>
      <p:grpSp>
        <p:nvGrpSpPr>
          <p:cNvPr id="19512" name="Group 56"/>
          <p:cNvGrpSpPr>
            <a:grpSpLocks/>
          </p:cNvGrpSpPr>
          <p:nvPr/>
        </p:nvGrpSpPr>
        <p:grpSpPr bwMode="auto">
          <a:xfrm>
            <a:off x="2028825" y="1379538"/>
            <a:ext cx="1141413" cy="3662362"/>
            <a:chOff x="978" y="877"/>
            <a:chExt cx="1019" cy="2299"/>
          </a:xfrm>
        </p:grpSpPr>
        <p:cxnSp>
          <p:nvCxnSpPr>
            <p:cNvPr id="5145" name="AutoShape 54"/>
            <p:cNvCxnSpPr>
              <a:cxnSpLocks noChangeShapeType="1"/>
              <a:stCxn id="19484" idx="3"/>
              <a:endCxn id="19509" idx="1"/>
            </p:cNvCxnSpPr>
            <p:nvPr/>
          </p:nvCxnSpPr>
          <p:spPr bwMode="auto">
            <a:xfrm>
              <a:off x="978" y="877"/>
              <a:ext cx="1019" cy="102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46" name="AutoShape 55"/>
            <p:cNvCxnSpPr>
              <a:cxnSpLocks noChangeShapeType="1"/>
              <a:stCxn id="19509" idx="1"/>
              <a:endCxn id="19506" idx="3"/>
            </p:cNvCxnSpPr>
            <p:nvPr/>
          </p:nvCxnSpPr>
          <p:spPr bwMode="auto">
            <a:xfrm flipH="1">
              <a:off x="1354" y="1903"/>
              <a:ext cx="643" cy="127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9518" name="Oval 62"/>
          <p:cNvSpPr>
            <a:spLocks noChangeArrowheads="1"/>
          </p:cNvSpPr>
          <p:nvPr/>
        </p:nvSpPr>
        <p:spPr bwMode="auto">
          <a:xfrm>
            <a:off x="5873750" y="4341813"/>
            <a:ext cx="2768600" cy="53975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She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agreed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to come</a:t>
            </a:r>
            <a:r>
              <a:rPr lang="es-ES_tradnl" altLang="ru-RU" sz="1600" b="1">
                <a:latin typeface="Arial Unicode MS" pitchFamily="34" charset="-128"/>
              </a:rPr>
              <a:t> with us.</a:t>
            </a:r>
            <a:endParaRPr lang="es-ES" altLang="ru-RU" sz="1600" b="1">
              <a:latin typeface="Arial Unicode MS" pitchFamily="34" charset="-128"/>
            </a:endParaRPr>
          </a:p>
        </p:txBody>
      </p:sp>
      <p:sp>
        <p:nvSpPr>
          <p:cNvPr id="19519" name="Oval 63"/>
          <p:cNvSpPr>
            <a:spLocks noChangeArrowheads="1"/>
          </p:cNvSpPr>
          <p:nvPr/>
        </p:nvSpPr>
        <p:spPr bwMode="auto">
          <a:xfrm>
            <a:off x="2908300" y="3914775"/>
            <a:ext cx="2536825" cy="592138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She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learnt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to drive</a:t>
            </a:r>
            <a:r>
              <a:rPr lang="es-ES_tradnl" altLang="ru-RU" sz="1600" b="1">
                <a:latin typeface="Arial Unicode MS" pitchFamily="34" charset="-128"/>
              </a:rPr>
              <a:t> a car</a:t>
            </a:r>
            <a:r>
              <a:rPr lang="es-ES_tradnl" altLang="ru-RU" sz="1400" b="1">
                <a:latin typeface="Arial Unicode MS" pitchFamily="34" charset="-128"/>
              </a:rPr>
              <a:t>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19520" name="Oval 64"/>
          <p:cNvSpPr>
            <a:spLocks noChangeArrowheads="1"/>
          </p:cNvSpPr>
          <p:nvPr/>
        </p:nvSpPr>
        <p:spPr bwMode="auto">
          <a:xfrm>
            <a:off x="5165725" y="1012825"/>
            <a:ext cx="3978275" cy="59055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They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decided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to divide</a:t>
            </a:r>
            <a:r>
              <a:rPr lang="es-ES_tradnl" altLang="ru-RU" sz="1600" b="1">
                <a:latin typeface="Arial Unicode MS" pitchFamily="34" charset="-128"/>
              </a:rPr>
              <a:t> the profits equally</a:t>
            </a:r>
            <a:r>
              <a:rPr lang="es-ES_tradnl" altLang="ru-RU" sz="1400" b="1">
                <a:latin typeface="Arial Unicode MS" pitchFamily="34" charset="-128"/>
              </a:rPr>
              <a:t>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19521" name="Oval 65"/>
          <p:cNvSpPr>
            <a:spLocks noChangeArrowheads="1"/>
          </p:cNvSpPr>
          <p:nvPr/>
        </p:nvSpPr>
        <p:spPr bwMode="auto">
          <a:xfrm>
            <a:off x="4978400" y="5135563"/>
            <a:ext cx="3721100" cy="554037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They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want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to go</a:t>
            </a:r>
            <a:r>
              <a:rPr lang="es-ES_tradnl" altLang="ru-RU" sz="1600" b="1">
                <a:latin typeface="Arial Unicode MS" pitchFamily="34" charset="-128"/>
              </a:rPr>
              <a:t> to the football match.</a:t>
            </a:r>
            <a:endParaRPr lang="es-ES" altLang="ru-RU" sz="1600" b="1">
              <a:latin typeface="Arial Unicode MS" pitchFamily="34" charset="-128"/>
            </a:endParaRPr>
          </a:p>
        </p:txBody>
      </p:sp>
      <p:sp>
        <p:nvSpPr>
          <p:cNvPr id="19522" name="Oval 66"/>
          <p:cNvSpPr>
            <a:spLocks noChangeArrowheads="1"/>
          </p:cNvSpPr>
          <p:nvPr/>
        </p:nvSpPr>
        <p:spPr bwMode="auto">
          <a:xfrm>
            <a:off x="5092700" y="3071813"/>
            <a:ext cx="3657600" cy="630237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We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would like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to visit</a:t>
            </a:r>
            <a:r>
              <a:rPr lang="es-ES_tradnl" altLang="ru-RU" sz="1600" b="1">
                <a:latin typeface="Arial Unicode MS" pitchFamily="34" charset="-128"/>
              </a:rPr>
              <a:t> Japan in 2006</a:t>
            </a:r>
            <a:r>
              <a:rPr lang="es-ES_tradnl" altLang="ru-RU" sz="1400" b="1">
                <a:latin typeface="Arial Unicode MS" pitchFamily="34" charset="-128"/>
              </a:rPr>
              <a:t>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19523" name="Oval 67"/>
          <p:cNvSpPr>
            <a:spLocks noChangeArrowheads="1"/>
          </p:cNvSpPr>
          <p:nvPr/>
        </p:nvSpPr>
        <p:spPr bwMode="auto">
          <a:xfrm>
            <a:off x="4945063" y="2244725"/>
            <a:ext cx="4198937" cy="51435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He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forgot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to leave</a:t>
            </a:r>
            <a:r>
              <a:rPr lang="es-ES_tradnl" altLang="ru-RU" sz="1600" b="1">
                <a:latin typeface="Arial Unicode MS" pitchFamily="34" charset="-128"/>
              </a:rPr>
              <a:t> the car keys on the table</a:t>
            </a:r>
            <a:r>
              <a:rPr lang="es-ES_tradnl" altLang="ru-RU" sz="1400" b="1">
                <a:latin typeface="Arial Unicode MS" pitchFamily="34" charset="-128"/>
              </a:rPr>
              <a:t>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19524" name="Oval 68"/>
          <p:cNvSpPr>
            <a:spLocks noChangeArrowheads="1"/>
          </p:cNvSpPr>
          <p:nvPr/>
        </p:nvSpPr>
        <p:spPr bwMode="auto">
          <a:xfrm>
            <a:off x="3297238" y="1727200"/>
            <a:ext cx="1866900" cy="592138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I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promise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to wait</a:t>
            </a:r>
            <a:r>
              <a:rPr lang="es-ES_tradnl" altLang="ru-RU" sz="1400" b="1">
                <a:latin typeface="Arial Unicode MS" pitchFamily="34" charset="-128"/>
              </a:rPr>
              <a:t>.</a:t>
            </a:r>
            <a:endParaRPr lang="es-ES" altLang="ru-RU" sz="1400" b="1">
              <a:latin typeface="Arial Unicode MS" pitchFamily="34" charset="-128"/>
            </a:endParaRPr>
          </a:p>
        </p:txBody>
      </p:sp>
    </p:spTree>
  </p:cSld>
  <p:clrMapOvr>
    <a:masterClrMapping/>
  </p:clrMapOvr>
  <p:transition spd="slow" advTm="4672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5002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4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9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4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9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4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9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4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9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95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0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66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95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0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95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0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66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95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0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66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94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9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95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0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66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95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0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95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0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1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1" dur="1" fill="hold"/>
                                        <p:tgtEl>
                                          <p:spTgt spid="195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6" dur="1" fill="hold"/>
                                        <p:tgtEl>
                                          <p:spTgt spid="195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195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6" dur="1" fill="hold"/>
                                        <p:tgtEl>
                                          <p:spTgt spid="195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1" dur="1" fill="hold"/>
                                        <p:tgtEl>
                                          <p:spTgt spid="195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6" dur="1" fill="hold"/>
                                        <p:tgtEl>
                                          <p:spTgt spid="195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1" dur="1" fill="hold"/>
                                        <p:tgtEl>
                                          <p:spTgt spid="195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84" grpId="0" autoUpdateAnimBg="0"/>
      <p:bldP spid="19495" grpId="0" autoUpdateAnimBg="0"/>
      <p:bldP spid="19496" grpId="0" autoUpdateAnimBg="0"/>
      <p:bldP spid="19497" grpId="0" autoUpdateAnimBg="0"/>
      <p:bldP spid="19498" grpId="0" autoUpdateAnimBg="0"/>
      <p:bldP spid="19499" grpId="0" autoUpdateAnimBg="0"/>
      <p:bldP spid="19500" grpId="0" autoUpdateAnimBg="0"/>
      <p:bldP spid="19501" grpId="0" autoUpdateAnimBg="0"/>
      <p:bldP spid="19502" grpId="0" autoUpdateAnimBg="0"/>
      <p:bldP spid="19503" grpId="0" autoUpdateAnimBg="0"/>
      <p:bldP spid="19504" grpId="0" autoUpdateAnimBg="0"/>
      <p:bldP spid="19505" grpId="0" autoUpdateAnimBg="0"/>
      <p:bldP spid="19506" grpId="0" autoUpdateAnimBg="0"/>
      <p:bldP spid="19509" grpId="0" autoUpdateAnimBg="0"/>
      <p:bldP spid="19518" grpId="0" animBg="1" autoUpdateAnimBg="0"/>
      <p:bldP spid="19519" grpId="0" animBg="1" autoUpdateAnimBg="0"/>
      <p:bldP spid="19520" grpId="0" animBg="1" autoUpdateAnimBg="0"/>
      <p:bldP spid="19521" grpId="0" animBg="1" autoUpdateAnimBg="0"/>
      <p:bldP spid="19522" grpId="0" animBg="1" autoUpdateAnimBg="0"/>
      <p:bldP spid="19523" grpId="0" animBg="1" autoUpdateAnimBg="0"/>
      <p:bldP spid="19524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>
            <p:ph type="title"/>
          </p:nvPr>
        </p:nvSpPr>
        <p:spPr>
          <a:xfrm>
            <a:off x="339725" y="261938"/>
            <a:ext cx="8364538" cy="600075"/>
          </a:xfrm>
          <a:gradFill rotWithShape="0">
            <a:gsLst>
              <a:gs pos="0">
                <a:srgbClr val="D4EBF8"/>
              </a:gs>
              <a:gs pos="100000">
                <a:srgbClr val="FFFFFF"/>
              </a:gs>
            </a:gsLst>
            <a:lin ang="5400000" scaled="1"/>
          </a:gra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s-ES_tradnl" altLang="ru-RU" sz="3600" b="1" smtClean="0">
                <a:solidFill>
                  <a:srgbClr val="CE4E26"/>
                </a:solidFill>
              </a:rPr>
              <a:t> VERB </a:t>
            </a:r>
            <a:r>
              <a:rPr lang="es-ES_tradnl" altLang="ru-RU" sz="3600" b="1" smtClean="0">
                <a:solidFill>
                  <a:schemeClr val="tx1"/>
                </a:solidFill>
              </a:rPr>
              <a:t>+ </a:t>
            </a:r>
            <a:r>
              <a:rPr lang="es-ES_tradnl" altLang="ru-RU" sz="3600" b="1" smtClean="0">
                <a:solidFill>
                  <a:schemeClr val="accent2"/>
                </a:solidFill>
              </a:rPr>
              <a:t>OBJECT</a:t>
            </a:r>
            <a:r>
              <a:rPr lang="es-ES_tradnl" altLang="ru-RU" sz="3600" b="1" smtClean="0">
                <a:solidFill>
                  <a:schemeClr val="tx1"/>
                </a:solidFill>
              </a:rPr>
              <a:t> +</a:t>
            </a:r>
            <a:r>
              <a:rPr lang="es-ES_tradnl" altLang="ru-RU" sz="3600" b="1" smtClean="0">
                <a:solidFill>
                  <a:srgbClr val="CE4E26"/>
                </a:solidFill>
              </a:rPr>
              <a:t> </a:t>
            </a:r>
            <a:r>
              <a:rPr lang="es-ES_tradnl" altLang="ru-RU" sz="3600" b="1" smtClean="0">
                <a:solidFill>
                  <a:srgbClr val="336600"/>
                </a:solidFill>
              </a:rPr>
              <a:t>TO INFINITIVE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590550" y="1243013"/>
            <a:ext cx="9620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ALLOW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693738" y="3892550"/>
            <a:ext cx="146208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WOULD LIKE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587375" y="1538288"/>
            <a:ext cx="563563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ASK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596900" y="1816100"/>
            <a:ext cx="692150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HELP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633413" y="2084388"/>
            <a:ext cx="665162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NEED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568325" y="2366963"/>
            <a:ext cx="10255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INVITE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652463" y="2644775"/>
            <a:ext cx="8858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ORDER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679450" y="2951163"/>
            <a:ext cx="9620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REMIND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647700" y="3298825"/>
            <a:ext cx="601663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TELL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558800" y="3619500"/>
            <a:ext cx="9620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WANT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3805" name="Rectangle 13"/>
          <p:cNvSpPr>
            <a:spLocks noChangeArrowheads="1"/>
          </p:cNvSpPr>
          <p:nvPr/>
        </p:nvSpPr>
        <p:spPr bwMode="auto">
          <a:xfrm>
            <a:off x="754063" y="4213225"/>
            <a:ext cx="1706562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WOULD PREFER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714375" y="4532313"/>
            <a:ext cx="1462088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WOULD HATE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738188" y="4892675"/>
            <a:ext cx="146208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WOULD LOVE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4883150" y="2936875"/>
            <a:ext cx="1363663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b="1">
                <a:solidFill>
                  <a:srgbClr val="336600"/>
                </a:solidFill>
                <a:latin typeface="Arial Unicode MS" panose="020B0604020202020204" pitchFamily="34" charset="-128"/>
              </a:rPr>
              <a:t>TO DO</a:t>
            </a:r>
            <a:endParaRPr lang="es-ES" altLang="ru-RU" b="1">
              <a:solidFill>
                <a:srgbClr val="336600"/>
              </a:solidFill>
              <a:latin typeface="Arial Unicode MS" panose="020B0604020202020204" pitchFamily="34" charset="-128"/>
            </a:endParaRPr>
          </a:p>
        </p:txBody>
      </p:sp>
      <p:grpSp>
        <p:nvGrpSpPr>
          <p:cNvPr id="33809" name="Group 17"/>
          <p:cNvGrpSpPr>
            <a:grpSpLocks/>
          </p:cNvGrpSpPr>
          <p:nvPr/>
        </p:nvGrpSpPr>
        <p:grpSpPr bwMode="auto">
          <a:xfrm>
            <a:off x="3665538" y="1506538"/>
            <a:ext cx="1141412" cy="3662362"/>
            <a:chOff x="978" y="877"/>
            <a:chExt cx="1019" cy="2299"/>
          </a:xfrm>
        </p:grpSpPr>
        <p:cxnSp>
          <p:nvCxnSpPr>
            <p:cNvPr id="6174" name="AutoShape 18"/>
            <p:cNvCxnSpPr>
              <a:cxnSpLocks noChangeShapeType="1"/>
              <a:stCxn id="33795" idx="3"/>
              <a:endCxn id="33808" idx="1"/>
            </p:cNvCxnSpPr>
            <p:nvPr/>
          </p:nvCxnSpPr>
          <p:spPr bwMode="auto">
            <a:xfrm>
              <a:off x="978" y="877"/>
              <a:ext cx="1019" cy="102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75" name="AutoShape 19"/>
            <p:cNvCxnSpPr>
              <a:cxnSpLocks noChangeShapeType="1"/>
              <a:stCxn id="33808" idx="1"/>
              <a:endCxn id="33807" idx="3"/>
            </p:cNvCxnSpPr>
            <p:nvPr/>
          </p:nvCxnSpPr>
          <p:spPr bwMode="auto">
            <a:xfrm flipH="1">
              <a:off x="1354" y="1903"/>
              <a:ext cx="643" cy="127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3812" name="Oval 20"/>
          <p:cNvSpPr>
            <a:spLocks noChangeArrowheads="1"/>
          </p:cNvSpPr>
          <p:nvPr/>
        </p:nvSpPr>
        <p:spPr bwMode="auto">
          <a:xfrm>
            <a:off x="4870450" y="3517900"/>
            <a:ext cx="4030663" cy="53975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We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would like </a:t>
            </a:r>
            <a:r>
              <a:rPr lang="es-ES_tradnl" altLang="ru-RU" sz="1600" b="1">
                <a:solidFill>
                  <a:schemeClr val="accent2"/>
                </a:solidFill>
                <a:latin typeface="Arial Unicode MS" pitchFamily="34" charset="-128"/>
              </a:rPr>
              <a:t>you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to come</a:t>
            </a:r>
            <a:r>
              <a:rPr lang="es-ES_tradnl" altLang="ru-RU" sz="1600" b="1">
                <a:latin typeface="Arial Unicode MS" pitchFamily="34" charset="-128"/>
              </a:rPr>
              <a:t> with us.</a:t>
            </a:r>
            <a:endParaRPr lang="es-ES" altLang="ru-RU" sz="1600" b="1">
              <a:latin typeface="Arial Unicode MS" pitchFamily="34" charset="-128"/>
            </a:endParaRPr>
          </a:p>
        </p:txBody>
      </p:sp>
      <p:sp>
        <p:nvSpPr>
          <p:cNvPr id="33813" name="Oval 21"/>
          <p:cNvSpPr>
            <a:spLocks noChangeArrowheads="1"/>
          </p:cNvSpPr>
          <p:nvPr/>
        </p:nvSpPr>
        <p:spPr bwMode="auto">
          <a:xfrm>
            <a:off x="6594475" y="2562225"/>
            <a:ext cx="2382838" cy="592138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She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told </a:t>
            </a:r>
            <a:r>
              <a:rPr lang="es-ES_tradnl" altLang="ru-RU" sz="1600" b="1">
                <a:solidFill>
                  <a:schemeClr val="accent2"/>
                </a:solidFill>
                <a:latin typeface="Arial Unicode MS" pitchFamily="34" charset="-128"/>
              </a:rPr>
              <a:t>me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to go</a:t>
            </a:r>
            <a:r>
              <a:rPr lang="es-ES_tradnl" altLang="ru-RU" sz="1600" b="1">
                <a:latin typeface="Arial Unicode MS" pitchFamily="34" charset="-128"/>
              </a:rPr>
              <a:t> there</a:t>
            </a:r>
            <a:r>
              <a:rPr lang="es-ES_tradnl" altLang="ru-RU" sz="1400" b="1">
                <a:latin typeface="Arial Unicode MS" pitchFamily="34" charset="-128"/>
              </a:rPr>
              <a:t>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3814" name="Oval 22"/>
          <p:cNvSpPr>
            <a:spLocks noChangeArrowheads="1"/>
          </p:cNvSpPr>
          <p:nvPr/>
        </p:nvSpPr>
        <p:spPr bwMode="auto">
          <a:xfrm>
            <a:off x="4010025" y="963613"/>
            <a:ext cx="3541713" cy="59055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They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allowed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chemeClr val="accent2"/>
                </a:solidFill>
                <a:latin typeface="Arial Unicode MS" pitchFamily="34" charset="-128"/>
              </a:rPr>
              <a:t>us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to go </a:t>
            </a:r>
            <a:r>
              <a:rPr lang="es-ES_tradnl" altLang="ru-RU" sz="1600" b="1">
                <a:latin typeface="Arial Unicode MS" pitchFamily="34" charset="-128"/>
              </a:rPr>
              <a:t>to the party</a:t>
            </a:r>
            <a:r>
              <a:rPr lang="es-ES_tradnl" altLang="ru-RU" sz="1400" b="1">
                <a:latin typeface="Arial Unicode MS" pitchFamily="34" charset="-128"/>
              </a:rPr>
              <a:t>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3816" name="Oval 24"/>
          <p:cNvSpPr>
            <a:spLocks noChangeArrowheads="1"/>
          </p:cNvSpPr>
          <p:nvPr/>
        </p:nvSpPr>
        <p:spPr bwMode="auto">
          <a:xfrm>
            <a:off x="4287838" y="1784350"/>
            <a:ext cx="4856162" cy="681038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We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want </a:t>
            </a:r>
            <a:r>
              <a:rPr lang="es-ES_tradnl" altLang="ru-RU" sz="1600" b="1">
                <a:solidFill>
                  <a:schemeClr val="accent2"/>
                </a:solidFill>
                <a:latin typeface="Arial Unicode MS" pitchFamily="34" charset="-128"/>
              </a:rPr>
              <a:t>the students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to visit</a:t>
            </a:r>
            <a:r>
              <a:rPr lang="es-ES_tradnl" altLang="ru-RU" sz="1600" b="1">
                <a:latin typeface="Arial Unicode MS" pitchFamily="34" charset="-128"/>
              </a:rPr>
              <a:t> the new museum</a:t>
            </a:r>
            <a:r>
              <a:rPr lang="es-ES_tradnl" altLang="ru-RU" sz="1400" b="1">
                <a:latin typeface="Arial Unicode MS" pitchFamily="34" charset="-128"/>
              </a:rPr>
              <a:t>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3817" name="Oval 25"/>
          <p:cNvSpPr>
            <a:spLocks noChangeArrowheads="1"/>
          </p:cNvSpPr>
          <p:nvPr/>
        </p:nvSpPr>
        <p:spPr bwMode="auto">
          <a:xfrm>
            <a:off x="4732338" y="5180013"/>
            <a:ext cx="4067175" cy="51435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He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asked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chemeClr val="accent2"/>
                </a:solidFill>
                <a:latin typeface="Arial Unicode MS" pitchFamily="34" charset="-128"/>
              </a:rPr>
              <a:t>us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to leave</a:t>
            </a:r>
            <a:r>
              <a:rPr lang="es-ES_tradnl" altLang="ru-RU" sz="1600" b="1">
                <a:latin typeface="Arial Unicode MS" pitchFamily="34" charset="-128"/>
              </a:rPr>
              <a:t> by half past seven.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3818" name="Oval 26"/>
          <p:cNvSpPr>
            <a:spLocks noChangeArrowheads="1"/>
          </p:cNvSpPr>
          <p:nvPr/>
        </p:nvSpPr>
        <p:spPr bwMode="auto">
          <a:xfrm>
            <a:off x="5360988" y="4381500"/>
            <a:ext cx="2355850" cy="592138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I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ordered </a:t>
            </a:r>
            <a:r>
              <a:rPr lang="es-ES_tradnl" altLang="ru-RU" sz="1600" b="1">
                <a:solidFill>
                  <a:schemeClr val="accent2"/>
                </a:solidFill>
                <a:latin typeface="Arial Unicode MS" pitchFamily="34" charset="-128"/>
              </a:rPr>
              <a:t>Mary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to wait</a:t>
            </a:r>
            <a:r>
              <a:rPr lang="es-ES_tradnl" altLang="ru-RU" sz="1400" b="1">
                <a:latin typeface="Arial Unicode MS" pitchFamily="34" charset="-128"/>
              </a:rPr>
              <a:t>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3820" name="Line 28"/>
          <p:cNvSpPr>
            <a:spLocks noChangeShapeType="1"/>
          </p:cNvSpPr>
          <p:nvPr/>
        </p:nvSpPr>
        <p:spPr bwMode="auto">
          <a:xfrm>
            <a:off x="2640013" y="1300163"/>
            <a:ext cx="0" cy="3979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21" name="Rectangle 29"/>
          <p:cNvSpPr>
            <a:spLocks noChangeArrowheads="1"/>
          </p:cNvSpPr>
          <p:nvPr/>
        </p:nvSpPr>
        <p:spPr bwMode="auto">
          <a:xfrm>
            <a:off x="2652713" y="4533900"/>
            <a:ext cx="15176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000" b="1">
                <a:solidFill>
                  <a:schemeClr val="accent2"/>
                </a:solidFill>
              </a:rPr>
              <a:t>Peter &amp; John</a:t>
            </a:r>
            <a:endParaRPr lang="es-ES" altLang="ru-RU" sz="2000" b="1">
              <a:solidFill>
                <a:schemeClr val="accent2"/>
              </a:solidFill>
            </a:endParaRPr>
          </a:p>
        </p:txBody>
      </p:sp>
      <p:sp>
        <p:nvSpPr>
          <p:cNvPr id="33824" name="Rectangle 32"/>
          <p:cNvSpPr>
            <a:spLocks noChangeArrowheads="1"/>
          </p:cNvSpPr>
          <p:nvPr/>
        </p:nvSpPr>
        <p:spPr bwMode="auto">
          <a:xfrm>
            <a:off x="2754313" y="3694113"/>
            <a:ext cx="1350962" cy="398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000" b="1">
                <a:solidFill>
                  <a:schemeClr val="accent2"/>
                </a:solidFill>
              </a:rPr>
              <a:t>the students</a:t>
            </a:r>
            <a:endParaRPr lang="es-ES" altLang="ru-RU" sz="2000" b="1">
              <a:solidFill>
                <a:schemeClr val="accent2"/>
              </a:solidFill>
            </a:endParaRPr>
          </a:p>
        </p:txBody>
      </p:sp>
      <p:sp>
        <p:nvSpPr>
          <p:cNvPr id="33825" name="Rectangle 33"/>
          <p:cNvSpPr>
            <a:spLocks noChangeArrowheads="1"/>
          </p:cNvSpPr>
          <p:nvPr/>
        </p:nvSpPr>
        <p:spPr bwMode="auto">
          <a:xfrm>
            <a:off x="2711450" y="1374775"/>
            <a:ext cx="617538" cy="38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000" b="1">
                <a:solidFill>
                  <a:schemeClr val="accent2"/>
                </a:solidFill>
              </a:rPr>
              <a:t>Mary</a:t>
            </a:r>
            <a:endParaRPr lang="es-ES" altLang="ru-RU" sz="2000" b="1">
              <a:solidFill>
                <a:schemeClr val="accent2"/>
              </a:solidFill>
            </a:endParaRPr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2686050" y="2814638"/>
            <a:ext cx="5524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000" b="1">
                <a:solidFill>
                  <a:schemeClr val="accent2"/>
                </a:solidFill>
              </a:rPr>
              <a:t>us</a:t>
            </a:r>
            <a:endParaRPr lang="es-ES" altLang="ru-RU" sz="2000" b="1">
              <a:solidFill>
                <a:schemeClr val="accent2"/>
              </a:solidFill>
            </a:endParaRP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2720975" y="2027238"/>
            <a:ext cx="488950" cy="38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000" b="1">
                <a:solidFill>
                  <a:schemeClr val="accent2"/>
                </a:solidFill>
              </a:rPr>
              <a:t>her</a:t>
            </a:r>
            <a:endParaRPr lang="es-ES" altLang="ru-RU" sz="2000" b="1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slow" advTm="4672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5002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66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66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66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66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18" presetClass="entr" presetSubtype="1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1" dur="500"/>
                                        <p:tgtEl>
                                          <p:spTgt spid="33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33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1" dur="500"/>
                                        <p:tgtEl>
                                          <p:spTgt spid="33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3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3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3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3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3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3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3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3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0" fill="hold"/>
                                        <p:tgtEl>
                                          <p:spTgt spid="33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0" fill="hold"/>
                                        <p:tgtEl>
                                          <p:spTgt spid="33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6" dur="5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1" dur="1" fill="hold"/>
                                        <p:tgtEl>
                                          <p:spTgt spid="338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6" dur="1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1" dur="1" fill="hold"/>
                                        <p:tgtEl>
                                          <p:spTgt spid="338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6" dur="1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1" dur="1" fill="hold"/>
                                        <p:tgtEl>
                                          <p:spTgt spid="338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6" dur="1" fill="hold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autoUpdateAnimBg="0"/>
      <p:bldP spid="33796" grpId="0" autoUpdateAnimBg="0"/>
      <p:bldP spid="33797" grpId="0" autoUpdateAnimBg="0"/>
      <p:bldP spid="33798" grpId="0" autoUpdateAnimBg="0"/>
      <p:bldP spid="33799" grpId="0" autoUpdateAnimBg="0"/>
      <p:bldP spid="33800" grpId="0" autoUpdateAnimBg="0"/>
      <p:bldP spid="33801" grpId="0" autoUpdateAnimBg="0"/>
      <p:bldP spid="33802" grpId="0" autoUpdateAnimBg="0"/>
      <p:bldP spid="33803" grpId="0" autoUpdateAnimBg="0"/>
      <p:bldP spid="33804" grpId="0" autoUpdateAnimBg="0"/>
      <p:bldP spid="33805" grpId="0" autoUpdateAnimBg="0"/>
      <p:bldP spid="33806" grpId="0" autoUpdateAnimBg="0"/>
      <p:bldP spid="33807" grpId="0" autoUpdateAnimBg="0"/>
      <p:bldP spid="33808" grpId="0" autoUpdateAnimBg="0"/>
      <p:bldP spid="33812" grpId="0" animBg="1" autoUpdateAnimBg="0"/>
      <p:bldP spid="33813" grpId="0" animBg="1" autoUpdateAnimBg="0"/>
      <p:bldP spid="33814" grpId="0" animBg="1" autoUpdateAnimBg="0"/>
      <p:bldP spid="33816" grpId="0" animBg="1" autoUpdateAnimBg="0"/>
      <p:bldP spid="33817" grpId="0" animBg="1" autoUpdateAnimBg="0"/>
      <p:bldP spid="33818" grpId="0" animBg="1" autoUpdateAnimBg="0"/>
      <p:bldP spid="33820" grpId="0" animBg="1"/>
      <p:bldP spid="33821" grpId="0" autoUpdateAnimBg="0"/>
      <p:bldP spid="33824" grpId="0" autoUpdateAnimBg="0"/>
      <p:bldP spid="33825" grpId="0" autoUpdateAnimBg="0"/>
      <p:bldP spid="33826" grpId="0" autoUpdateAnimBg="0"/>
      <p:bldP spid="3382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>
            <p:ph type="title"/>
          </p:nvPr>
        </p:nvSpPr>
        <p:spPr>
          <a:xfrm>
            <a:off x="339725" y="261938"/>
            <a:ext cx="8364538" cy="600075"/>
          </a:xfrm>
          <a:gradFill rotWithShape="0">
            <a:gsLst>
              <a:gs pos="0">
                <a:srgbClr val="D4EBF8"/>
              </a:gs>
              <a:gs pos="100000">
                <a:srgbClr val="FFFFFF"/>
              </a:gs>
            </a:gsLst>
            <a:lin ang="5400000" scaled="1"/>
          </a:gra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s-ES_tradnl" altLang="ru-RU" sz="3600" b="1" smtClean="0">
                <a:solidFill>
                  <a:srgbClr val="CE4E26"/>
                </a:solidFill>
              </a:rPr>
              <a:t>VERB </a:t>
            </a:r>
            <a:r>
              <a:rPr lang="es-ES_tradnl" altLang="ru-RU" sz="3600" b="1" smtClean="0">
                <a:solidFill>
                  <a:schemeClr val="tx1"/>
                </a:solidFill>
              </a:rPr>
              <a:t>+ </a:t>
            </a:r>
            <a:r>
              <a:rPr lang="es-ES_tradnl" altLang="ru-RU" sz="3600" b="1" smtClean="0">
                <a:solidFill>
                  <a:schemeClr val="accent2"/>
                </a:solidFill>
              </a:rPr>
              <a:t>OBJECT</a:t>
            </a:r>
            <a:r>
              <a:rPr lang="es-ES_tradnl" altLang="ru-RU" sz="3600" b="1" smtClean="0">
                <a:solidFill>
                  <a:schemeClr val="tx1"/>
                </a:solidFill>
              </a:rPr>
              <a:t> +</a:t>
            </a:r>
            <a:r>
              <a:rPr lang="es-ES_tradnl" altLang="ru-RU" sz="3600" b="1" smtClean="0">
                <a:solidFill>
                  <a:srgbClr val="CE4E26"/>
                </a:solidFill>
              </a:rPr>
              <a:t> </a:t>
            </a:r>
            <a:r>
              <a:rPr lang="es-ES_tradnl" altLang="ru-RU" sz="3600" b="1" smtClean="0">
                <a:solidFill>
                  <a:srgbClr val="336600"/>
                </a:solidFill>
              </a:rPr>
              <a:t>(TO) INFINITIVE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539750" y="1255713"/>
            <a:ext cx="781050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HELP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679450" y="2951163"/>
            <a:ext cx="458788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LET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4831" name="Rectangle 15"/>
          <p:cNvSpPr>
            <a:spLocks noChangeArrowheads="1"/>
          </p:cNvSpPr>
          <p:nvPr/>
        </p:nvSpPr>
        <p:spPr bwMode="auto">
          <a:xfrm>
            <a:off x="738188" y="4892675"/>
            <a:ext cx="72707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MAKE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4187825" y="2924175"/>
            <a:ext cx="681038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b="1">
                <a:solidFill>
                  <a:srgbClr val="336600"/>
                </a:solidFill>
                <a:latin typeface="Arial Unicode MS" panose="020B0604020202020204" pitchFamily="34" charset="-128"/>
              </a:rPr>
              <a:t>DO</a:t>
            </a:r>
            <a:endParaRPr lang="es-ES" altLang="ru-RU" b="1">
              <a:solidFill>
                <a:srgbClr val="336600"/>
              </a:solidFill>
              <a:latin typeface="Arial Unicode MS" panose="020B0604020202020204" pitchFamily="34" charset="-128"/>
            </a:endParaRPr>
          </a:p>
        </p:txBody>
      </p:sp>
      <p:grpSp>
        <p:nvGrpSpPr>
          <p:cNvPr id="34833" name="Group 17"/>
          <p:cNvGrpSpPr>
            <a:grpSpLocks/>
          </p:cNvGrpSpPr>
          <p:nvPr/>
        </p:nvGrpSpPr>
        <p:grpSpPr bwMode="auto">
          <a:xfrm>
            <a:off x="2982913" y="1468438"/>
            <a:ext cx="1141412" cy="3662362"/>
            <a:chOff x="978" y="877"/>
            <a:chExt cx="1019" cy="2299"/>
          </a:xfrm>
        </p:grpSpPr>
        <p:cxnSp>
          <p:nvCxnSpPr>
            <p:cNvPr id="7185" name="AutoShape 18"/>
            <p:cNvCxnSpPr>
              <a:cxnSpLocks noChangeShapeType="1"/>
              <a:stCxn id="34819" idx="3"/>
              <a:endCxn id="34832" idx="1"/>
            </p:cNvCxnSpPr>
            <p:nvPr/>
          </p:nvCxnSpPr>
          <p:spPr bwMode="auto">
            <a:xfrm>
              <a:off x="978" y="877"/>
              <a:ext cx="1019" cy="102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86" name="AutoShape 19"/>
            <p:cNvCxnSpPr>
              <a:cxnSpLocks noChangeShapeType="1"/>
              <a:stCxn id="34832" idx="1"/>
              <a:endCxn id="34831" idx="3"/>
            </p:cNvCxnSpPr>
            <p:nvPr/>
          </p:nvCxnSpPr>
          <p:spPr bwMode="auto">
            <a:xfrm flipH="1">
              <a:off x="1354" y="1903"/>
              <a:ext cx="643" cy="127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4837" name="Oval 21"/>
          <p:cNvSpPr>
            <a:spLocks noChangeArrowheads="1"/>
          </p:cNvSpPr>
          <p:nvPr/>
        </p:nvSpPr>
        <p:spPr bwMode="auto">
          <a:xfrm>
            <a:off x="5795963" y="2587625"/>
            <a:ext cx="2382837" cy="592138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She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makes </a:t>
            </a:r>
            <a:r>
              <a:rPr lang="es-ES_tradnl" altLang="ru-RU" sz="1600" b="1">
                <a:solidFill>
                  <a:schemeClr val="accent2"/>
                </a:solidFill>
                <a:latin typeface="Arial Unicode MS" pitchFamily="34" charset="-128"/>
              </a:rPr>
              <a:t>me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cry</a:t>
            </a:r>
            <a:r>
              <a:rPr lang="es-ES_tradnl" altLang="ru-RU" sz="1400" b="1">
                <a:latin typeface="Arial Unicode MS" pitchFamily="34" charset="-128"/>
              </a:rPr>
              <a:t>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4838" name="Oval 22"/>
          <p:cNvSpPr>
            <a:spLocks noChangeArrowheads="1"/>
          </p:cNvSpPr>
          <p:nvPr/>
        </p:nvSpPr>
        <p:spPr bwMode="auto">
          <a:xfrm>
            <a:off x="4010025" y="1258888"/>
            <a:ext cx="3981450" cy="59055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We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helped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chemeClr val="accent2"/>
                </a:solidFill>
                <a:latin typeface="Arial Unicode MS" pitchFamily="34" charset="-128"/>
              </a:rPr>
              <a:t>Mary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dust </a:t>
            </a:r>
            <a:r>
              <a:rPr lang="es-ES_tradnl" altLang="ru-RU" sz="1600" b="1">
                <a:latin typeface="Arial Unicode MS" pitchFamily="34" charset="-128"/>
              </a:rPr>
              <a:t>the living-room</a:t>
            </a:r>
            <a:r>
              <a:rPr lang="es-ES_tradnl" altLang="ru-RU" sz="1400" b="1">
                <a:latin typeface="Arial Unicode MS" pitchFamily="34" charset="-128"/>
              </a:rPr>
              <a:t>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4840" name="Oval 24"/>
          <p:cNvSpPr>
            <a:spLocks noChangeArrowheads="1"/>
          </p:cNvSpPr>
          <p:nvPr/>
        </p:nvSpPr>
        <p:spPr bwMode="auto">
          <a:xfrm>
            <a:off x="4945063" y="4111625"/>
            <a:ext cx="4198937" cy="51435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She doesn’t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let </a:t>
            </a:r>
            <a:r>
              <a:rPr lang="es-ES_tradnl" altLang="ru-RU" sz="1600" b="1">
                <a:solidFill>
                  <a:schemeClr val="accent2"/>
                </a:solidFill>
                <a:latin typeface="Arial Unicode MS" pitchFamily="34" charset="-128"/>
              </a:rPr>
              <a:t>me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go</a:t>
            </a:r>
            <a:r>
              <a:rPr lang="es-ES_tradnl" altLang="ru-RU" sz="1600" b="1">
                <a:latin typeface="Arial Unicode MS" pitchFamily="34" charset="-128"/>
              </a:rPr>
              <a:t> to the cinema</a:t>
            </a:r>
            <a:r>
              <a:rPr lang="es-ES_tradnl" altLang="ru-RU" sz="1400" b="1">
                <a:latin typeface="Arial Unicode MS" pitchFamily="34" charset="-128"/>
              </a:rPr>
              <a:t>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4843" name="Line 27"/>
          <p:cNvSpPr>
            <a:spLocks noChangeShapeType="1"/>
          </p:cNvSpPr>
          <p:nvPr/>
        </p:nvSpPr>
        <p:spPr bwMode="auto">
          <a:xfrm>
            <a:off x="1635125" y="1262063"/>
            <a:ext cx="0" cy="3979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44" name="Rectangle 28"/>
          <p:cNvSpPr>
            <a:spLocks noChangeArrowheads="1"/>
          </p:cNvSpPr>
          <p:nvPr/>
        </p:nvSpPr>
        <p:spPr bwMode="auto">
          <a:xfrm>
            <a:off x="1828800" y="4521200"/>
            <a:ext cx="15176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000" b="1">
                <a:solidFill>
                  <a:schemeClr val="accent2"/>
                </a:solidFill>
              </a:rPr>
              <a:t>Peter &amp; John</a:t>
            </a:r>
            <a:endParaRPr lang="es-ES" altLang="ru-RU" sz="2000" b="1">
              <a:solidFill>
                <a:schemeClr val="accent2"/>
              </a:solidFill>
            </a:endParaRPr>
          </a:p>
        </p:txBody>
      </p:sp>
      <p:sp>
        <p:nvSpPr>
          <p:cNvPr id="34845" name="Rectangle 29"/>
          <p:cNvSpPr>
            <a:spLocks noChangeArrowheads="1"/>
          </p:cNvSpPr>
          <p:nvPr/>
        </p:nvSpPr>
        <p:spPr bwMode="auto">
          <a:xfrm>
            <a:off x="1865313" y="3668713"/>
            <a:ext cx="1350962" cy="398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000" b="1">
                <a:solidFill>
                  <a:schemeClr val="accent2"/>
                </a:solidFill>
              </a:rPr>
              <a:t>the students</a:t>
            </a:r>
            <a:endParaRPr lang="es-ES" altLang="ru-RU" sz="2000" b="1">
              <a:solidFill>
                <a:schemeClr val="accent2"/>
              </a:solidFill>
            </a:endParaRPr>
          </a:p>
        </p:txBody>
      </p:sp>
      <p:sp>
        <p:nvSpPr>
          <p:cNvPr id="34846" name="Rectangle 30"/>
          <p:cNvSpPr>
            <a:spLocks noChangeArrowheads="1"/>
          </p:cNvSpPr>
          <p:nvPr/>
        </p:nvSpPr>
        <p:spPr bwMode="auto">
          <a:xfrm>
            <a:off x="1784350" y="1349375"/>
            <a:ext cx="617538" cy="38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000" b="1">
                <a:solidFill>
                  <a:schemeClr val="accent2"/>
                </a:solidFill>
              </a:rPr>
              <a:t>Mary</a:t>
            </a:r>
            <a:endParaRPr lang="es-ES" altLang="ru-RU" sz="2000" b="1">
              <a:solidFill>
                <a:schemeClr val="accent2"/>
              </a:solidFill>
            </a:endParaRPr>
          </a:p>
        </p:txBody>
      </p:sp>
      <p:sp>
        <p:nvSpPr>
          <p:cNvPr id="34847" name="Rectangle 31"/>
          <p:cNvSpPr>
            <a:spLocks noChangeArrowheads="1"/>
          </p:cNvSpPr>
          <p:nvPr/>
        </p:nvSpPr>
        <p:spPr bwMode="auto">
          <a:xfrm>
            <a:off x="1758950" y="2776538"/>
            <a:ext cx="5524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000" b="1">
                <a:solidFill>
                  <a:schemeClr val="accent2"/>
                </a:solidFill>
              </a:rPr>
              <a:t>us</a:t>
            </a:r>
            <a:endParaRPr lang="es-ES" altLang="ru-RU" sz="2000" b="1">
              <a:solidFill>
                <a:schemeClr val="accent2"/>
              </a:solidFill>
            </a:endParaRPr>
          </a:p>
        </p:txBody>
      </p:sp>
      <p:sp>
        <p:nvSpPr>
          <p:cNvPr id="34848" name="Rectangle 32"/>
          <p:cNvSpPr>
            <a:spLocks noChangeArrowheads="1"/>
          </p:cNvSpPr>
          <p:nvPr/>
        </p:nvSpPr>
        <p:spPr bwMode="auto">
          <a:xfrm>
            <a:off x="1779588" y="2027238"/>
            <a:ext cx="488950" cy="38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000" b="1">
                <a:solidFill>
                  <a:schemeClr val="accent2"/>
                </a:solidFill>
              </a:rPr>
              <a:t>her</a:t>
            </a:r>
            <a:endParaRPr lang="es-ES" altLang="ru-RU" sz="2000" b="1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slow" advTm="4672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5002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8" presetClass="entr" presetSubtype="1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4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4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34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8" dur="1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8" dur="1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autoUpdateAnimBg="0"/>
      <p:bldP spid="34826" grpId="0" autoUpdateAnimBg="0"/>
      <p:bldP spid="34831" grpId="0" autoUpdateAnimBg="0"/>
      <p:bldP spid="34832" grpId="0" autoUpdateAnimBg="0"/>
      <p:bldP spid="34837" grpId="0" animBg="1" autoUpdateAnimBg="0"/>
      <p:bldP spid="34838" grpId="0" animBg="1" autoUpdateAnimBg="0"/>
      <p:bldP spid="34840" grpId="0" animBg="1" autoUpdateAnimBg="0"/>
      <p:bldP spid="34843" grpId="0" animBg="1"/>
      <p:bldP spid="34844" grpId="0" autoUpdateAnimBg="0"/>
      <p:bldP spid="34845" grpId="0" autoUpdateAnimBg="0"/>
      <p:bldP spid="34846" grpId="0" autoUpdateAnimBg="0"/>
      <p:bldP spid="34847" grpId="0" autoUpdateAnimBg="0"/>
      <p:bldP spid="3484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81000" y="228600"/>
            <a:ext cx="8534400" cy="762000"/>
          </a:xfrm>
          <a:prstGeom prst="rect">
            <a:avLst/>
          </a:prstGeom>
          <a:gradFill rotWithShape="0">
            <a:gsLst>
              <a:gs pos="0">
                <a:srgbClr val="D4EBF8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4400" b="1">
                <a:solidFill>
                  <a:srgbClr val="CE4E26"/>
                </a:solidFill>
              </a:rPr>
              <a:t>VERB PATTERNS IN ENGLISH</a:t>
            </a:r>
            <a:endParaRPr lang="es-ES" altLang="ru-RU" sz="4400" b="1">
              <a:solidFill>
                <a:srgbClr val="CE4E26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3200400" y="1981200"/>
            <a:ext cx="2057400" cy="533400"/>
          </a:xfrm>
          <a:prstGeom prst="rect">
            <a:avLst/>
          </a:prstGeom>
          <a:gradFill rotWithShape="0">
            <a:gsLst>
              <a:gs pos="0">
                <a:srgbClr val="FF66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000"/>
              <a:t>PATTERNS</a:t>
            </a:r>
            <a:endParaRPr lang="es-ES" altLang="ru-RU" sz="200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3541713" y="3935413"/>
            <a:ext cx="1651000" cy="709612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/>
              <a:t>WITHOUT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/>
              <a:t>CHANGE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/>
              <a:t>OF MEANING</a:t>
            </a:r>
            <a:endParaRPr lang="es-ES" altLang="ru-RU" sz="1400" b="1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1116013" y="3946525"/>
            <a:ext cx="1295400" cy="68580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/>
              <a:t>WITH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/>
              <a:t> CHANGE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/>
              <a:t>OF MEANING</a:t>
            </a:r>
            <a:endParaRPr lang="es-ES" altLang="ru-RU" sz="1400" b="1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1811338" y="2832100"/>
            <a:ext cx="1828800" cy="68580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/>
              <a:t>VERB + GERUND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/>
              <a:t>or  TO INFINITIVE</a:t>
            </a:r>
            <a:endParaRPr lang="es-ES" altLang="ru-RU" sz="2400" b="1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2743200" y="1143000"/>
            <a:ext cx="2971800" cy="533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800" b="1">
                <a:solidFill>
                  <a:srgbClr val="8B6943"/>
                </a:solidFill>
              </a:rPr>
              <a:t>THE GERUND</a:t>
            </a:r>
            <a:endParaRPr lang="es-ES" altLang="ru-RU" sz="2800" b="1">
              <a:solidFill>
                <a:srgbClr val="8B6943"/>
              </a:solidFill>
            </a:endParaRPr>
          </a:p>
        </p:txBody>
      </p:sp>
      <p:cxnSp>
        <p:nvCxnSpPr>
          <p:cNvPr id="12303" name="AutoShape 15"/>
          <p:cNvCxnSpPr>
            <a:cxnSpLocks noChangeShapeType="1"/>
            <a:stCxn id="12298" idx="2"/>
            <a:endCxn id="12292" idx="0"/>
          </p:cNvCxnSpPr>
          <p:nvPr/>
        </p:nvCxnSpPr>
        <p:spPr bwMode="auto">
          <a:xfrm>
            <a:off x="4229100" y="1676400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304" name="AutoShape 16"/>
          <p:cNvCxnSpPr>
            <a:cxnSpLocks noChangeShapeType="1"/>
            <a:stCxn id="12295" idx="2"/>
            <a:endCxn id="12294" idx="0"/>
          </p:cNvCxnSpPr>
          <p:nvPr/>
        </p:nvCxnSpPr>
        <p:spPr bwMode="auto">
          <a:xfrm flipH="1">
            <a:off x="1763713" y="3517900"/>
            <a:ext cx="962025" cy="428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305" name="AutoShape 17"/>
          <p:cNvCxnSpPr>
            <a:cxnSpLocks noChangeShapeType="1"/>
            <a:stCxn id="12295" idx="2"/>
            <a:endCxn id="12293" idx="0"/>
          </p:cNvCxnSpPr>
          <p:nvPr/>
        </p:nvCxnSpPr>
        <p:spPr bwMode="auto">
          <a:xfrm>
            <a:off x="2725738" y="3517900"/>
            <a:ext cx="1641475" cy="417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307" name="Oval 19"/>
          <p:cNvSpPr>
            <a:spLocks noChangeArrowheads="1"/>
          </p:cNvSpPr>
          <p:nvPr/>
        </p:nvSpPr>
        <p:spPr bwMode="auto">
          <a:xfrm>
            <a:off x="2533650" y="5535613"/>
            <a:ext cx="1676400" cy="914400"/>
          </a:xfrm>
          <a:prstGeom prst="ellips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000" b="1"/>
              <a:t>She </a:t>
            </a:r>
            <a:r>
              <a:rPr lang="es-ES_tradnl" altLang="ru-RU" sz="2000" b="1">
                <a:solidFill>
                  <a:srgbClr val="CC3300"/>
                </a:solidFill>
              </a:rPr>
              <a:t>stopped</a:t>
            </a:r>
            <a:r>
              <a:rPr lang="es-ES_tradnl" altLang="ru-RU" sz="2000" b="1">
                <a:solidFill>
                  <a:srgbClr val="0000FF"/>
                </a:solidFill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000" b="1">
                <a:solidFill>
                  <a:srgbClr val="006600"/>
                </a:solidFill>
              </a:rPr>
              <a:t>to smoke</a:t>
            </a:r>
            <a:r>
              <a:rPr lang="es-ES_tradnl" altLang="ru-RU" sz="2000" b="1"/>
              <a:t>.</a:t>
            </a:r>
            <a:endParaRPr lang="es-ES" altLang="ru-RU" sz="2000" b="1"/>
          </a:p>
        </p:txBody>
      </p:sp>
      <p:sp>
        <p:nvSpPr>
          <p:cNvPr id="12308" name="Oval 20"/>
          <p:cNvSpPr>
            <a:spLocks noChangeArrowheads="1"/>
          </p:cNvSpPr>
          <p:nvPr/>
        </p:nvSpPr>
        <p:spPr bwMode="auto">
          <a:xfrm>
            <a:off x="165100" y="5575300"/>
            <a:ext cx="1905000" cy="838200"/>
          </a:xfrm>
          <a:prstGeom prst="ellips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000" b="1"/>
              <a:t>She </a:t>
            </a:r>
            <a:r>
              <a:rPr lang="es-ES_tradnl" altLang="ru-RU" sz="2000" b="1">
                <a:solidFill>
                  <a:srgbClr val="CC3300"/>
                </a:solidFill>
              </a:rPr>
              <a:t>stopped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000" b="1">
                <a:solidFill>
                  <a:srgbClr val="006600"/>
                </a:solidFill>
              </a:rPr>
              <a:t>smoking</a:t>
            </a:r>
            <a:r>
              <a:rPr lang="es-ES_tradnl" altLang="ru-RU" sz="2000" b="1"/>
              <a:t>.</a:t>
            </a:r>
            <a:endParaRPr lang="es-ES" altLang="ru-RU" sz="2000" b="1"/>
          </a:p>
        </p:txBody>
      </p:sp>
      <p:sp>
        <p:nvSpPr>
          <p:cNvPr id="12309" name="Oval 21"/>
          <p:cNvSpPr>
            <a:spLocks noChangeArrowheads="1"/>
          </p:cNvSpPr>
          <p:nvPr/>
        </p:nvSpPr>
        <p:spPr bwMode="auto">
          <a:xfrm>
            <a:off x="4281488" y="5268913"/>
            <a:ext cx="2238375" cy="1254125"/>
          </a:xfrm>
          <a:prstGeom prst="ellips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000" b="1"/>
              <a:t>I </a:t>
            </a:r>
            <a:r>
              <a:rPr lang="es-ES_tradnl" altLang="ru-RU" sz="2000" b="1">
                <a:solidFill>
                  <a:srgbClr val="CC3300"/>
                </a:solidFill>
              </a:rPr>
              <a:t>started</a:t>
            </a:r>
            <a:r>
              <a:rPr lang="es-ES_tradnl" altLang="ru-RU" sz="2000" b="1">
                <a:solidFill>
                  <a:srgbClr val="FFFF00"/>
                </a:solidFill>
              </a:rPr>
              <a:t> </a:t>
            </a:r>
            <a:r>
              <a:rPr lang="es-ES_tradnl" altLang="ru-RU" sz="2000" b="1">
                <a:solidFill>
                  <a:srgbClr val="006600"/>
                </a:solidFill>
              </a:rPr>
              <a:t>crying</a:t>
            </a:r>
            <a:r>
              <a:rPr lang="es-ES_tradnl" altLang="ru-RU" sz="2000" b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000" b="1">
                <a:solidFill>
                  <a:schemeClr val="accent2"/>
                </a:solidFill>
              </a:rPr>
              <a:t>=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000" b="1"/>
              <a:t>I </a:t>
            </a:r>
            <a:r>
              <a:rPr lang="es-ES_tradnl" altLang="ru-RU" sz="2000" b="1">
                <a:solidFill>
                  <a:srgbClr val="CC3300"/>
                </a:solidFill>
              </a:rPr>
              <a:t>started</a:t>
            </a:r>
            <a:r>
              <a:rPr lang="es-ES_tradnl" altLang="ru-RU" sz="2000" b="1">
                <a:solidFill>
                  <a:srgbClr val="FFFF00"/>
                </a:solidFill>
              </a:rPr>
              <a:t> </a:t>
            </a:r>
            <a:r>
              <a:rPr lang="es-ES_tradnl" altLang="ru-RU" sz="2000" b="1">
                <a:solidFill>
                  <a:srgbClr val="006600"/>
                </a:solidFill>
              </a:rPr>
              <a:t>to cry</a:t>
            </a:r>
            <a:r>
              <a:rPr lang="es-ES_tradnl" altLang="ru-RU" sz="2000" b="1"/>
              <a:t>.</a:t>
            </a:r>
            <a:endParaRPr lang="es-ES" altLang="ru-RU" sz="2000" b="1"/>
          </a:p>
        </p:txBody>
      </p:sp>
      <p:cxnSp>
        <p:nvCxnSpPr>
          <p:cNvPr id="12315" name="AutoShape 27"/>
          <p:cNvCxnSpPr>
            <a:cxnSpLocks noChangeShapeType="1"/>
            <a:stCxn id="12294" idx="2"/>
            <a:endCxn id="12308" idx="0"/>
          </p:cNvCxnSpPr>
          <p:nvPr/>
        </p:nvCxnSpPr>
        <p:spPr bwMode="auto">
          <a:xfrm flipH="1">
            <a:off x="1117600" y="4632325"/>
            <a:ext cx="646113" cy="942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316" name="AutoShape 28"/>
          <p:cNvCxnSpPr>
            <a:cxnSpLocks noChangeShapeType="1"/>
            <a:stCxn id="12294" idx="2"/>
            <a:endCxn id="12307" idx="0"/>
          </p:cNvCxnSpPr>
          <p:nvPr/>
        </p:nvCxnSpPr>
        <p:spPr bwMode="auto">
          <a:xfrm>
            <a:off x="1763713" y="4632325"/>
            <a:ext cx="1608137" cy="903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317" name="AutoShape 29"/>
          <p:cNvCxnSpPr>
            <a:cxnSpLocks noChangeShapeType="1"/>
            <a:stCxn id="12293" idx="2"/>
            <a:endCxn id="12309" idx="0"/>
          </p:cNvCxnSpPr>
          <p:nvPr/>
        </p:nvCxnSpPr>
        <p:spPr bwMode="auto">
          <a:xfrm>
            <a:off x="4367213" y="4645025"/>
            <a:ext cx="1033462" cy="623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319" name="AutoShape 31"/>
          <p:cNvCxnSpPr>
            <a:cxnSpLocks noChangeShapeType="1"/>
            <a:stCxn id="12292" idx="2"/>
            <a:endCxn id="12295" idx="0"/>
          </p:cNvCxnSpPr>
          <p:nvPr/>
        </p:nvCxnSpPr>
        <p:spPr bwMode="auto">
          <a:xfrm flipH="1">
            <a:off x="2725738" y="2514600"/>
            <a:ext cx="1503362" cy="317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6821488" y="2946400"/>
            <a:ext cx="2141537" cy="68580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000" b="1"/>
              <a:t>VERB + GERUND</a:t>
            </a:r>
            <a:endParaRPr lang="es-ES" altLang="ru-RU" sz="2000" b="1"/>
          </a:p>
        </p:txBody>
      </p:sp>
      <p:cxnSp>
        <p:nvCxnSpPr>
          <p:cNvPr id="12321" name="AutoShape 33"/>
          <p:cNvCxnSpPr>
            <a:cxnSpLocks noChangeShapeType="1"/>
          </p:cNvCxnSpPr>
          <p:nvPr/>
        </p:nvCxnSpPr>
        <p:spPr bwMode="auto">
          <a:xfrm>
            <a:off x="4214813" y="2514600"/>
            <a:ext cx="3649662" cy="417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324" name="Oval 36"/>
          <p:cNvSpPr>
            <a:spLocks noChangeArrowheads="1"/>
          </p:cNvSpPr>
          <p:nvPr/>
        </p:nvSpPr>
        <p:spPr bwMode="auto">
          <a:xfrm>
            <a:off x="6627813" y="5413375"/>
            <a:ext cx="2516187" cy="971550"/>
          </a:xfrm>
          <a:prstGeom prst="ellips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b="1"/>
              <a:t>I </a:t>
            </a:r>
            <a:r>
              <a:rPr lang="es-ES_tradnl" altLang="ru-RU" b="1">
                <a:solidFill>
                  <a:srgbClr val="CC3300"/>
                </a:solidFill>
              </a:rPr>
              <a:t>love</a:t>
            </a:r>
            <a:r>
              <a:rPr lang="es-ES_tradnl" altLang="ru-RU" b="1">
                <a:solidFill>
                  <a:srgbClr val="FFFF00"/>
                </a:solidFill>
              </a:rPr>
              <a:t> </a:t>
            </a:r>
            <a:r>
              <a:rPr lang="es-ES_tradnl" altLang="ru-RU" b="1">
                <a:solidFill>
                  <a:srgbClr val="006600"/>
                </a:solidFill>
              </a:rPr>
              <a:t>singing</a:t>
            </a:r>
            <a:r>
              <a:rPr lang="es-ES_tradnl" altLang="ru-RU" sz="2400" b="1"/>
              <a:t>.</a:t>
            </a:r>
            <a:endParaRPr lang="es-ES" altLang="ru-RU" sz="2400" b="1"/>
          </a:p>
        </p:txBody>
      </p:sp>
      <p:cxnSp>
        <p:nvCxnSpPr>
          <p:cNvPr id="12325" name="AutoShape 37"/>
          <p:cNvCxnSpPr>
            <a:cxnSpLocks noChangeShapeType="1"/>
            <a:stCxn id="12320" idx="2"/>
            <a:endCxn id="12324" idx="0"/>
          </p:cNvCxnSpPr>
          <p:nvPr/>
        </p:nvCxnSpPr>
        <p:spPr bwMode="auto">
          <a:xfrm flipH="1">
            <a:off x="7886700" y="3632200"/>
            <a:ext cx="6350" cy="1781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327" name="Rectangle 39"/>
          <p:cNvSpPr>
            <a:spLocks noChangeArrowheads="1"/>
          </p:cNvSpPr>
          <p:nvPr/>
        </p:nvSpPr>
        <p:spPr bwMode="auto">
          <a:xfrm>
            <a:off x="2163763" y="5745163"/>
            <a:ext cx="336550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ru-RU" sz="4800" b="1">
                <a:solidFill>
                  <a:srgbClr val="FF33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</a:t>
            </a:r>
            <a:endParaRPr lang="es-ES" altLang="ru-RU" sz="4800" b="1"/>
          </a:p>
        </p:txBody>
      </p:sp>
    </p:spTree>
  </p:cSld>
  <p:clrMapOvr>
    <a:masterClrMapping/>
  </p:clrMapOvr>
  <p:transition spd="slow" advTm="4672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3" presetClass="entr" presetSubtype="52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9" dur="1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7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9" dur="1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9" dur="1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 autoUpdateAnimBg="0"/>
      <p:bldP spid="12293" grpId="0" animBg="1" autoUpdateAnimBg="0"/>
      <p:bldP spid="12294" grpId="0" animBg="1" autoUpdateAnimBg="0"/>
      <p:bldP spid="12295" grpId="0" animBg="1" autoUpdateAnimBg="0"/>
      <p:bldP spid="12298" grpId="0" animBg="1" autoUpdateAnimBg="0"/>
      <p:bldP spid="12307" grpId="0" animBg="1" autoUpdateAnimBg="0"/>
      <p:bldP spid="12308" grpId="0" animBg="1" autoUpdateAnimBg="0"/>
      <p:bldP spid="12309" grpId="0" animBg="1" autoUpdateAnimBg="0"/>
      <p:bldP spid="12320" grpId="0" animBg="1" autoUpdateAnimBg="0"/>
      <p:bldP spid="12324" grpId="0" animBg="1" autoUpdateAnimBg="0"/>
      <p:bldP spid="12327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>
          <a:xfrm>
            <a:off x="2063750" y="261938"/>
            <a:ext cx="4489450" cy="600075"/>
          </a:xfrm>
          <a:gradFill rotWithShape="0">
            <a:gsLst>
              <a:gs pos="0">
                <a:srgbClr val="D4EBF8"/>
              </a:gs>
              <a:gs pos="100000">
                <a:srgbClr val="FFFFFF"/>
              </a:gs>
            </a:gsLst>
            <a:lin ang="5400000" scaled="1"/>
          </a:gra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s-ES_tradnl" altLang="ru-RU" sz="3600" b="1" smtClean="0">
                <a:solidFill>
                  <a:srgbClr val="CE4E26"/>
                </a:solidFill>
              </a:rPr>
              <a:t> VERB </a:t>
            </a:r>
            <a:r>
              <a:rPr lang="es-ES_tradnl" altLang="ru-RU" sz="3600" b="1" smtClean="0">
                <a:solidFill>
                  <a:schemeClr val="tx1"/>
                </a:solidFill>
              </a:rPr>
              <a:t>+</a:t>
            </a:r>
            <a:r>
              <a:rPr lang="es-ES_tradnl" altLang="ru-RU" sz="3600" b="1" smtClean="0">
                <a:solidFill>
                  <a:srgbClr val="CE4E26"/>
                </a:solidFill>
              </a:rPr>
              <a:t> </a:t>
            </a:r>
            <a:r>
              <a:rPr lang="es-ES_tradnl" altLang="ru-RU" sz="3600" b="1" smtClean="0">
                <a:solidFill>
                  <a:srgbClr val="336600"/>
                </a:solidFill>
              </a:rPr>
              <a:t>GERUND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576263" y="1217613"/>
            <a:ext cx="9620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ADORE *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563563" y="3724275"/>
            <a:ext cx="1023937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KEEP ON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509588" y="1524000"/>
            <a:ext cx="1617662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CAN’T STAND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482600" y="1816100"/>
            <a:ext cx="1309688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CARRY ON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517525" y="2085975"/>
            <a:ext cx="1490663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DON’T MIND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503238" y="2366963"/>
            <a:ext cx="833437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ENJOY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485775" y="2644775"/>
            <a:ext cx="9620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FINISH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538163" y="2927350"/>
            <a:ext cx="9620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GIVE UP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495300" y="3208338"/>
            <a:ext cx="871538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GO ON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546100" y="3478213"/>
            <a:ext cx="833438" cy="23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HATE *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585788" y="4005263"/>
            <a:ext cx="741362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LIKE *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546100" y="4264025"/>
            <a:ext cx="23495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LOOK FORWARD TO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557213" y="4879975"/>
            <a:ext cx="1166812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PREFER *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3646488" y="2795588"/>
            <a:ext cx="1479550" cy="52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b="1">
                <a:solidFill>
                  <a:srgbClr val="336600"/>
                </a:solidFill>
                <a:latin typeface="Arial Unicode MS" panose="020B0604020202020204" pitchFamily="34" charset="-128"/>
              </a:rPr>
              <a:t>DOING</a:t>
            </a:r>
            <a:endParaRPr lang="es-ES" altLang="ru-RU" b="1">
              <a:solidFill>
                <a:srgbClr val="336600"/>
              </a:solidFill>
              <a:latin typeface="Arial Unicode MS" panose="020B0604020202020204" pitchFamily="34" charset="-128"/>
            </a:endParaRPr>
          </a:p>
        </p:txBody>
      </p:sp>
      <p:grpSp>
        <p:nvGrpSpPr>
          <p:cNvPr id="37905" name="Group 17"/>
          <p:cNvGrpSpPr>
            <a:grpSpLocks/>
          </p:cNvGrpSpPr>
          <p:nvPr/>
        </p:nvGrpSpPr>
        <p:grpSpPr bwMode="auto">
          <a:xfrm>
            <a:off x="2363788" y="1392238"/>
            <a:ext cx="1219200" cy="3662362"/>
            <a:chOff x="978" y="877"/>
            <a:chExt cx="1019" cy="2299"/>
          </a:xfrm>
        </p:grpSpPr>
        <p:cxnSp>
          <p:nvCxnSpPr>
            <p:cNvPr id="9243" name="AutoShape 18"/>
            <p:cNvCxnSpPr>
              <a:cxnSpLocks noChangeShapeType="1"/>
              <a:stCxn id="37891" idx="3"/>
              <a:endCxn id="37904" idx="1"/>
            </p:cNvCxnSpPr>
            <p:nvPr/>
          </p:nvCxnSpPr>
          <p:spPr bwMode="auto">
            <a:xfrm>
              <a:off x="978" y="877"/>
              <a:ext cx="1019" cy="102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244" name="AutoShape 19"/>
            <p:cNvCxnSpPr>
              <a:cxnSpLocks noChangeShapeType="1"/>
              <a:stCxn id="37904" idx="1"/>
              <a:endCxn id="37903" idx="3"/>
            </p:cNvCxnSpPr>
            <p:nvPr/>
          </p:nvCxnSpPr>
          <p:spPr bwMode="auto">
            <a:xfrm flipH="1">
              <a:off x="1354" y="1903"/>
              <a:ext cx="643" cy="127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7908" name="Oval 20"/>
          <p:cNvSpPr>
            <a:spLocks noChangeArrowheads="1"/>
          </p:cNvSpPr>
          <p:nvPr/>
        </p:nvSpPr>
        <p:spPr bwMode="auto">
          <a:xfrm>
            <a:off x="6375400" y="987425"/>
            <a:ext cx="2768600" cy="53975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We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like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driving</a:t>
            </a:r>
            <a:r>
              <a:rPr lang="es-ES_tradnl" altLang="ru-RU" sz="1600" b="1">
                <a:latin typeface="Arial Unicode MS" pitchFamily="34" charset="-128"/>
              </a:rPr>
              <a:t> cars.</a:t>
            </a:r>
            <a:endParaRPr lang="es-ES" altLang="ru-RU" sz="1600" b="1">
              <a:latin typeface="Arial Unicode MS" pitchFamily="34" charset="-128"/>
            </a:endParaRPr>
          </a:p>
        </p:txBody>
      </p:sp>
      <p:sp>
        <p:nvSpPr>
          <p:cNvPr id="37909" name="Oval 21"/>
          <p:cNvSpPr>
            <a:spLocks noChangeArrowheads="1"/>
          </p:cNvSpPr>
          <p:nvPr/>
        </p:nvSpPr>
        <p:spPr bwMode="auto">
          <a:xfrm>
            <a:off x="5843588" y="1743075"/>
            <a:ext cx="2897187" cy="668338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They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hated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studying</a:t>
            </a:r>
            <a:r>
              <a:rPr lang="es-ES_tradnl" altLang="ru-RU" sz="1600" b="1">
                <a:latin typeface="Arial Unicode MS" pitchFamily="34" charset="-128"/>
              </a:rPr>
              <a:t> English.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7910" name="Oval 22"/>
          <p:cNvSpPr>
            <a:spLocks noChangeArrowheads="1"/>
          </p:cNvSpPr>
          <p:nvPr/>
        </p:nvSpPr>
        <p:spPr bwMode="auto">
          <a:xfrm>
            <a:off x="5432425" y="4643438"/>
            <a:ext cx="3500438" cy="59055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They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gave up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smoking</a:t>
            </a:r>
            <a:r>
              <a:rPr lang="es-ES_tradnl" altLang="ru-RU" sz="1600" b="1">
                <a:latin typeface="Arial Unicode MS" pitchFamily="34" charset="-128"/>
              </a:rPr>
              <a:t> last week.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7911" name="Oval 23"/>
          <p:cNvSpPr>
            <a:spLocks noChangeArrowheads="1"/>
          </p:cNvSpPr>
          <p:nvPr/>
        </p:nvSpPr>
        <p:spPr bwMode="auto">
          <a:xfrm>
            <a:off x="3549650" y="4025900"/>
            <a:ext cx="3165475" cy="554038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They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kept on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interrupting</a:t>
            </a:r>
            <a:r>
              <a:rPr lang="es-ES_tradnl" altLang="ru-RU" sz="1600" b="1">
                <a:latin typeface="Arial Unicode MS" pitchFamily="34" charset="-128"/>
              </a:rPr>
              <a:t> us.</a:t>
            </a:r>
            <a:endParaRPr lang="es-ES" altLang="ru-RU" sz="1600" b="1">
              <a:latin typeface="Arial Unicode MS" pitchFamily="34" charset="-128"/>
            </a:endParaRPr>
          </a:p>
        </p:txBody>
      </p:sp>
      <p:sp>
        <p:nvSpPr>
          <p:cNvPr id="37912" name="Oval 24"/>
          <p:cNvSpPr>
            <a:spLocks noChangeArrowheads="1"/>
          </p:cNvSpPr>
          <p:nvPr/>
        </p:nvSpPr>
        <p:spPr bwMode="auto">
          <a:xfrm>
            <a:off x="4948238" y="3313113"/>
            <a:ext cx="3962400" cy="630237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We are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looking forward to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meeting</a:t>
            </a:r>
            <a:r>
              <a:rPr lang="es-ES_tradnl" altLang="ru-RU" sz="1600" b="1">
                <a:latin typeface="Arial Unicode MS" pitchFamily="34" charset="-128"/>
              </a:rPr>
              <a:t> Paul.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7913" name="Oval 25"/>
          <p:cNvSpPr>
            <a:spLocks noChangeArrowheads="1"/>
          </p:cNvSpPr>
          <p:nvPr/>
        </p:nvSpPr>
        <p:spPr bwMode="auto">
          <a:xfrm>
            <a:off x="5502275" y="2592388"/>
            <a:ext cx="3349625" cy="51435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I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can’t stand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listening</a:t>
            </a:r>
            <a:r>
              <a:rPr lang="es-ES_tradnl" altLang="ru-RU" sz="1600" b="1">
                <a:latin typeface="Arial Unicode MS" pitchFamily="34" charset="-128"/>
              </a:rPr>
              <a:t> to hip-hop.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7914" name="Oval 26"/>
          <p:cNvSpPr>
            <a:spLocks noChangeArrowheads="1"/>
          </p:cNvSpPr>
          <p:nvPr/>
        </p:nvSpPr>
        <p:spPr bwMode="auto">
          <a:xfrm>
            <a:off x="3581400" y="1181100"/>
            <a:ext cx="2227263" cy="604838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She </a:t>
            </a:r>
            <a:r>
              <a:rPr lang="es-ES_tradnl" altLang="ru-RU" sz="1600" b="1">
                <a:solidFill>
                  <a:srgbClr val="CC3300"/>
                </a:solidFill>
                <a:latin typeface="Arial Unicode MS" pitchFamily="34" charset="-128"/>
              </a:rPr>
              <a:t>loves</a:t>
            </a:r>
            <a:r>
              <a:rPr lang="es-ES_tradnl" altLang="ru-RU" sz="1600" b="1">
                <a:latin typeface="Arial Unicode MS" pitchFamily="34" charset="-128"/>
              </a:rPr>
              <a:t> </a:t>
            </a:r>
            <a:r>
              <a:rPr lang="es-ES_tradnl" altLang="ru-RU" sz="1600" b="1">
                <a:solidFill>
                  <a:srgbClr val="336600"/>
                </a:solidFill>
                <a:latin typeface="Arial Unicode MS" pitchFamily="34" charset="-128"/>
              </a:rPr>
              <a:t>ice-skating</a:t>
            </a:r>
            <a:r>
              <a:rPr lang="es-ES_tradnl" altLang="ru-RU" sz="1600" b="1">
                <a:latin typeface="Arial Unicode MS" pitchFamily="34" charset="-128"/>
              </a:rPr>
              <a:t>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93713" y="4583113"/>
            <a:ext cx="101123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800" b="1">
                <a:latin typeface="Arial Unicode MS" panose="020B0604020202020204" pitchFamily="34" charset="-128"/>
              </a:rPr>
              <a:t>LOVE *</a:t>
            </a:r>
            <a:endParaRPr lang="es-ES" altLang="ru-RU" sz="1800" b="1">
              <a:latin typeface="Arial Unicode MS" panose="020B0604020202020204" pitchFamily="34" charset="-128"/>
            </a:endParaRPr>
          </a:p>
        </p:txBody>
      </p:sp>
      <p:sp>
        <p:nvSpPr>
          <p:cNvPr id="37917" name="Rectangle 29"/>
          <p:cNvSpPr>
            <a:spLocks noChangeArrowheads="1"/>
          </p:cNvSpPr>
          <p:nvPr/>
        </p:nvSpPr>
        <p:spPr bwMode="auto">
          <a:xfrm>
            <a:off x="287338" y="5581650"/>
            <a:ext cx="8564562" cy="850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s-ES_tradnl" altLang="ru-RU" sz="1400" dirty="0">
                <a:latin typeface="Bookman Old Style" pitchFamily="18" charset="0"/>
              </a:rPr>
              <a:t>* These verbs can also take the TO INFINITIVE, but with a slight difference in meaning.</a:t>
            </a:r>
          </a:p>
          <a:p>
            <a:pPr>
              <a:defRPr/>
            </a:pPr>
            <a:r>
              <a:rPr lang="es-ES_tradnl" altLang="ru-RU" sz="1400" dirty="0">
                <a:latin typeface="Bookman Old Style" pitchFamily="18" charset="0"/>
              </a:rPr>
              <a:t>- With the GERUND, they show a </a:t>
            </a:r>
            <a:r>
              <a:rPr lang="es-ES_tradnl" altLang="ru-RU" sz="1400" u="sng" dirty="0">
                <a:latin typeface="Bookman Old Style" pitchFamily="18" charset="0"/>
              </a:rPr>
              <a:t>general activity</a:t>
            </a:r>
            <a:r>
              <a:rPr lang="es-ES_tradnl" altLang="ru-RU" sz="1400" dirty="0">
                <a:latin typeface="Bookman Old Style" pitchFamily="18" charset="0"/>
              </a:rPr>
              <a:t>:            </a:t>
            </a:r>
            <a:r>
              <a:rPr lang="es-ES_tradnl" altLang="ru-RU" sz="1800" dirty="0">
                <a:latin typeface="Comic Sans MS" pitchFamily="66" charset="0"/>
              </a:rPr>
              <a:t>I like cooking.</a:t>
            </a:r>
          </a:p>
          <a:p>
            <a:pPr>
              <a:defRPr/>
            </a:pPr>
            <a:r>
              <a:rPr lang="es-ES_tradnl" altLang="ru-RU" sz="1400" dirty="0">
                <a:latin typeface="Comic Sans MS" pitchFamily="66" charset="0"/>
              </a:rPr>
              <a:t>- </a:t>
            </a:r>
            <a:r>
              <a:rPr lang="es-ES_tradnl" altLang="ru-RU" sz="1400" dirty="0">
                <a:latin typeface="Bookman Old Style" pitchFamily="18" charset="0"/>
              </a:rPr>
              <a:t>With the TO INFINITIVE, they show a </a:t>
            </a:r>
            <a:r>
              <a:rPr lang="es-ES_tradnl" altLang="ru-RU" sz="1400" u="sng" dirty="0">
                <a:latin typeface="Bookman Old Style" pitchFamily="18" charset="0"/>
              </a:rPr>
              <a:t>specific activity</a:t>
            </a:r>
            <a:r>
              <a:rPr lang="es-ES_tradnl" altLang="ru-RU" sz="1400" dirty="0">
                <a:latin typeface="Bookman Old Style" pitchFamily="18" charset="0"/>
              </a:rPr>
              <a:t>:   </a:t>
            </a:r>
            <a:r>
              <a:rPr lang="es-ES_tradnl" altLang="ru-RU" sz="1800" dirty="0">
                <a:latin typeface="Comic Sans MS" pitchFamily="66" charset="0"/>
              </a:rPr>
              <a:t>I like to cook paella on Sundays.</a:t>
            </a:r>
            <a:endParaRPr lang="es-ES" altLang="ru-RU" sz="1800" dirty="0">
              <a:latin typeface="Bookman Old Style" pitchFamily="18" charset="0"/>
            </a:endParaRPr>
          </a:p>
        </p:txBody>
      </p:sp>
    </p:spTree>
  </p:cSld>
  <p:clrMapOvr>
    <a:masterClrMapping/>
  </p:clrMapOvr>
  <p:transition spd="slow" advTm="4672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5002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66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66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66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79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66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79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1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6" dur="1" fill="hold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379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6" dur="1" fill="hold"/>
                                        <p:tgtEl>
                                          <p:spTgt spid="3790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1" dur="1" fill="hold"/>
                                        <p:tgtEl>
                                          <p:spTgt spid="379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6" dur="1" fill="hold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1" dur="1" fill="hold"/>
                                        <p:tgtEl>
                                          <p:spTgt spid="379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6" dur="1" fill="hold"/>
                                        <p:tgtEl>
                                          <p:spTgt spid="379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75" fill="hold"/>
                                        <p:tgtEl>
                                          <p:spTgt spid="37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75" fill="hold"/>
                                        <p:tgtEl>
                                          <p:spTgt spid="37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utoUpdateAnimBg="0"/>
      <p:bldP spid="37892" grpId="0" autoUpdateAnimBg="0"/>
      <p:bldP spid="37893" grpId="0" autoUpdateAnimBg="0"/>
      <p:bldP spid="37894" grpId="0" autoUpdateAnimBg="0"/>
      <p:bldP spid="37895" grpId="0" autoUpdateAnimBg="0"/>
      <p:bldP spid="37896" grpId="0" autoUpdateAnimBg="0"/>
      <p:bldP spid="37897" grpId="0" autoUpdateAnimBg="0"/>
      <p:bldP spid="37898" grpId="0" autoUpdateAnimBg="0"/>
      <p:bldP spid="37899" grpId="0" autoUpdateAnimBg="0"/>
      <p:bldP spid="37900" grpId="0" autoUpdateAnimBg="0"/>
      <p:bldP spid="37901" grpId="0" autoUpdateAnimBg="0"/>
      <p:bldP spid="37902" grpId="0" autoUpdateAnimBg="0"/>
      <p:bldP spid="37903" grpId="0" autoUpdateAnimBg="0"/>
      <p:bldP spid="37904" grpId="0" autoUpdateAnimBg="0"/>
      <p:bldP spid="37908" grpId="0" animBg="1" autoUpdateAnimBg="0"/>
      <p:bldP spid="37909" grpId="0" animBg="1" autoUpdateAnimBg="0"/>
      <p:bldP spid="37910" grpId="0" animBg="1" autoUpdateAnimBg="0"/>
      <p:bldP spid="37911" grpId="0" animBg="1" autoUpdateAnimBg="0"/>
      <p:bldP spid="37912" grpId="0" animBg="1" autoUpdateAnimBg="0"/>
      <p:bldP spid="37913" grpId="0" animBg="1" autoUpdateAnimBg="0"/>
      <p:bldP spid="37914" grpId="0" animBg="1" autoUpdateAnimBg="0"/>
      <p:bldP spid="37916" grpId="0" autoUpdateAnimBg="0"/>
      <p:bldP spid="37917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>
            <p:ph type="title"/>
          </p:nvPr>
        </p:nvSpPr>
        <p:spPr>
          <a:xfrm>
            <a:off x="325438" y="158750"/>
            <a:ext cx="8391525" cy="882650"/>
          </a:xfrm>
          <a:gradFill rotWithShape="0">
            <a:gsLst>
              <a:gs pos="0">
                <a:srgbClr val="D4EBF8"/>
              </a:gs>
              <a:gs pos="100000">
                <a:srgbClr val="FFFFFF"/>
              </a:gs>
            </a:gsLst>
            <a:lin ang="5400000" scaled="1"/>
          </a:gra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s-ES_tradnl" altLang="ru-RU" sz="3600" b="1" smtClean="0">
                <a:solidFill>
                  <a:srgbClr val="CE4E26"/>
                </a:solidFill>
              </a:rPr>
              <a:t> VERB + </a:t>
            </a:r>
            <a:r>
              <a:rPr lang="es-ES_tradnl" altLang="ru-RU" sz="3600" b="1" smtClean="0">
                <a:solidFill>
                  <a:srgbClr val="336600"/>
                </a:solidFill>
              </a:rPr>
              <a:t>TO INFINITIVE</a:t>
            </a:r>
            <a:r>
              <a:rPr lang="es-ES_tradnl" altLang="ru-RU" sz="3600" b="1" smtClean="0">
                <a:solidFill>
                  <a:srgbClr val="CE4E26"/>
                </a:solidFill>
              </a:rPr>
              <a:t> or </a:t>
            </a:r>
            <a:r>
              <a:rPr lang="es-ES_tradnl" altLang="ru-RU" sz="3600" b="1" smtClean="0">
                <a:solidFill>
                  <a:srgbClr val="336600"/>
                </a:solidFill>
              </a:rPr>
              <a:t>GERUND</a:t>
            </a:r>
            <a:r>
              <a:rPr lang="es-ES_tradnl" altLang="ru-RU" sz="3600" b="1" smtClean="0">
                <a:solidFill>
                  <a:srgbClr val="CE4E26"/>
                </a:solidFill>
              </a:rPr>
              <a:t/>
            </a:r>
            <a:br>
              <a:rPr lang="es-ES_tradnl" altLang="ru-RU" sz="3600" b="1" smtClean="0">
                <a:solidFill>
                  <a:srgbClr val="CE4E26"/>
                </a:solidFill>
              </a:rPr>
            </a:br>
            <a:r>
              <a:rPr lang="es-ES_tradnl" altLang="ru-RU" sz="2400" b="1" smtClean="0">
                <a:solidFill>
                  <a:srgbClr val="CE4E26"/>
                </a:solidFill>
              </a:rPr>
              <a:t>(</a:t>
            </a:r>
            <a:r>
              <a:rPr lang="es-ES_tradnl" altLang="ru-RU" sz="2400" b="1" u="sng" smtClean="0">
                <a:solidFill>
                  <a:srgbClr val="CE4E26"/>
                </a:solidFill>
              </a:rPr>
              <a:t>WITH</a:t>
            </a:r>
            <a:r>
              <a:rPr lang="es-ES_tradnl" altLang="ru-RU" sz="2400" b="1" smtClean="0">
                <a:solidFill>
                  <a:srgbClr val="CE4E26"/>
                </a:solidFill>
              </a:rPr>
              <a:t> CHANGE OF MEANING)</a:t>
            </a:r>
            <a:endParaRPr lang="es-ES_tradnl" altLang="ru-RU" sz="3600" b="1" smtClean="0">
              <a:solidFill>
                <a:srgbClr val="CE4E26"/>
              </a:solidFill>
            </a:endParaRPr>
          </a:p>
        </p:txBody>
      </p:sp>
      <p:sp>
        <p:nvSpPr>
          <p:cNvPr id="30742" name="Oval 22"/>
          <p:cNvSpPr>
            <a:spLocks noChangeArrowheads="1"/>
          </p:cNvSpPr>
          <p:nvPr/>
        </p:nvSpPr>
        <p:spPr bwMode="auto">
          <a:xfrm>
            <a:off x="2160588" y="1206500"/>
            <a:ext cx="3168650" cy="44450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I remembered to post the letter.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0744" name="Oval 24"/>
          <p:cNvSpPr>
            <a:spLocks noChangeArrowheads="1"/>
          </p:cNvSpPr>
          <p:nvPr/>
        </p:nvSpPr>
        <p:spPr bwMode="auto">
          <a:xfrm>
            <a:off x="2722563" y="3295650"/>
            <a:ext cx="1881187" cy="40640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I tried to sleep</a:t>
            </a:r>
            <a:r>
              <a:rPr lang="es-ES_tradnl" altLang="ru-RU" sz="1400" b="1">
                <a:latin typeface="Arial Unicode MS" pitchFamily="34" charset="-128"/>
              </a:rPr>
              <a:t>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0745" name="Oval 25"/>
          <p:cNvSpPr>
            <a:spLocks noChangeArrowheads="1"/>
          </p:cNvSpPr>
          <p:nvPr/>
        </p:nvSpPr>
        <p:spPr bwMode="auto">
          <a:xfrm>
            <a:off x="2451100" y="2376488"/>
            <a:ext cx="2422525" cy="407987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I stopped to smoke.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0749" name="Rectangle 29"/>
          <p:cNvSpPr>
            <a:spLocks noChangeArrowheads="1"/>
          </p:cNvSpPr>
          <p:nvPr/>
        </p:nvSpPr>
        <p:spPr bwMode="auto">
          <a:xfrm>
            <a:off x="5475288" y="1181100"/>
            <a:ext cx="336550" cy="37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ru-RU" sz="4800" b="1">
                <a:solidFill>
                  <a:srgbClr val="FF3300"/>
                </a:solidFill>
                <a:latin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endParaRPr lang="es-ES" altLang="ru-RU" sz="4800" b="1"/>
          </a:p>
        </p:txBody>
      </p:sp>
      <p:sp>
        <p:nvSpPr>
          <p:cNvPr id="30750" name="Rectangle 30"/>
          <p:cNvSpPr>
            <a:spLocks noChangeArrowheads="1"/>
          </p:cNvSpPr>
          <p:nvPr/>
        </p:nvSpPr>
        <p:spPr bwMode="auto">
          <a:xfrm>
            <a:off x="5451475" y="3255963"/>
            <a:ext cx="336550" cy="37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ru-RU" sz="4800" b="1">
                <a:solidFill>
                  <a:srgbClr val="FF3300"/>
                </a:solidFill>
                <a:latin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endParaRPr lang="es-ES" altLang="ru-RU" sz="4800" b="1"/>
          </a:p>
        </p:txBody>
      </p:sp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5465763" y="4464050"/>
            <a:ext cx="336550" cy="37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ru-RU" sz="4800" b="1">
                <a:solidFill>
                  <a:srgbClr val="FF3300"/>
                </a:solidFill>
                <a:latin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endParaRPr lang="es-ES" altLang="ru-RU" sz="4800" b="1"/>
          </a:p>
        </p:txBody>
      </p:sp>
      <p:sp>
        <p:nvSpPr>
          <p:cNvPr id="30752" name="Oval 32"/>
          <p:cNvSpPr>
            <a:spLocks noChangeArrowheads="1"/>
          </p:cNvSpPr>
          <p:nvPr/>
        </p:nvSpPr>
        <p:spPr bwMode="auto">
          <a:xfrm>
            <a:off x="5976938" y="1230313"/>
            <a:ext cx="3167062" cy="485775"/>
          </a:xfrm>
          <a:prstGeom prst="ellipse">
            <a:avLst/>
          </a:prstGeom>
          <a:gradFill rotWithShape="0">
            <a:gsLst>
              <a:gs pos="0">
                <a:srgbClr val="CC9900"/>
              </a:gs>
              <a:gs pos="50000">
                <a:srgbClr val="DDDDDD"/>
              </a:gs>
              <a:gs pos="100000">
                <a:srgbClr val="CC99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600" b="1">
                <a:latin typeface="Arial Unicode MS" panose="020B0604020202020204" pitchFamily="34" charset="-128"/>
              </a:rPr>
              <a:t>I remembered posting the letter.</a:t>
            </a:r>
            <a:endParaRPr lang="es-ES" altLang="ru-RU" sz="1400" b="1">
              <a:latin typeface="Arial Unicode MS" panose="020B0604020202020204" pitchFamily="34" charset="-128"/>
            </a:endParaRP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6072188" y="1758950"/>
            <a:ext cx="3071812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Comic Sans MS" panose="030F0702030302020204" pitchFamily="66" charset="0"/>
              </a:rPr>
              <a:t>= I have a memory now of a past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Comic Sans MS" panose="030F0702030302020204" pitchFamily="66" charset="0"/>
              </a:rPr>
              <a:t>action: posting the letter.</a:t>
            </a:r>
            <a:endParaRPr lang="es-ES" altLang="ru-RU" sz="1400" b="1">
              <a:latin typeface="Comic Sans MS" panose="030F0702030302020204" pitchFamily="66" charset="0"/>
            </a:endParaRPr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2076450" y="1717675"/>
            <a:ext cx="353695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Comic Sans MS" panose="030F0702030302020204" pitchFamily="66" charset="0"/>
              </a:rPr>
              <a:t>= I reminded myself to post the letter.</a:t>
            </a:r>
            <a:endParaRPr lang="es-ES" altLang="ru-RU" sz="1400" b="1">
              <a:latin typeface="Comic Sans MS" panose="030F0702030302020204" pitchFamily="66" charset="0"/>
            </a:endParaRP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5508625" y="2363788"/>
            <a:ext cx="336550" cy="37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ru-RU" sz="4800" b="1">
                <a:solidFill>
                  <a:srgbClr val="FF3300"/>
                </a:solidFill>
                <a:latin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endParaRPr lang="es-ES" altLang="ru-RU" sz="4800" b="1"/>
          </a:p>
        </p:txBody>
      </p:sp>
      <p:sp>
        <p:nvSpPr>
          <p:cNvPr id="30756" name="Oval 36"/>
          <p:cNvSpPr>
            <a:spLocks noChangeArrowheads="1"/>
          </p:cNvSpPr>
          <p:nvPr/>
        </p:nvSpPr>
        <p:spPr bwMode="auto">
          <a:xfrm>
            <a:off x="6207125" y="2387600"/>
            <a:ext cx="2425700" cy="404813"/>
          </a:xfrm>
          <a:prstGeom prst="ellipse">
            <a:avLst/>
          </a:prstGeom>
          <a:gradFill rotWithShape="0">
            <a:gsLst>
              <a:gs pos="0">
                <a:srgbClr val="CC9900"/>
              </a:gs>
              <a:gs pos="50000">
                <a:srgbClr val="DDDDDD"/>
              </a:gs>
              <a:gs pos="100000">
                <a:srgbClr val="CC99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600" b="1">
                <a:latin typeface="Arial Unicode MS" panose="020B0604020202020204" pitchFamily="34" charset="-128"/>
              </a:rPr>
              <a:t>I stopped smoking.</a:t>
            </a:r>
            <a:endParaRPr lang="es-ES" altLang="ru-RU" sz="1400" b="1">
              <a:latin typeface="Arial Unicode MS" panose="020B0604020202020204" pitchFamily="34" charset="-128"/>
            </a:endParaRP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2151063" y="2862263"/>
            <a:ext cx="4108450" cy="25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Comic Sans MS" panose="030F0702030302020204" pitchFamily="66" charset="0"/>
              </a:rPr>
              <a:t>= I didn’t go on in order to have a cigarette.</a:t>
            </a:r>
            <a:endParaRPr lang="es-ES" altLang="ru-RU" sz="1400" b="1">
              <a:latin typeface="Comic Sans MS" panose="030F0702030302020204" pitchFamily="66" charset="0"/>
            </a:endParaRPr>
          </a:p>
        </p:txBody>
      </p:sp>
      <p:sp>
        <p:nvSpPr>
          <p:cNvPr id="30758" name="Rectangle 38"/>
          <p:cNvSpPr>
            <a:spLocks noChangeArrowheads="1"/>
          </p:cNvSpPr>
          <p:nvPr/>
        </p:nvSpPr>
        <p:spPr bwMode="auto">
          <a:xfrm>
            <a:off x="6662738" y="2879725"/>
            <a:ext cx="205740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Comic Sans MS" panose="030F0702030302020204" pitchFamily="66" charset="0"/>
              </a:rPr>
              <a:t>= I gave up the habit.</a:t>
            </a:r>
            <a:endParaRPr lang="es-ES" altLang="ru-RU" sz="1400" b="1">
              <a:latin typeface="Comic Sans MS" panose="030F0702030302020204" pitchFamily="66" charset="0"/>
            </a:endParaRPr>
          </a:p>
        </p:txBody>
      </p:sp>
      <p:pic>
        <p:nvPicPr>
          <p:cNvPr id="30761" name="Picture 41" descr="BD14710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43138"/>
            <a:ext cx="685800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2" name="Picture 42" descr="BD14710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163888"/>
            <a:ext cx="685800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3" name="Rectangle 43"/>
          <p:cNvSpPr>
            <a:spLocks noChangeArrowheads="1"/>
          </p:cNvSpPr>
          <p:nvPr/>
        </p:nvSpPr>
        <p:spPr bwMode="auto">
          <a:xfrm>
            <a:off x="0" y="1168400"/>
            <a:ext cx="1960563" cy="4254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400">
                <a:solidFill>
                  <a:srgbClr val="993300"/>
                </a:solidFill>
                <a:latin typeface="Bookman Old Style" panose="02050604050505020204" pitchFamily="18" charset="0"/>
              </a:rPr>
              <a:t>REMEMBER</a:t>
            </a:r>
            <a:endParaRPr lang="es-ES" altLang="ru-RU" sz="2400">
              <a:solidFill>
                <a:srgbClr val="9933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0764" name="Rectangle 44"/>
          <p:cNvSpPr>
            <a:spLocks noChangeArrowheads="1"/>
          </p:cNvSpPr>
          <p:nvPr/>
        </p:nvSpPr>
        <p:spPr bwMode="auto">
          <a:xfrm>
            <a:off x="0" y="2500313"/>
            <a:ext cx="1230313" cy="31908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400">
                <a:solidFill>
                  <a:srgbClr val="993300"/>
                </a:solidFill>
                <a:latin typeface="Bookman Old Style" panose="02050604050505020204" pitchFamily="18" charset="0"/>
              </a:rPr>
              <a:t>STOP</a:t>
            </a:r>
            <a:endParaRPr lang="es-ES" altLang="ru-RU" sz="2400">
              <a:solidFill>
                <a:srgbClr val="9933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0765" name="Rectangle 45"/>
          <p:cNvSpPr>
            <a:spLocks noChangeArrowheads="1"/>
          </p:cNvSpPr>
          <p:nvPr/>
        </p:nvSpPr>
        <p:spPr bwMode="auto">
          <a:xfrm>
            <a:off x="0" y="3316288"/>
            <a:ext cx="1219200" cy="31908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400">
                <a:solidFill>
                  <a:srgbClr val="993300"/>
                </a:solidFill>
                <a:latin typeface="Bookman Old Style" panose="02050604050505020204" pitchFamily="18" charset="0"/>
              </a:rPr>
              <a:t>TRY</a:t>
            </a:r>
            <a:endParaRPr lang="es-ES" altLang="ru-RU" sz="2400">
              <a:solidFill>
                <a:srgbClr val="9933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0766" name="Oval 46"/>
          <p:cNvSpPr>
            <a:spLocks noChangeArrowheads="1"/>
          </p:cNvSpPr>
          <p:nvPr/>
        </p:nvSpPr>
        <p:spPr bwMode="auto">
          <a:xfrm>
            <a:off x="6227763" y="3321050"/>
            <a:ext cx="2425700" cy="404813"/>
          </a:xfrm>
          <a:prstGeom prst="ellipse">
            <a:avLst/>
          </a:prstGeom>
          <a:gradFill rotWithShape="0">
            <a:gsLst>
              <a:gs pos="0">
                <a:srgbClr val="CC9900"/>
              </a:gs>
              <a:gs pos="50000">
                <a:srgbClr val="EAEAEA"/>
              </a:gs>
              <a:gs pos="100000">
                <a:srgbClr val="CC99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600" b="1">
                <a:latin typeface="Arial Unicode MS" panose="020B0604020202020204" pitchFamily="34" charset="-128"/>
              </a:rPr>
              <a:t>I tried counting sheep.</a:t>
            </a:r>
            <a:endParaRPr lang="es-ES" altLang="ru-RU" sz="1400" b="1">
              <a:latin typeface="Arial Unicode MS" panose="020B0604020202020204" pitchFamily="34" charset="-128"/>
            </a:endParaRPr>
          </a:p>
        </p:txBody>
      </p:sp>
      <p:sp>
        <p:nvSpPr>
          <p:cNvPr id="30767" name="Rectangle 47"/>
          <p:cNvSpPr>
            <a:spLocks noChangeArrowheads="1"/>
          </p:cNvSpPr>
          <p:nvPr/>
        </p:nvSpPr>
        <p:spPr bwMode="auto">
          <a:xfrm>
            <a:off x="0" y="4343400"/>
            <a:ext cx="1412875" cy="31908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400">
                <a:solidFill>
                  <a:srgbClr val="993300"/>
                </a:solidFill>
                <a:latin typeface="Bookman Old Style" panose="02050604050505020204" pitchFamily="18" charset="0"/>
              </a:rPr>
              <a:t>REGRET</a:t>
            </a:r>
            <a:endParaRPr lang="es-ES" altLang="ru-RU" sz="2400">
              <a:solidFill>
                <a:srgbClr val="9933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0768" name="Rectangle 48"/>
          <p:cNvSpPr>
            <a:spLocks noChangeArrowheads="1"/>
          </p:cNvSpPr>
          <p:nvPr/>
        </p:nvSpPr>
        <p:spPr bwMode="auto">
          <a:xfrm>
            <a:off x="0" y="5859463"/>
            <a:ext cx="1219200" cy="31908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2400">
                <a:solidFill>
                  <a:srgbClr val="993300"/>
                </a:solidFill>
                <a:latin typeface="Bookman Old Style" panose="02050604050505020204" pitchFamily="18" charset="0"/>
              </a:rPr>
              <a:t>GO ON</a:t>
            </a:r>
            <a:endParaRPr lang="es-ES" altLang="ru-RU" sz="2400">
              <a:solidFill>
                <a:srgbClr val="9933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0769" name="Oval 49"/>
          <p:cNvSpPr>
            <a:spLocks noChangeArrowheads="1"/>
          </p:cNvSpPr>
          <p:nvPr/>
        </p:nvSpPr>
        <p:spPr bwMode="auto">
          <a:xfrm>
            <a:off x="2281238" y="4376738"/>
            <a:ext cx="2965450" cy="830262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I regret to inform you that we</a:t>
            </a:r>
          </a:p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cannot offer you the job.</a:t>
            </a:r>
            <a:endParaRPr lang="es-ES" altLang="ru-RU" sz="1400" b="1">
              <a:latin typeface="Arial Unicode MS" pitchFamily="34" charset="-128"/>
            </a:endParaRPr>
          </a:p>
        </p:txBody>
      </p:sp>
      <p:pic>
        <p:nvPicPr>
          <p:cNvPr id="30770" name="Picture 50" descr="BD14710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257675"/>
            <a:ext cx="685800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1" name="Rectangle 51"/>
          <p:cNvSpPr>
            <a:spLocks noChangeArrowheads="1"/>
          </p:cNvSpPr>
          <p:nvPr/>
        </p:nvSpPr>
        <p:spPr bwMode="auto">
          <a:xfrm>
            <a:off x="2149475" y="3735388"/>
            <a:ext cx="3684588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Comic Sans MS" panose="030F0702030302020204" pitchFamily="66" charset="0"/>
              </a:rPr>
              <a:t>= I wanted to sleep but it was difficult.</a:t>
            </a:r>
            <a:endParaRPr lang="es-ES" altLang="ru-RU" sz="1400" b="1">
              <a:latin typeface="Comic Sans MS" panose="030F0702030302020204" pitchFamily="66" charset="0"/>
            </a:endParaRPr>
          </a:p>
        </p:txBody>
      </p:sp>
      <p:sp>
        <p:nvSpPr>
          <p:cNvPr id="30772" name="Rectangle 52"/>
          <p:cNvSpPr>
            <a:spLocks noChangeArrowheads="1"/>
          </p:cNvSpPr>
          <p:nvPr/>
        </p:nvSpPr>
        <p:spPr bwMode="auto">
          <a:xfrm>
            <a:off x="6262688" y="3714750"/>
            <a:ext cx="249237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Comic Sans MS" panose="030F0702030302020204" pitchFamily="66" charset="0"/>
              </a:rPr>
              <a:t>= It was a possible way of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Comic Sans MS" panose="030F0702030302020204" pitchFamily="66" charset="0"/>
              </a:rPr>
              <a:t>getting to sleep.</a:t>
            </a:r>
            <a:endParaRPr lang="es-ES" altLang="ru-RU" sz="1400" b="1">
              <a:latin typeface="Comic Sans MS" panose="030F0702030302020204" pitchFamily="66" charset="0"/>
            </a:endParaRPr>
          </a:p>
        </p:txBody>
      </p:sp>
      <p:sp>
        <p:nvSpPr>
          <p:cNvPr id="30773" name="Rectangle 53"/>
          <p:cNvSpPr>
            <a:spLocks noChangeArrowheads="1"/>
          </p:cNvSpPr>
          <p:nvPr/>
        </p:nvSpPr>
        <p:spPr bwMode="auto">
          <a:xfrm>
            <a:off x="5554663" y="5919788"/>
            <a:ext cx="336550" cy="37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ru-RU" sz="4800" b="1">
                <a:solidFill>
                  <a:srgbClr val="FF3300"/>
                </a:solidFill>
                <a:latin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endParaRPr lang="es-ES" altLang="ru-RU" sz="4800" b="1"/>
          </a:p>
        </p:txBody>
      </p:sp>
      <p:sp>
        <p:nvSpPr>
          <p:cNvPr id="30774" name="Oval 54"/>
          <p:cNvSpPr>
            <a:spLocks noChangeArrowheads="1"/>
          </p:cNvSpPr>
          <p:nvPr/>
        </p:nvSpPr>
        <p:spPr bwMode="auto">
          <a:xfrm>
            <a:off x="5976938" y="4432300"/>
            <a:ext cx="3167062" cy="593725"/>
          </a:xfrm>
          <a:prstGeom prst="ellipse">
            <a:avLst/>
          </a:prstGeom>
          <a:gradFill rotWithShape="0">
            <a:gsLst>
              <a:gs pos="0">
                <a:srgbClr val="CC9900"/>
              </a:gs>
              <a:gs pos="50000">
                <a:srgbClr val="DDDDDD"/>
              </a:gs>
              <a:gs pos="100000">
                <a:srgbClr val="CC99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600" b="1">
                <a:latin typeface="Arial Unicode MS" panose="020B0604020202020204" pitchFamily="34" charset="-128"/>
              </a:rPr>
              <a:t>I regret telling him that secret.</a:t>
            </a:r>
            <a:endParaRPr lang="es-ES" altLang="ru-RU" sz="1400" b="1">
              <a:latin typeface="Arial Unicode MS" panose="020B0604020202020204" pitchFamily="34" charset="-128"/>
            </a:endParaRPr>
          </a:p>
        </p:txBody>
      </p:sp>
      <p:sp>
        <p:nvSpPr>
          <p:cNvPr id="30776" name="Rectangle 56"/>
          <p:cNvSpPr>
            <a:spLocks noChangeArrowheads="1"/>
          </p:cNvSpPr>
          <p:nvPr/>
        </p:nvSpPr>
        <p:spPr bwMode="auto">
          <a:xfrm>
            <a:off x="2217738" y="5313363"/>
            <a:ext cx="2344737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Comic Sans MS" panose="030F0702030302020204" pitchFamily="66" charset="0"/>
              </a:rPr>
              <a:t>= I know that you will be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Comic Sans MS" panose="030F0702030302020204" pitchFamily="66" charset="0"/>
              </a:rPr>
              <a:t>unhappy when I tell you.</a:t>
            </a:r>
            <a:endParaRPr lang="es-ES" altLang="ru-RU" sz="1400" b="1">
              <a:latin typeface="Comic Sans MS" panose="030F0702030302020204" pitchFamily="66" charset="0"/>
            </a:endParaRPr>
          </a:p>
        </p:txBody>
      </p:sp>
      <p:sp>
        <p:nvSpPr>
          <p:cNvPr id="30777" name="Rectangle 57"/>
          <p:cNvSpPr>
            <a:spLocks noChangeArrowheads="1"/>
          </p:cNvSpPr>
          <p:nvPr/>
        </p:nvSpPr>
        <p:spPr bwMode="auto">
          <a:xfrm>
            <a:off x="6072188" y="5276850"/>
            <a:ext cx="3071812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Comic Sans MS" panose="030F0702030302020204" pitchFamily="66" charset="0"/>
              </a:rPr>
              <a:t>= I told him; now I realise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Comic Sans MS" panose="030F0702030302020204" pitchFamily="66" charset="0"/>
              </a:rPr>
              <a:t>that it was a bad idea.</a:t>
            </a:r>
            <a:endParaRPr lang="es-ES" altLang="ru-RU" sz="1400" b="1">
              <a:latin typeface="Comic Sans MS" panose="030F0702030302020204" pitchFamily="66" charset="0"/>
            </a:endParaRPr>
          </a:p>
        </p:txBody>
      </p:sp>
      <p:pic>
        <p:nvPicPr>
          <p:cNvPr id="30778" name="Picture 58" descr="BD14710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788025"/>
            <a:ext cx="685800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9" name="Oval 59"/>
          <p:cNvSpPr>
            <a:spLocks noChangeArrowheads="1"/>
          </p:cNvSpPr>
          <p:nvPr/>
        </p:nvSpPr>
        <p:spPr bwMode="auto">
          <a:xfrm>
            <a:off x="2071688" y="5919788"/>
            <a:ext cx="3286125" cy="47625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50000">
                <a:srgbClr val="CC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s-ES_tradnl" altLang="ru-RU" sz="1600" b="1">
                <a:latin typeface="Arial Unicode MS" pitchFamily="34" charset="-128"/>
              </a:rPr>
              <a:t>I went on to talk about the exams.</a:t>
            </a:r>
            <a:endParaRPr lang="es-ES" altLang="ru-RU" sz="1400" b="1">
              <a:latin typeface="Arial Unicode MS" pitchFamily="34" charset="-128"/>
            </a:endParaRPr>
          </a:p>
        </p:txBody>
      </p:sp>
      <p:sp>
        <p:nvSpPr>
          <p:cNvPr id="30780" name="Oval 60"/>
          <p:cNvSpPr>
            <a:spLocks noChangeArrowheads="1"/>
          </p:cNvSpPr>
          <p:nvPr/>
        </p:nvSpPr>
        <p:spPr bwMode="auto">
          <a:xfrm>
            <a:off x="5976938" y="5938838"/>
            <a:ext cx="3167062" cy="422275"/>
          </a:xfrm>
          <a:prstGeom prst="ellipse">
            <a:avLst/>
          </a:prstGeom>
          <a:gradFill rotWithShape="0">
            <a:gsLst>
              <a:gs pos="0">
                <a:srgbClr val="CC9900"/>
              </a:gs>
              <a:gs pos="50000">
                <a:srgbClr val="DDDDDD"/>
              </a:gs>
              <a:gs pos="100000">
                <a:srgbClr val="CC99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ru-RU" sz="1600" b="1">
                <a:latin typeface="Arial Unicode MS" panose="020B0604020202020204" pitchFamily="34" charset="-128"/>
              </a:rPr>
              <a:t>I went on talking for two hours.</a:t>
            </a:r>
            <a:endParaRPr lang="es-ES" altLang="ru-RU" sz="1400" b="1">
              <a:latin typeface="Arial Unicode MS" panose="020B0604020202020204" pitchFamily="34" charset="-128"/>
            </a:endParaRPr>
          </a:p>
        </p:txBody>
      </p:sp>
      <p:sp>
        <p:nvSpPr>
          <p:cNvPr id="30781" name="Rectangle 61"/>
          <p:cNvSpPr>
            <a:spLocks noChangeArrowheads="1"/>
          </p:cNvSpPr>
          <p:nvPr/>
        </p:nvSpPr>
        <p:spPr bwMode="auto">
          <a:xfrm>
            <a:off x="2341563" y="6513513"/>
            <a:ext cx="212090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Comic Sans MS" panose="030F0702030302020204" pitchFamily="66" charset="0"/>
              </a:rPr>
              <a:t>= I changed subjects.</a:t>
            </a:r>
            <a:endParaRPr lang="es-ES" altLang="ru-RU" sz="1400" b="1">
              <a:latin typeface="Comic Sans MS" panose="030F0702030302020204" pitchFamily="66" charset="0"/>
            </a:endParaRPr>
          </a:p>
        </p:txBody>
      </p:sp>
      <p:sp>
        <p:nvSpPr>
          <p:cNvPr id="30782" name="Rectangle 62"/>
          <p:cNvSpPr>
            <a:spLocks noChangeArrowheads="1"/>
          </p:cNvSpPr>
          <p:nvPr/>
        </p:nvSpPr>
        <p:spPr bwMode="auto">
          <a:xfrm>
            <a:off x="5908675" y="6526213"/>
            <a:ext cx="3235325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ru-RU" sz="1400" b="1">
                <a:latin typeface="Comic Sans MS" panose="030F0702030302020204" pitchFamily="66" charset="0"/>
              </a:rPr>
              <a:t>= I continued doing the same thing.</a:t>
            </a:r>
            <a:endParaRPr lang="es-ES" altLang="ru-RU" sz="1400" b="1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slow" advTm="4672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15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0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0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0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0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0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0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0" presetID="15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0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0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0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0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0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0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5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0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0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0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0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0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0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7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0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0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0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0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30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30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8" presetID="15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0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0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0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0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30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30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1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30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30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30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30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30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30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2" grpId="0" animBg="1" autoUpdateAnimBg="0"/>
      <p:bldP spid="30744" grpId="0" animBg="1" autoUpdateAnimBg="0"/>
      <p:bldP spid="30745" grpId="0" animBg="1" autoUpdateAnimBg="0"/>
      <p:bldP spid="30749" grpId="0" autoUpdateAnimBg="0"/>
      <p:bldP spid="30750" grpId="0" autoUpdateAnimBg="0"/>
      <p:bldP spid="30751" grpId="0" autoUpdateAnimBg="0"/>
      <p:bldP spid="30752" grpId="0" animBg="1" autoUpdateAnimBg="0"/>
      <p:bldP spid="30753" grpId="0" autoUpdateAnimBg="0"/>
      <p:bldP spid="30754" grpId="0" autoUpdateAnimBg="0"/>
      <p:bldP spid="30755" grpId="0" autoUpdateAnimBg="0"/>
      <p:bldP spid="30756" grpId="0" animBg="1" autoUpdateAnimBg="0"/>
      <p:bldP spid="30757" grpId="0" autoUpdateAnimBg="0"/>
      <p:bldP spid="30758" grpId="0" autoUpdateAnimBg="0"/>
      <p:bldP spid="30763" grpId="0" animBg="1" autoUpdateAnimBg="0"/>
      <p:bldP spid="30764" grpId="0" animBg="1" autoUpdateAnimBg="0"/>
      <p:bldP spid="30765" grpId="0" animBg="1" autoUpdateAnimBg="0"/>
      <p:bldP spid="30766" grpId="0" animBg="1" autoUpdateAnimBg="0"/>
      <p:bldP spid="30767" grpId="0" animBg="1" autoUpdateAnimBg="0"/>
      <p:bldP spid="30768" grpId="0" animBg="1" autoUpdateAnimBg="0"/>
      <p:bldP spid="30769" grpId="0" animBg="1" autoUpdateAnimBg="0"/>
      <p:bldP spid="30771" grpId="0" autoUpdateAnimBg="0"/>
      <p:bldP spid="30772" grpId="0" autoUpdateAnimBg="0"/>
      <p:bldP spid="30773" grpId="0" autoUpdateAnimBg="0"/>
      <p:bldP spid="30774" grpId="0" animBg="1" autoUpdateAnimBg="0"/>
      <p:bldP spid="30776" grpId="0" autoUpdateAnimBg="0"/>
      <p:bldP spid="30777" grpId="0" autoUpdateAnimBg="0"/>
      <p:bldP spid="30779" grpId="0" animBg="1" autoUpdateAnimBg="0"/>
      <p:bldP spid="30780" grpId="0" animBg="1" autoUpdateAnimBg="0"/>
      <p:bldP spid="30781" grpId="0" autoUpdateAnimBg="0"/>
      <p:bldP spid="30782" grpId="0" autoUpdateAnimBg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99CCFF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FF"/>
        </a:hlink>
        <a:folHlink>
          <a:srgbClr val="FF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6699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1020</TotalTime>
  <Words>821</Words>
  <Application>Microsoft Office PowerPoint</Application>
  <PresentationFormat>Экран (4:3)</PresentationFormat>
  <Paragraphs>239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Times New Roman</vt:lpstr>
      <vt:lpstr>Arial</vt:lpstr>
      <vt:lpstr>Arial Unicode MS</vt:lpstr>
      <vt:lpstr>Symbol</vt:lpstr>
      <vt:lpstr>Comic Sans MS</vt:lpstr>
      <vt:lpstr>Bookman Old Style</vt:lpstr>
      <vt:lpstr>Diseño predeterminado</vt:lpstr>
      <vt:lpstr>Презентация PowerPoint</vt:lpstr>
      <vt:lpstr>Презентация PowerPoint</vt:lpstr>
      <vt:lpstr>Презентация PowerPoint</vt:lpstr>
      <vt:lpstr> VERB + TO INFINITIVE</vt:lpstr>
      <vt:lpstr> VERB + OBJECT + TO INFINITIVE</vt:lpstr>
      <vt:lpstr>VERB + OBJECT + (TO) INFINITIVE</vt:lpstr>
      <vt:lpstr>Презентация PowerPoint</vt:lpstr>
      <vt:lpstr> VERB + GERUND</vt:lpstr>
      <vt:lpstr> VERB + TO INFINITIVE or GERUND (WITH CHANGE OF MEANING)</vt:lpstr>
      <vt:lpstr> VERB + TO INFINITIVE or GERUND (WITHOUT CHANGE OF MEANING)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.</dc:creator>
  <cp:lastModifiedBy>user</cp:lastModifiedBy>
  <cp:revision>238</cp:revision>
  <dcterms:created xsi:type="dcterms:W3CDTF">2004-11-06T19:18:13Z</dcterms:created>
  <dcterms:modified xsi:type="dcterms:W3CDTF">2019-12-24T09:59:00Z</dcterms:modified>
</cp:coreProperties>
</file>