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2C2B0-88B1-475D-9FB1-55EF9BDA8E66}" type="datetimeFigureOut">
              <a:rPr lang="ru-RU" smtClean="0"/>
              <a:t>01.06.2019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0DA58CF-008E-4AF2-8598-901CD7661E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827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2C2B0-88B1-475D-9FB1-55EF9BDA8E66}" type="datetimeFigureOut">
              <a:rPr lang="ru-RU" smtClean="0"/>
              <a:t>01.06.2019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0DA58CF-008E-4AF2-8598-901CD7661E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3668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2C2B0-88B1-475D-9FB1-55EF9BDA8E66}" type="datetimeFigureOut">
              <a:rPr lang="ru-RU" smtClean="0"/>
              <a:t>01.06.2019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0DA58CF-008E-4AF2-8598-901CD7661E95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092456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2C2B0-88B1-475D-9FB1-55EF9BDA8E66}" type="datetimeFigureOut">
              <a:rPr lang="ru-RU" smtClean="0"/>
              <a:t>01.06.2019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0DA58CF-008E-4AF2-8598-901CD7661E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97450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2C2B0-88B1-475D-9FB1-55EF9BDA8E66}" type="datetimeFigureOut">
              <a:rPr lang="ru-RU" smtClean="0"/>
              <a:t>01.06.2019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0DA58CF-008E-4AF2-8598-901CD7661E95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186750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2C2B0-88B1-475D-9FB1-55EF9BDA8E66}" type="datetimeFigureOut">
              <a:rPr lang="ru-RU" smtClean="0"/>
              <a:t>01.06.2019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0DA58CF-008E-4AF2-8598-901CD7661E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60265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2C2B0-88B1-475D-9FB1-55EF9BDA8E66}" type="datetimeFigureOut">
              <a:rPr lang="ru-RU" smtClean="0"/>
              <a:t>01.06.2019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A58CF-008E-4AF2-8598-901CD7661E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07205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2C2B0-88B1-475D-9FB1-55EF9BDA8E66}" type="datetimeFigureOut">
              <a:rPr lang="ru-RU" smtClean="0"/>
              <a:t>01.06.2019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A58CF-008E-4AF2-8598-901CD7661E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6140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2C2B0-88B1-475D-9FB1-55EF9BDA8E66}" type="datetimeFigureOut">
              <a:rPr lang="ru-RU" smtClean="0"/>
              <a:t>01.06.2019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A58CF-008E-4AF2-8598-901CD7661E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5429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2C2B0-88B1-475D-9FB1-55EF9BDA8E66}" type="datetimeFigureOut">
              <a:rPr lang="ru-RU" smtClean="0"/>
              <a:t>01.06.2019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0DA58CF-008E-4AF2-8598-901CD7661E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3485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2C2B0-88B1-475D-9FB1-55EF9BDA8E66}" type="datetimeFigureOut">
              <a:rPr lang="ru-RU" smtClean="0"/>
              <a:t>01.06.2019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0DA58CF-008E-4AF2-8598-901CD7661E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0872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2C2B0-88B1-475D-9FB1-55EF9BDA8E66}" type="datetimeFigureOut">
              <a:rPr lang="ru-RU" smtClean="0"/>
              <a:t>01.06.2019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0DA58CF-008E-4AF2-8598-901CD7661E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3504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2C2B0-88B1-475D-9FB1-55EF9BDA8E66}" type="datetimeFigureOut">
              <a:rPr lang="ru-RU" smtClean="0"/>
              <a:t>01.06.2019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A58CF-008E-4AF2-8598-901CD7661E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1064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2C2B0-88B1-475D-9FB1-55EF9BDA8E66}" type="datetimeFigureOut">
              <a:rPr lang="ru-RU" smtClean="0"/>
              <a:t>01.06.2019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A58CF-008E-4AF2-8598-901CD7661E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9386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2C2B0-88B1-475D-9FB1-55EF9BDA8E66}" type="datetimeFigureOut">
              <a:rPr lang="ru-RU" smtClean="0"/>
              <a:t>01.06.2019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A58CF-008E-4AF2-8598-901CD7661E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6740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2C2B0-88B1-475D-9FB1-55EF9BDA8E66}" type="datetimeFigureOut">
              <a:rPr lang="ru-RU" smtClean="0"/>
              <a:t>01.06.2019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0DA58CF-008E-4AF2-8598-901CD7661E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9635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52C2B0-88B1-475D-9FB1-55EF9BDA8E66}" type="datetimeFigureOut">
              <a:rPr lang="ru-RU" smtClean="0"/>
              <a:t>01.06.2019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0DA58CF-008E-4AF2-8598-901CD7661E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7104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67988" y="2042319"/>
            <a:ext cx="8917577" cy="23876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++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algoritmik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tilining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asosiy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tushunchalari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22904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49132" y="500743"/>
            <a:ext cx="9454742" cy="603068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Kiritish</a:t>
            </a:r>
            <a:r>
              <a:rPr 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chiqarish</a:t>
            </a:r>
            <a:r>
              <a:rPr 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operatorlari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Programmada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klaviatura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orqali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ma'lumot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kiritish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ekranga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chiqarish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uchun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preprotsessor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direktivasini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ya'ni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#include &lt;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iostream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programmaga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qo'shish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shart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Ma'lumotlarni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kiritish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std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::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&gt;&gt;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ma'lumotlarni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chiqarish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std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::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&lt;&lt;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operatori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orqali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amalga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oshiriladi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std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::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&gt;&gt; a;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operator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bajarilganda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ekranda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kursor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paydo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bo'ladi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Kerakli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ma'lumot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klaviatura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orqali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kiritilgandan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so'ng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Enter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tugmasi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bosiladi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orqali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ekranga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ixtiyoriy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ma'lumotni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chiqarish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mumkin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Satrli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ma'lumotlarni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ekranga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chiqarish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uchun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ularni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qo'shtirnoq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orasida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yozish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kerak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Quyida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sonlarining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yig'indisini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chiqaruvchi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programma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berilgan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48387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18057" y="409304"/>
            <a:ext cx="10094822" cy="586086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include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iostream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standart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nomlar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fazosidan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foydalanishni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e'lon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qilish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using namespace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std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main()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b, c;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&lt;&lt; "a=";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&gt;&gt; a;  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&lt;&lt; "b=";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&gt;&gt; b;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= a + b;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&lt;&lt; c &lt;&lt;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endl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0; }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6352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67544" y="592182"/>
            <a:ext cx="10189028" cy="5860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C++ </a:t>
            </a:r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algoritmik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tilining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alifbosi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quyidagilardan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iborat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fontAlgn="base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katta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kichik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lotin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harflari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fontAlgn="base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gacha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raqamlari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lvl="1" fontAlgn="base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maxsus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belgilar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(+,-,*,/,=,&gt;,&lt;,{,},[,],')  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o'z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ichiga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oladi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C++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tilida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so'z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deb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nechta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belgilar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ketma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ketligi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tushuniladi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Xizmatchi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so'z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deb C++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tilidagi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standart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nom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tushuniladi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nom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maxsus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ma'noni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anglatadi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ma'lumotlarga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berib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bo'lmaydi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Masalan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float, for, while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hokazo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C++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tilida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ma'lumotlarning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elementlari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bo'lib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o'zgaruvchilar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o'zgarmaslar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izohlar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xizmat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qiladi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69798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48685" y="435426"/>
            <a:ext cx="9820503" cy="567798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O'zgaruvchi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Xotiraning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nomlangan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qismi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bolib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o'zida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ma'lum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toifadagi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qiymatlarni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saqlaydi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O'zgaruvchining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nomi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qiymati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bo'ladi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O'zgaruvchining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nomi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orqali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qiymat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saqlanayotgan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xotira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qismiga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murojaat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qilinadi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Programma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ishlashi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jarayonida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o'zgaruvchining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qiymatini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o'zgartirish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mumkin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qanday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o'zgaruvchini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ishlatishdan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oldin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e'lon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qilish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lozim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Quyida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butun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sonlardan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foydalanish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uchun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haqiqiy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sonlardan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foydalanish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uchun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o'zgaruvchisi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e'lon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qilingan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b;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float h;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O'zgarmaslar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Hisoblash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jarayonida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qiymatini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o'zgartirmaydigan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kattaliklarga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aytiladi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float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 = 3.14;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/>
              <a:t>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84767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41416" y="513806"/>
            <a:ext cx="10097589" cy="56126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Izohlar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Programmaning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ma'lum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qismini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tavsiflash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uchun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ishlatiladi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qatorda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qanday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bajarilmaydi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ya'ni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programmaning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biror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qismini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yaxshiroq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tushuntirish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uchun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xizmat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qiladi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Izoh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"/*"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"*/"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simvollari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orasida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beriladi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/* Bu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yerga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izoh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yoziladi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*/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Bundan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tashqari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satrli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izohlardan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ham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foydalanish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mumkin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Buning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uchun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izoh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boshiga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"//"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belgisi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qo'yiladi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Operator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Tilning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yakunlangan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jumlasi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hisoblanadi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ma'lumolar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taxlilining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tugallangan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bosqichini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ifodalaydi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Operatorlar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nuqtali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vergul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“;”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ajratiladi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Ya'ni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“;”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operatorning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tugallanganligini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bildiradi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C++ da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operatorlar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progammada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keltirilgan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ketma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ketlikda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bajariladi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1205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05441" y="474616"/>
            <a:ext cx="9572308" cy="5900057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Identifikator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Programmist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tomonidan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programma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elementlari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funksiya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o'zgaruvchilar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o'zgarmaslar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…)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uchun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ixtiyoriy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tanlangan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nom.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Identifikator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tanlaganda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quyidagilarga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ahamiyat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berish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kerak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fontAlgn="base">
              <a:buNone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Identifikator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lotin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harflaridan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boshlanishi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shart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fontAlgn="base">
              <a:buNone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Ikkinchi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simvoldan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boshlab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raqamlardan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foydalanish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mumkin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fontAlgn="base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C++ da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katta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kichik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harflar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farq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qiladi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Ya'ni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quyidagilarning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alohida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identifikator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hisoblanadi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KATTA,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katta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KaTTa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kAttA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Katta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KattA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... 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fontAlgn="base">
              <a:buNone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Probel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C++ da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so'zlarni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ajratish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uchun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ishlatiladi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Shuning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uchun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identifikatorda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probeldan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foydalanib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bo'lmaydi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fontAlgn="base">
              <a:buNone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Xizmatchi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float, for, while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so'zlardan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identifikator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sifatida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foydalanib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bo'lmaydi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35301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36069" y="696685"/>
            <a:ext cx="8915400" cy="5625737"/>
          </a:xfrm>
        </p:spPr>
        <p:txBody>
          <a:bodyPr/>
          <a:lstStyle/>
          <a:p>
            <a:pPr marL="0" indent="0">
              <a:buNone/>
            </a:pP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auto, break, case, catch, char, class,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continue, default, delete, do, double, else,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enum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explicit, extern, float, for, friend,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goto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if, inline,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long, mutable, new, operator, private, protected, public, register, return, short, signed,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sizeof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static,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swith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template, this, throw, try,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typedef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typename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union, unsigned, virtual, void, volatile, while.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220686" y="696685"/>
            <a:ext cx="7968343" cy="122790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C++ tilining kalit so'zlariga quyidagilar kiradi: </a:t>
            </a:r>
            <a:endParaRPr lang="sv-SE" sz="32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72146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57692" y="657496"/>
            <a:ext cx="9572308" cy="549510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Eslatma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Identifikator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tanlashda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birinchi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belgi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sifatida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_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belgisidan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foydalanmaslik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tavsiya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etiladi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C++ da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programma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funksiya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yoki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funksiyalardan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tashkil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topadi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Agar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programma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nechta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funksiyadan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iborat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bo'lsa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funksiyaning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nomi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bo'lishi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shart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Programma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aynan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main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funksiyasining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birinchi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operatoridan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boshlab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bajariladi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Funksiyaning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aniqlashishi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quyidagicha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bo'ladi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qaytariluvchi_qiymat_toifasi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funksiya_nomi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 [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parametrlar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) 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funksiya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tanasini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tashkil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qiluvchi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operatorlar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}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07184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35623" y="435429"/>
            <a:ext cx="9742126" cy="631806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C++da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oddiy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matnni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ekranga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chiqaruvchi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programmani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ko'rib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chiqamiz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fontAlgn="base">
              <a:buNone/>
            </a:pP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Muallif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Qudrat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Abdurahimov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fontAlgn="base">
              <a:buNone/>
            </a:pP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Sana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  23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fevral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2011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yil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fontAlgn="base">
              <a:buNone/>
            </a:pP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Maqsad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Matnni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ekranga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chiqaruvchi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programma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include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iostream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ekranga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ma'lumot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chiqarish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uchun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fontAlgn="base">
              <a:buNone/>
            </a:pP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 </a:t>
            </a:r>
          </a:p>
          <a:p>
            <a:pPr marL="0" lvl="0" indent="0" fontAlgn="base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 </a:t>
            </a:r>
          </a:p>
          <a:p>
            <a:pPr marL="0" lvl="0" indent="0" fontAlgn="base">
              <a:buNone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std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::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&lt;&lt; "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Assalomu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alaykum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bo'lajak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programmist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!\n";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0; 12 } 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4745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11234" y="409303"/>
            <a:ext cx="10123715" cy="593924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sz="3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O'zgaruvchilarni</a:t>
            </a:r>
            <a:r>
              <a: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e'lon</a:t>
            </a:r>
            <a:r>
              <a: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qilish</a:t>
            </a:r>
            <a:r>
              <a: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Programmada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ishlatilgan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barcha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o'zgaruvchilarni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qaysi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toifaga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tegishli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ekanligini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e'lon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qilish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kerak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Ma'lulotlarni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e'lon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qilishning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umumiy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ko'rinishi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quyidagicha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toifa_nomi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o'zgaruvchi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Agar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nechta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o'zgaruvchi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toifaga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mansub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bo'lsa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ularni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vergul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ajratib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berish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mumkin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Butun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sonlarni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ifodalash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uchun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haqiqiy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sonlarni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ifodalash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uchun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float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xizmatchi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so'zlaridan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foydalaniladi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ma'ruzada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tasini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bilish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bizga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kifoya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qiladi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Keyingi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mavzuda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butun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haqiqiy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sonlar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haqida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batafsil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gaplashamiz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x,y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butun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toifadagi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o'zgaruvchilarni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e'lon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qilish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float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a,b,c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haqiaiy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toifadagi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o'zgaruvchilar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e'lon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qilish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5811978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</TotalTime>
  <Words>859</Words>
  <Application>Microsoft Office PowerPoint</Application>
  <PresentationFormat>Широкоэкранный</PresentationFormat>
  <Paragraphs>65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Century Gothic</vt:lpstr>
      <vt:lpstr>Times New Roman</vt:lpstr>
      <vt:lpstr>Wingdings 3</vt:lpstr>
      <vt:lpstr>Легкий дым</vt:lpstr>
      <vt:lpstr>C++ algoritmik tilining asosiy tushunchalari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C++ algoritmik tilining asosiy tushunchalari</dc:title>
  <dc:creator>Пользователь Windows</dc:creator>
  <cp:lastModifiedBy>Пользователь Windows</cp:lastModifiedBy>
  <cp:revision>2</cp:revision>
  <dcterms:created xsi:type="dcterms:W3CDTF">2019-06-01T18:52:53Z</dcterms:created>
  <dcterms:modified xsi:type="dcterms:W3CDTF">2019-06-01T19:08:53Z</dcterms:modified>
</cp:coreProperties>
</file>