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508FBCD-E801-4FAB-B7BA-5500C070DD7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E15E34B-1F9C-4C7F-A3A9-15D28F3F18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57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FBCD-E801-4FAB-B7BA-5500C070DD7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34B-1F9C-4C7F-A3A9-15D28F3F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2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FBCD-E801-4FAB-B7BA-5500C070DD7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34B-1F9C-4C7F-A3A9-15D28F3F18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872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FBCD-E801-4FAB-B7BA-5500C070DD7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34B-1F9C-4C7F-A3A9-15D28F3F180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949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FBCD-E801-4FAB-B7BA-5500C070DD7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34B-1F9C-4C7F-A3A9-15D28F3F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22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FBCD-E801-4FAB-B7BA-5500C070DD7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34B-1F9C-4C7F-A3A9-15D28F3F180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742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FBCD-E801-4FAB-B7BA-5500C070DD7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34B-1F9C-4C7F-A3A9-15D28F3F18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702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FBCD-E801-4FAB-B7BA-5500C070DD7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34B-1F9C-4C7F-A3A9-15D28F3F180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310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FBCD-E801-4FAB-B7BA-5500C070DD7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34B-1F9C-4C7F-A3A9-15D28F3F180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71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FBCD-E801-4FAB-B7BA-5500C070DD7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34B-1F9C-4C7F-A3A9-15D28F3F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71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FBCD-E801-4FAB-B7BA-5500C070DD7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34B-1F9C-4C7F-A3A9-15D28F3F180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90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FBCD-E801-4FAB-B7BA-5500C070DD7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34B-1F9C-4C7F-A3A9-15D28F3F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08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FBCD-E801-4FAB-B7BA-5500C070DD7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34B-1F9C-4C7F-A3A9-15D28F3F180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4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FBCD-E801-4FAB-B7BA-5500C070DD7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34B-1F9C-4C7F-A3A9-15D28F3F180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14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FBCD-E801-4FAB-B7BA-5500C070DD7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34B-1F9C-4C7F-A3A9-15D28F3F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7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FBCD-E801-4FAB-B7BA-5500C070DD7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34B-1F9C-4C7F-A3A9-15D28F3F180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20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FBCD-E801-4FAB-B7BA-5500C070DD7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34B-1F9C-4C7F-A3A9-15D28F3F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13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08FBCD-E801-4FAB-B7BA-5500C070DD7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15E34B-1F9C-4C7F-A3A9-15D28F3F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0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4546" y="2092181"/>
            <a:ext cx="7398327" cy="2387600"/>
          </a:xfrm>
        </p:spPr>
        <p:txBody>
          <a:bodyPr/>
          <a:lstStyle/>
          <a:p>
            <a:r>
              <a:rPr lang="en-US" b="1" dirty="0" err="1"/>
              <a:t>Butun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haqiqiy</a:t>
            </a:r>
            <a:r>
              <a:rPr lang="en-US" b="1" dirty="0"/>
              <a:t> </a:t>
            </a:r>
            <a:r>
              <a:rPr lang="en-US" b="1" dirty="0" err="1"/>
              <a:t>sonlar</a:t>
            </a:r>
            <a:r>
              <a:rPr lang="en-US" b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131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3" y="789709"/>
            <a:ext cx="10778836" cy="5514109"/>
          </a:xfrm>
        </p:spPr>
        <p:txBody>
          <a:bodyPr>
            <a:normAutofit fontScale="62500" lnSpcReduction="20000"/>
          </a:bodyPr>
          <a:lstStyle/>
          <a:p>
            <a:pPr marL="0" lvl="0" indent="0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bo`lib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aniqlikda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Muallif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Qudrat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Abdurahimov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Sana : 8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senyabr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2011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Haqiqiy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sonni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aniqlikda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 &lt;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iostream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 &lt;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iomanip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&lt;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iomanip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sarlavha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faylini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qo'shamiz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namespace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main() {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float a, b;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"a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bo`lib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aniqlikda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"&lt;&lt;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"a=";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&gt;&gt; a;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"b=";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&gt;&gt; b;     a = a / b;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 a &lt;&lt;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setprecision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&lt;&lt; fixed &lt;&lt; a &lt;&lt;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return 0;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482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32751"/>
            <a:ext cx="9601196" cy="92979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Programma</a:t>
            </a:r>
            <a:r>
              <a:rPr lang="en-US" dirty="0"/>
              <a:t> </a:t>
            </a:r>
            <a:r>
              <a:rPr lang="en-US" dirty="0" err="1"/>
              <a:t>ishga</a:t>
            </a:r>
            <a:r>
              <a:rPr lang="en-US" dirty="0"/>
              <a:t> </a:t>
            </a:r>
            <a:r>
              <a:rPr lang="en-US" dirty="0" err="1"/>
              <a:t>tushganda</a:t>
            </a:r>
            <a:r>
              <a:rPr lang="en-US" dirty="0"/>
              <a:t> </a:t>
            </a:r>
            <a:r>
              <a:rPr lang="en-US" dirty="0" err="1"/>
              <a:t>ekranda</a:t>
            </a:r>
            <a:r>
              <a:rPr lang="en-US" dirty="0"/>
              <a:t> </a:t>
            </a:r>
            <a:r>
              <a:rPr lang="en-US" dirty="0" err="1"/>
              <a:t>quyidagicha</a:t>
            </a:r>
            <a:r>
              <a:rPr lang="en-US" dirty="0"/>
              <a:t> </a:t>
            </a:r>
            <a:r>
              <a:rPr lang="en-US" dirty="0" err="1"/>
              <a:t>natija</a:t>
            </a:r>
            <a:r>
              <a:rPr lang="en-US" dirty="0"/>
              <a:t> </a:t>
            </a:r>
            <a:r>
              <a:rPr lang="en-US" dirty="0" err="1"/>
              <a:t>chiqariladi</a:t>
            </a:r>
            <a:r>
              <a:rPr lang="en-US" dirty="0"/>
              <a:t>: </a:t>
            </a:r>
            <a:endParaRPr lang="ru-RU" dirty="0"/>
          </a:p>
        </p:txBody>
      </p:sp>
      <p:pic>
        <p:nvPicPr>
          <p:cNvPr id="4" name="Picture 238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617" y="2503199"/>
            <a:ext cx="8880763" cy="350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1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2055" y="755840"/>
            <a:ext cx="10564090" cy="5284741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/>
              <a:t>Programmistlar</a:t>
            </a:r>
            <a:r>
              <a:rPr lang="en-US" sz="3200" dirty="0"/>
              <a:t> </a:t>
            </a:r>
            <a:r>
              <a:rPr lang="en-US" sz="3200" dirty="0" err="1"/>
              <a:t>doim</a:t>
            </a:r>
            <a:r>
              <a:rPr lang="en-US" sz="3200" dirty="0"/>
              <a:t> </a:t>
            </a:r>
            <a:r>
              <a:rPr lang="en-US" sz="3200" dirty="0" err="1"/>
              <a:t>programma</a:t>
            </a:r>
            <a:r>
              <a:rPr lang="en-US" sz="3200" dirty="0"/>
              <a:t> </a:t>
            </a:r>
            <a:r>
              <a:rPr lang="en-US" sz="3200" dirty="0" err="1"/>
              <a:t>ishlashi</a:t>
            </a:r>
            <a:r>
              <a:rPr lang="en-US" sz="3200" dirty="0"/>
              <a:t> </a:t>
            </a:r>
            <a:r>
              <a:rPr lang="en-US" sz="3200" dirty="0" err="1"/>
              <a:t>jarayonida</a:t>
            </a:r>
            <a:r>
              <a:rPr lang="en-US" sz="3200" dirty="0"/>
              <a:t> </a:t>
            </a:r>
            <a:r>
              <a:rPr lang="en-US" sz="3200" dirty="0" err="1"/>
              <a:t>xotiradan</a:t>
            </a:r>
            <a:r>
              <a:rPr lang="en-US" sz="3200" dirty="0"/>
              <a:t> </a:t>
            </a:r>
            <a:r>
              <a:rPr lang="en-US" sz="3200" dirty="0" err="1"/>
              <a:t>kamroq</a:t>
            </a:r>
            <a:r>
              <a:rPr lang="en-US" sz="3200" dirty="0"/>
              <a:t> joy </a:t>
            </a:r>
            <a:r>
              <a:rPr lang="en-US" sz="3200" dirty="0" err="1"/>
              <a:t>talab</a:t>
            </a:r>
            <a:r>
              <a:rPr lang="en-US" sz="3200" dirty="0"/>
              <a:t> </a:t>
            </a:r>
            <a:r>
              <a:rPr lang="en-US" sz="3200" dirty="0" err="1"/>
              <a:t>qilishligi</a:t>
            </a:r>
            <a:r>
              <a:rPr lang="en-US" sz="3200" dirty="0"/>
              <a:t> </a:t>
            </a:r>
            <a:r>
              <a:rPr lang="en-US" sz="3200" dirty="0" err="1"/>
              <a:t>haqida</a:t>
            </a:r>
            <a:r>
              <a:rPr lang="en-US" sz="3200" dirty="0"/>
              <a:t> bosh </a:t>
            </a:r>
            <a:r>
              <a:rPr lang="en-US" sz="3200" dirty="0" err="1"/>
              <a:t>qotirishadi</a:t>
            </a:r>
            <a:r>
              <a:rPr lang="en-US" sz="3200" dirty="0"/>
              <a:t>. Bu </a:t>
            </a:r>
            <a:r>
              <a:rPr lang="en-US" sz="3200" dirty="0" err="1"/>
              <a:t>muammolar</a:t>
            </a:r>
            <a:r>
              <a:rPr lang="en-US" sz="3200" dirty="0"/>
              <a:t> </a:t>
            </a:r>
            <a:r>
              <a:rPr lang="en-US" sz="3200" dirty="0" err="1"/>
              <a:t>programmadagi</a:t>
            </a:r>
            <a:r>
              <a:rPr lang="en-US" sz="3200" dirty="0"/>
              <a:t> </a:t>
            </a:r>
            <a:r>
              <a:rPr lang="en-US" sz="3200" dirty="0" err="1"/>
              <a:t>o'zgaruvchilar</a:t>
            </a:r>
            <a:r>
              <a:rPr lang="en-US" sz="3200" dirty="0"/>
              <a:t> </a:t>
            </a:r>
            <a:r>
              <a:rPr lang="en-US" sz="3200" dirty="0" err="1"/>
              <a:t>sonini</a:t>
            </a:r>
            <a:r>
              <a:rPr lang="en-US" sz="3200" dirty="0"/>
              <a:t> </a:t>
            </a:r>
            <a:r>
              <a:rPr lang="en-US" sz="3200" dirty="0" err="1"/>
              <a:t>kamaytirish</a:t>
            </a:r>
            <a:r>
              <a:rPr lang="en-US" sz="3200" dirty="0"/>
              <a:t>, </a:t>
            </a:r>
            <a:r>
              <a:rPr lang="en-US" sz="3200" dirty="0" err="1"/>
              <a:t>yoki</a:t>
            </a:r>
            <a:r>
              <a:rPr lang="en-US" sz="3200" dirty="0"/>
              <a:t> </a:t>
            </a:r>
            <a:r>
              <a:rPr lang="en-US" sz="3200" dirty="0" err="1"/>
              <a:t>o'zgaruvchilar</a:t>
            </a:r>
            <a:r>
              <a:rPr lang="en-US" sz="3200" dirty="0"/>
              <a:t> </a:t>
            </a:r>
            <a:r>
              <a:rPr lang="en-US" sz="3200" dirty="0" err="1"/>
              <a:t>saqlanadigan</a:t>
            </a:r>
            <a:r>
              <a:rPr lang="en-US" sz="3200" dirty="0"/>
              <a:t> </a:t>
            </a:r>
            <a:r>
              <a:rPr lang="en-US" sz="3200" dirty="0" err="1"/>
              <a:t>yacheyka</a:t>
            </a:r>
            <a:r>
              <a:rPr lang="en-US" sz="3200" dirty="0"/>
              <a:t> </a:t>
            </a:r>
            <a:r>
              <a:rPr lang="en-US" sz="3200" dirty="0" err="1"/>
              <a:t>hajmini</a:t>
            </a:r>
            <a:r>
              <a:rPr lang="en-US" sz="3200" dirty="0"/>
              <a:t> </a:t>
            </a:r>
            <a:r>
              <a:rPr lang="en-US" sz="3200" dirty="0" err="1"/>
              <a:t>kamaytirish</a:t>
            </a:r>
            <a:r>
              <a:rPr lang="en-US" sz="3200" dirty="0"/>
              <a:t> </a:t>
            </a:r>
            <a:r>
              <a:rPr lang="en-US" sz="3200" dirty="0" err="1"/>
              <a:t>orqali</a:t>
            </a:r>
            <a:r>
              <a:rPr lang="en-US" sz="3200" dirty="0"/>
              <a:t> </a:t>
            </a:r>
            <a:r>
              <a:rPr lang="en-US" sz="3200" dirty="0" err="1"/>
              <a:t>erishiladi</a:t>
            </a:r>
            <a:r>
              <a:rPr lang="en-US" sz="3200" dirty="0"/>
              <a:t>. </a:t>
            </a:r>
            <a:endParaRPr lang="ru-RU" sz="3200" dirty="0"/>
          </a:p>
          <a:p>
            <a:pPr marL="0" indent="0">
              <a:buNone/>
            </a:pPr>
            <a:r>
              <a:rPr lang="en-US" sz="3200" dirty="0"/>
              <a:t>Biz </a:t>
            </a:r>
            <a:r>
              <a:rPr lang="en-US" sz="3200" dirty="0" err="1"/>
              <a:t>butun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haqiqiy</a:t>
            </a:r>
            <a:r>
              <a:rPr lang="en-US" sz="3200" dirty="0"/>
              <a:t> </a:t>
            </a:r>
            <a:r>
              <a:rPr lang="en-US" sz="3200" dirty="0" err="1"/>
              <a:t>sonlarni</a:t>
            </a:r>
            <a:r>
              <a:rPr lang="en-US" sz="3200" dirty="0"/>
              <a:t> </a:t>
            </a:r>
            <a:r>
              <a:rPr lang="en-US" sz="3200" dirty="0" err="1"/>
              <a:t>e'lon</a:t>
            </a:r>
            <a:r>
              <a:rPr lang="en-US" sz="3200" dirty="0"/>
              <a:t> </a:t>
            </a:r>
            <a:r>
              <a:rPr lang="en-US" sz="3200" dirty="0" err="1"/>
              <a:t>qilishni</a:t>
            </a:r>
            <a:r>
              <a:rPr lang="en-US" sz="3200" dirty="0"/>
              <a:t> </a:t>
            </a:r>
            <a:r>
              <a:rPr lang="en-US" sz="3200" dirty="0" err="1"/>
              <a:t>bilamiz</a:t>
            </a:r>
            <a:r>
              <a:rPr lang="en-US" sz="3200" dirty="0"/>
              <a:t>. </a:t>
            </a:r>
            <a:r>
              <a:rPr lang="en-US" sz="3200" dirty="0" err="1"/>
              <a:t>Bulardan</a:t>
            </a:r>
            <a:r>
              <a:rPr lang="en-US" sz="3200" dirty="0"/>
              <a:t> </a:t>
            </a:r>
            <a:r>
              <a:rPr lang="en-US" sz="3200" dirty="0" err="1"/>
              <a:t>tashqari</a:t>
            </a:r>
            <a:r>
              <a:rPr lang="en-US" sz="3200" dirty="0"/>
              <a:t> C++ da </a:t>
            </a:r>
            <a:r>
              <a:rPr lang="en-US" sz="3200" dirty="0" err="1"/>
              <a:t>butun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haqiqiy</a:t>
            </a:r>
            <a:r>
              <a:rPr lang="en-US" sz="3200" dirty="0"/>
              <a:t> </a:t>
            </a:r>
            <a:r>
              <a:rPr lang="en-US" sz="3200" dirty="0" err="1"/>
              <a:t>sonlarni</a:t>
            </a:r>
            <a:r>
              <a:rPr lang="en-US" sz="3200" dirty="0"/>
              <a:t> </a:t>
            </a:r>
            <a:r>
              <a:rPr lang="en-US" sz="3200" dirty="0" err="1"/>
              <a:t>e'lon</a:t>
            </a:r>
            <a:r>
              <a:rPr lang="en-US" sz="3200" dirty="0"/>
              <a:t> </a:t>
            </a:r>
            <a:r>
              <a:rPr lang="en-US" sz="3200" dirty="0" err="1"/>
              <a:t>qilish</a:t>
            </a:r>
            <a:r>
              <a:rPr lang="en-US" sz="3200" dirty="0"/>
              <a:t> </a:t>
            </a:r>
            <a:r>
              <a:rPr lang="en-US" sz="3200" dirty="0" err="1"/>
              <a:t>uchun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nechta</a:t>
            </a:r>
            <a:r>
              <a:rPr lang="en-US" sz="3200" dirty="0"/>
              <a:t> </a:t>
            </a:r>
            <a:r>
              <a:rPr lang="en-US" sz="3200" dirty="0" err="1"/>
              <a:t>toifalar</a:t>
            </a:r>
            <a:r>
              <a:rPr lang="en-US" sz="3200" dirty="0"/>
              <a:t> </a:t>
            </a:r>
            <a:r>
              <a:rPr lang="en-US" sz="3200" dirty="0" err="1"/>
              <a:t>mavjud</a:t>
            </a:r>
            <a:r>
              <a:rPr lang="en-US" sz="3200" dirty="0"/>
              <a:t>. </a:t>
            </a:r>
            <a:r>
              <a:rPr lang="en-US" sz="3200" dirty="0" err="1"/>
              <a:t>Ular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- </a:t>
            </a:r>
            <a:r>
              <a:rPr lang="en-US" sz="3200" dirty="0" err="1"/>
              <a:t>biridan</a:t>
            </a:r>
            <a:r>
              <a:rPr lang="en-US" sz="3200" dirty="0"/>
              <a:t> </a:t>
            </a:r>
            <a:r>
              <a:rPr lang="en-US" sz="3200" dirty="0" err="1"/>
              <a:t>kompyuter</a:t>
            </a:r>
            <a:r>
              <a:rPr lang="en-US" sz="3200" dirty="0"/>
              <a:t> </a:t>
            </a:r>
            <a:r>
              <a:rPr lang="en-US" sz="3200" dirty="0" err="1"/>
              <a:t>xotirasida</a:t>
            </a:r>
            <a:r>
              <a:rPr lang="en-US" sz="3200" dirty="0"/>
              <a:t> </a:t>
            </a:r>
            <a:r>
              <a:rPr lang="en-US" sz="3200" dirty="0" err="1"/>
              <a:t>qancha</a:t>
            </a:r>
            <a:r>
              <a:rPr lang="en-US" sz="3200" dirty="0"/>
              <a:t> </a:t>
            </a:r>
            <a:r>
              <a:rPr lang="en-US" sz="3200" dirty="0" err="1"/>
              <a:t>hajm</a:t>
            </a:r>
            <a:r>
              <a:rPr lang="en-US" sz="3200" dirty="0"/>
              <a:t> </a:t>
            </a:r>
            <a:r>
              <a:rPr lang="en-US" sz="3200" dirty="0" err="1"/>
              <a:t>egallashi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qabul</a:t>
            </a:r>
            <a:r>
              <a:rPr lang="en-US" sz="3200" dirty="0"/>
              <a:t> </a:t>
            </a:r>
            <a:r>
              <a:rPr lang="en-US" sz="3200" dirty="0" err="1"/>
              <a:t>qiluvchi</a:t>
            </a:r>
            <a:r>
              <a:rPr lang="en-US" sz="3200" dirty="0"/>
              <a:t> </a:t>
            </a:r>
            <a:r>
              <a:rPr lang="en-US" sz="3200" dirty="0" err="1"/>
              <a:t>qiymatlar</a:t>
            </a:r>
            <a:r>
              <a:rPr lang="en-US" sz="3200" dirty="0"/>
              <a:t> </a:t>
            </a:r>
            <a:r>
              <a:rPr lang="en-US" sz="3200" dirty="0" err="1"/>
              <a:t>oralig'i</a:t>
            </a:r>
            <a:r>
              <a:rPr lang="en-US" sz="3200" dirty="0"/>
              <a:t> </a:t>
            </a:r>
            <a:r>
              <a:rPr lang="en-US" sz="3200" dirty="0" err="1"/>
              <a:t>bilan</a:t>
            </a:r>
            <a:r>
              <a:rPr lang="en-US" sz="3200" dirty="0"/>
              <a:t> </a:t>
            </a:r>
            <a:r>
              <a:rPr lang="en-US" sz="3200" dirty="0" err="1"/>
              <a:t>farq</a:t>
            </a:r>
            <a:r>
              <a:rPr lang="en-US" sz="3200" dirty="0"/>
              <a:t> </a:t>
            </a:r>
            <a:r>
              <a:rPr lang="en-US" sz="3200" dirty="0" err="1"/>
              <a:t>qiladi</a:t>
            </a:r>
            <a:r>
              <a:rPr lang="en-US" sz="3200" dirty="0"/>
              <a:t>. 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259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46605"/>
            <a:ext cx="9601196" cy="70812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Butun</a:t>
            </a:r>
            <a:r>
              <a:rPr lang="en-US" dirty="0"/>
              <a:t> </a:t>
            </a:r>
            <a:r>
              <a:rPr lang="en-US" dirty="0" err="1"/>
              <a:t>sonlar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337969"/>
              </p:ext>
            </p:extLst>
          </p:nvPr>
        </p:nvGraphicFramePr>
        <p:xfrm>
          <a:off x="872836" y="1634838"/>
          <a:ext cx="10709564" cy="461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Документ" r:id="rId3" imgW="6170696" imgH="3693566" progId="Word.Document.12">
                  <p:embed/>
                </p:oleObj>
              </mc:Choice>
              <mc:Fallback>
                <p:oleObj name="Документ" r:id="rId3" imgW="6170696" imgH="3693566" progId="Word.Document.12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2836" y="1634838"/>
                        <a:ext cx="10709564" cy="461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064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21915"/>
            <a:ext cx="9601196" cy="65270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Haqiqiy</a:t>
            </a:r>
            <a:r>
              <a:rPr lang="en-US" dirty="0" smtClean="0"/>
              <a:t> </a:t>
            </a:r>
            <a:r>
              <a:rPr lang="en-US" dirty="0" err="1" smtClean="0"/>
              <a:t>sonlar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893087"/>
              </p:ext>
            </p:extLst>
          </p:nvPr>
        </p:nvGraphicFramePr>
        <p:xfrm>
          <a:off x="969818" y="1526442"/>
          <a:ext cx="10044546" cy="4403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6581">
                  <a:extLst>
                    <a:ext uri="{9D8B030D-6E8A-4147-A177-3AD203B41FA5}">
                      <a16:colId xmlns:a16="http://schemas.microsoft.com/office/drawing/2014/main" val="3011220843"/>
                    </a:ext>
                  </a:extLst>
                </a:gridCol>
                <a:gridCol w="3390834">
                  <a:extLst>
                    <a:ext uri="{9D8B030D-6E8A-4147-A177-3AD203B41FA5}">
                      <a16:colId xmlns:a16="http://schemas.microsoft.com/office/drawing/2014/main" val="2600352630"/>
                    </a:ext>
                  </a:extLst>
                </a:gridCol>
                <a:gridCol w="2527131">
                  <a:extLst>
                    <a:ext uri="{9D8B030D-6E8A-4147-A177-3AD203B41FA5}">
                      <a16:colId xmlns:a16="http://schemas.microsoft.com/office/drawing/2014/main" val="3796571505"/>
                    </a:ext>
                  </a:extLst>
                </a:gridCol>
              </a:tblGrid>
              <a:tr h="2215675">
                <a:tc>
                  <a:txBody>
                    <a:bodyPr/>
                    <a:lstStyle/>
                    <a:p>
                      <a:pPr marL="38100" indent="-44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Toifa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ko'rinishi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385" marT="0" marB="0"/>
                </a:tc>
                <a:tc>
                  <a:txBody>
                    <a:bodyPr/>
                    <a:lstStyle/>
                    <a:p>
                      <a:pPr marL="22860" indent="-4445" algn="ctr">
                        <a:lnSpc>
                          <a:spcPct val="107000"/>
                        </a:lnSpc>
                        <a:spcAft>
                          <a:spcPts val="135"/>
                        </a:spcAft>
                      </a:pP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Qabul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qiladigan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2385" indent="-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qiymatlar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oralig'i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385" marT="0" marB="0"/>
                </a:tc>
                <a:tc>
                  <a:txBody>
                    <a:bodyPr/>
                    <a:lstStyle/>
                    <a:p>
                      <a:pPr marL="32385" indent="-4445" algn="ctr">
                        <a:lnSpc>
                          <a:spcPct val="107000"/>
                        </a:lnSpc>
                        <a:spcAft>
                          <a:spcPts val="45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Kompyuter </a:t>
                      </a:r>
                      <a:endParaRPr lang="ru-RU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3825" indent="2000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xotirasida  egallagan hajmi</a:t>
                      </a: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385" marT="0" marB="0"/>
                </a:tc>
                <a:extLst>
                  <a:ext uri="{0D108BD9-81ED-4DB2-BD59-A6C34878D82A}">
                    <a16:rowId xmlns:a16="http://schemas.microsoft.com/office/drawing/2014/main" val="983377942"/>
                  </a:ext>
                </a:extLst>
              </a:tr>
              <a:tr h="729209">
                <a:tc>
                  <a:txBody>
                    <a:bodyPr/>
                    <a:lstStyle/>
                    <a:p>
                      <a:pPr marL="38100" indent="-44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float </a:t>
                      </a:r>
                      <a:endParaRPr lang="ru-RU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385" marT="0" marB="0"/>
                </a:tc>
                <a:tc>
                  <a:txBody>
                    <a:bodyPr/>
                    <a:lstStyle/>
                    <a:p>
                      <a:pPr marL="38100" indent="-44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1.2Е–38..3.4Е38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385" marT="0" marB="0"/>
                </a:tc>
                <a:tc>
                  <a:txBody>
                    <a:bodyPr/>
                    <a:lstStyle/>
                    <a:p>
                      <a:pPr marL="38100" indent="-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bayt </a:t>
                      </a:r>
                      <a:endParaRPr lang="ru-RU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385" marT="0" marB="0"/>
                </a:tc>
                <a:extLst>
                  <a:ext uri="{0D108BD9-81ED-4DB2-BD59-A6C34878D82A}">
                    <a16:rowId xmlns:a16="http://schemas.microsoft.com/office/drawing/2014/main" val="124306729"/>
                  </a:ext>
                </a:extLst>
              </a:tr>
              <a:tr h="729209">
                <a:tc>
                  <a:txBody>
                    <a:bodyPr/>
                    <a:lstStyle/>
                    <a:p>
                      <a:pPr marL="38100" indent="-44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 </a:t>
                      </a:r>
                      <a:endParaRPr lang="ru-RU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385" marT="0" marB="0"/>
                </a:tc>
                <a:tc>
                  <a:txBody>
                    <a:bodyPr/>
                    <a:lstStyle/>
                    <a:p>
                      <a:pPr marL="38100" indent="-44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2.2Е–308..1.8Е308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385" marT="0" marB="0"/>
                </a:tc>
                <a:tc>
                  <a:txBody>
                    <a:bodyPr/>
                    <a:lstStyle/>
                    <a:p>
                      <a:pPr marL="38100" indent="-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bayt </a:t>
                      </a:r>
                      <a:endParaRPr lang="ru-RU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385" marT="0" marB="0"/>
                </a:tc>
                <a:extLst>
                  <a:ext uri="{0D108BD9-81ED-4DB2-BD59-A6C34878D82A}">
                    <a16:rowId xmlns:a16="http://schemas.microsoft.com/office/drawing/2014/main" val="1134020042"/>
                  </a:ext>
                </a:extLst>
              </a:tr>
              <a:tr h="729209">
                <a:tc>
                  <a:txBody>
                    <a:bodyPr/>
                    <a:lstStyle/>
                    <a:p>
                      <a:pPr marL="38100" indent="-44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 double (32 razryadli)</a:t>
                      </a:r>
                      <a:endParaRPr lang="ru-RU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385" marT="0" marB="0"/>
                </a:tc>
                <a:tc>
                  <a:txBody>
                    <a:bodyPr/>
                    <a:lstStyle/>
                    <a:p>
                      <a:pPr marL="44450" indent="-44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3.4e-4932..-3.4e4932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385" marT="0" marB="0"/>
                </a:tc>
                <a:tc>
                  <a:txBody>
                    <a:bodyPr/>
                    <a:lstStyle/>
                    <a:p>
                      <a:pPr marL="28575" indent="-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bayt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385" marT="0" marB="0"/>
                </a:tc>
                <a:extLst>
                  <a:ext uri="{0D108BD9-81ED-4DB2-BD59-A6C34878D82A}">
                    <a16:rowId xmlns:a16="http://schemas.microsoft.com/office/drawing/2014/main" val="2487725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48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18897"/>
            <a:ext cx="9601196" cy="73583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Boshqa</a:t>
            </a:r>
            <a:r>
              <a:rPr lang="en-US" dirty="0" smtClean="0"/>
              <a:t> </a:t>
            </a:r>
            <a:r>
              <a:rPr lang="en-US" dirty="0" err="1" smtClean="0"/>
              <a:t>toifalar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529313"/>
              </p:ext>
            </p:extLst>
          </p:nvPr>
        </p:nvGraphicFramePr>
        <p:xfrm>
          <a:off x="1011382" y="1731820"/>
          <a:ext cx="9885215" cy="4336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4382">
                  <a:extLst>
                    <a:ext uri="{9D8B030D-6E8A-4147-A177-3AD203B41FA5}">
                      <a16:colId xmlns:a16="http://schemas.microsoft.com/office/drawing/2014/main" val="1605616861"/>
                    </a:ext>
                  </a:extLst>
                </a:gridCol>
                <a:gridCol w="3654423">
                  <a:extLst>
                    <a:ext uri="{9D8B030D-6E8A-4147-A177-3AD203B41FA5}">
                      <a16:colId xmlns:a16="http://schemas.microsoft.com/office/drawing/2014/main" val="1732391323"/>
                    </a:ext>
                  </a:extLst>
                </a:gridCol>
                <a:gridCol w="4056410">
                  <a:extLst>
                    <a:ext uri="{9D8B030D-6E8A-4147-A177-3AD203B41FA5}">
                      <a16:colId xmlns:a16="http://schemas.microsoft.com/office/drawing/2014/main" val="273744363"/>
                    </a:ext>
                  </a:extLst>
                </a:gridCol>
              </a:tblGrid>
              <a:tr h="1885421">
                <a:tc>
                  <a:txBody>
                    <a:bodyPr/>
                    <a:lstStyle/>
                    <a:p>
                      <a:pPr marL="44450" indent="-44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Toifa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ko'rinishi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57150" marT="0" marB="0"/>
                </a:tc>
                <a:tc>
                  <a:txBody>
                    <a:bodyPr/>
                    <a:lstStyle/>
                    <a:p>
                      <a:pPr marL="9525" indent="-4445" algn="ctr">
                        <a:lnSpc>
                          <a:spcPct val="107000"/>
                        </a:lnSpc>
                        <a:spcAft>
                          <a:spcPts val="135"/>
                        </a:spcAft>
                      </a:pP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Qabul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qiladigan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050" indent="-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qiymatlar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oralig'i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57150" marT="0" marB="0"/>
                </a:tc>
                <a:tc>
                  <a:txBody>
                    <a:bodyPr/>
                    <a:lstStyle/>
                    <a:p>
                      <a:pPr marL="44450" marR="161925" indent="-4445" algn="r">
                        <a:lnSpc>
                          <a:spcPct val="107000"/>
                        </a:lnSpc>
                        <a:spcAft>
                          <a:spcPts val="55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Kompyuter xotirasida  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" indent="-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egallagan hajmi</a:t>
                      </a: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57150" marT="0" marB="0"/>
                </a:tc>
                <a:extLst>
                  <a:ext uri="{0D108BD9-81ED-4DB2-BD59-A6C34878D82A}">
                    <a16:rowId xmlns:a16="http://schemas.microsoft.com/office/drawing/2014/main" val="3433976780"/>
                  </a:ext>
                </a:extLst>
              </a:tr>
              <a:tr h="817017">
                <a:tc>
                  <a:txBody>
                    <a:bodyPr/>
                    <a:lstStyle/>
                    <a:p>
                      <a:pPr marL="44450" indent="-44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bool 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57150" marT="0" marB="0"/>
                </a:tc>
                <a:tc>
                  <a:txBody>
                    <a:bodyPr/>
                    <a:lstStyle/>
                    <a:p>
                      <a:pPr marL="44450" indent="-44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yoki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57150" marT="0" marB="0"/>
                </a:tc>
                <a:tc>
                  <a:txBody>
                    <a:bodyPr/>
                    <a:lstStyle/>
                    <a:p>
                      <a:pPr marL="24765" indent="-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bayt 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57150" marT="0" marB="0"/>
                </a:tc>
                <a:extLst>
                  <a:ext uri="{0D108BD9-81ED-4DB2-BD59-A6C34878D82A}">
                    <a16:rowId xmlns:a16="http://schemas.microsoft.com/office/drawing/2014/main" val="3993859679"/>
                  </a:ext>
                </a:extLst>
              </a:tr>
              <a:tr h="817017">
                <a:tc>
                  <a:txBody>
                    <a:bodyPr/>
                    <a:lstStyle/>
                    <a:p>
                      <a:pPr marL="44450" indent="-44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 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57150" marT="0" marB="0"/>
                </a:tc>
                <a:tc>
                  <a:txBody>
                    <a:bodyPr/>
                    <a:lstStyle/>
                    <a:p>
                      <a:pPr marL="44450" indent="-44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0..255 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57150" marT="0" marB="0"/>
                </a:tc>
                <a:tc>
                  <a:txBody>
                    <a:bodyPr/>
                    <a:lstStyle/>
                    <a:p>
                      <a:pPr marL="24765" indent="-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bayt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57150" marT="0" marB="0"/>
                </a:tc>
                <a:extLst>
                  <a:ext uri="{0D108BD9-81ED-4DB2-BD59-A6C34878D82A}">
                    <a16:rowId xmlns:a16="http://schemas.microsoft.com/office/drawing/2014/main" val="2944940249"/>
                  </a:ext>
                </a:extLst>
              </a:tr>
              <a:tr h="817017">
                <a:tc>
                  <a:txBody>
                    <a:bodyPr/>
                    <a:lstStyle/>
                    <a:p>
                      <a:pPr marL="44450" indent="-44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void 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57150" marT="0" marB="0"/>
                </a:tc>
                <a:tc>
                  <a:txBody>
                    <a:bodyPr/>
                    <a:lstStyle/>
                    <a:p>
                      <a:pPr marL="44450" indent="-44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yoki 4  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57150" marT="0" marB="0"/>
                </a:tc>
                <a:tc>
                  <a:txBody>
                    <a:bodyPr/>
                    <a:lstStyle/>
                    <a:p>
                      <a:pPr marL="110490" indent="-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57150" marT="0" marB="0"/>
                </a:tc>
                <a:extLst>
                  <a:ext uri="{0D108BD9-81ED-4DB2-BD59-A6C34878D82A}">
                    <a16:rowId xmlns:a16="http://schemas.microsoft.com/office/drawing/2014/main" val="4205086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726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911" y="825114"/>
            <a:ext cx="10273144" cy="52293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err="1"/>
              <a:t>Har</a:t>
            </a:r>
            <a:r>
              <a:rPr lang="ru-RU" sz="3600" dirty="0"/>
              <a:t> </a:t>
            </a:r>
            <a:r>
              <a:rPr lang="ru-RU" sz="3600" dirty="0" err="1"/>
              <a:t>xil</a:t>
            </a:r>
            <a:r>
              <a:rPr lang="ru-RU" sz="3600" dirty="0"/>
              <a:t> </a:t>
            </a:r>
            <a:r>
              <a:rPr lang="ru-RU" sz="3600" dirty="0" err="1"/>
              <a:t>toifadagi</a:t>
            </a:r>
            <a:r>
              <a:rPr lang="ru-RU" sz="3600" dirty="0"/>
              <a:t> </a:t>
            </a:r>
            <a:r>
              <a:rPr lang="ru-RU" sz="3600" dirty="0" err="1"/>
              <a:t>o'zgaruvchilar</a:t>
            </a:r>
            <a:r>
              <a:rPr lang="ru-RU" sz="3600" dirty="0"/>
              <a:t> </a:t>
            </a:r>
            <a:r>
              <a:rPr lang="ru-RU" sz="3600" dirty="0" err="1"/>
              <a:t>kompyuter</a:t>
            </a:r>
            <a:r>
              <a:rPr lang="ru-RU" sz="3600" dirty="0"/>
              <a:t> </a:t>
            </a:r>
            <a:r>
              <a:rPr lang="ru-RU" sz="3600" dirty="0" err="1"/>
              <a:t>xotirasida</a:t>
            </a:r>
            <a:r>
              <a:rPr lang="ru-RU" sz="3600" dirty="0"/>
              <a:t> </a:t>
            </a:r>
            <a:r>
              <a:rPr lang="ru-RU" sz="3600" dirty="0" err="1"/>
              <a:t>turli</a:t>
            </a:r>
            <a:r>
              <a:rPr lang="ru-RU" sz="3600" dirty="0"/>
              <a:t> </a:t>
            </a:r>
            <a:r>
              <a:rPr lang="ru-RU" sz="3600" dirty="0" err="1"/>
              <a:t>xajmdagi</a:t>
            </a:r>
            <a:r>
              <a:rPr lang="ru-RU" sz="3600" dirty="0"/>
              <a:t> </a:t>
            </a:r>
            <a:r>
              <a:rPr lang="ru-RU" sz="3600" dirty="0" err="1"/>
              <a:t>baytlarni</a:t>
            </a:r>
            <a:r>
              <a:rPr lang="ru-RU" sz="3600" dirty="0"/>
              <a:t> </a:t>
            </a:r>
            <a:r>
              <a:rPr lang="ru-RU" sz="3600" dirty="0" err="1"/>
              <a:t>egallaydi</a:t>
            </a:r>
            <a:r>
              <a:rPr lang="ru-RU" sz="3600" dirty="0"/>
              <a:t>. </a:t>
            </a:r>
            <a:r>
              <a:rPr lang="ru-RU" sz="3600" dirty="0" err="1"/>
              <a:t>Xattoki</a:t>
            </a:r>
            <a:r>
              <a:rPr lang="ru-RU" sz="3600" dirty="0"/>
              <a:t> </a:t>
            </a:r>
            <a:r>
              <a:rPr lang="ru-RU" sz="3600" dirty="0" err="1"/>
              <a:t>bir</a:t>
            </a:r>
            <a:r>
              <a:rPr lang="ru-RU" sz="3600" dirty="0"/>
              <a:t> </a:t>
            </a:r>
            <a:r>
              <a:rPr lang="ru-RU" sz="3600" dirty="0" err="1"/>
              <a:t>toifadagi</a:t>
            </a:r>
            <a:r>
              <a:rPr lang="ru-RU" sz="3600" dirty="0"/>
              <a:t> </a:t>
            </a:r>
            <a:r>
              <a:rPr lang="ru-RU" sz="3600" dirty="0" err="1"/>
              <a:t>o'zgaruvchilar</a:t>
            </a:r>
            <a:r>
              <a:rPr lang="ru-RU" sz="3600" dirty="0"/>
              <a:t> </a:t>
            </a:r>
            <a:r>
              <a:rPr lang="ru-RU" sz="3600" dirty="0" err="1"/>
              <a:t>ham</a:t>
            </a:r>
            <a:r>
              <a:rPr lang="ru-RU" sz="3600" dirty="0"/>
              <a:t> </a:t>
            </a:r>
            <a:r>
              <a:rPr lang="ru-RU" sz="3600" dirty="0" err="1"/>
              <a:t>qaysi</a:t>
            </a:r>
            <a:r>
              <a:rPr lang="ru-RU" sz="3600" dirty="0"/>
              <a:t> </a:t>
            </a:r>
            <a:r>
              <a:rPr lang="ru-RU" sz="3600" dirty="0" err="1"/>
              <a:t>kompyuterda</a:t>
            </a:r>
            <a:r>
              <a:rPr lang="ru-RU" sz="3600" dirty="0"/>
              <a:t> </a:t>
            </a:r>
            <a:r>
              <a:rPr lang="ru-RU" sz="3600" dirty="0" err="1"/>
              <a:t>va</a:t>
            </a:r>
            <a:r>
              <a:rPr lang="ru-RU" sz="3600" dirty="0"/>
              <a:t> </a:t>
            </a:r>
            <a:r>
              <a:rPr lang="ru-RU" sz="3600" dirty="0" err="1"/>
              <a:t>qaysi</a:t>
            </a:r>
            <a:r>
              <a:rPr lang="ru-RU" sz="3600" dirty="0"/>
              <a:t> </a:t>
            </a:r>
            <a:r>
              <a:rPr lang="ru-RU" sz="3600" dirty="0" err="1"/>
              <a:t>operatsion</a:t>
            </a:r>
            <a:r>
              <a:rPr lang="ru-RU" sz="3600" dirty="0"/>
              <a:t> </a:t>
            </a:r>
            <a:r>
              <a:rPr lang="ru-RU" sz="3600" dirty="0" err="1"/>
              <a:t>sistemada</a:t>
            </a:r>
            <a:r>
              <a:rPr lang="ru-RU" sz="3600" dirty="0"/>
              <a:t> </a:t>
            </a:r>
            <a:r>
              <a:rPr lang="ru-RU" sz="3600" dirty="0" err="1"/>
              <a:t>ishlashiga</a:t>
            </a:r>
            <a:r>
              <a:rPr lang="ru-RU" sz="3600" dirty="0"/>
              <a:t> </a:t>
            </a:r>
            <a:r>
              <a:rPr lang="ru-RU" sz="3600" dirty="0" err="1"/>
              <a:t>qarab</a:t>
            </a:r>
            <a:r>
              <a:rPr lang="ru-RU" sz="3600" dirty="0"/>
              <a:t> </a:t>
            </a:r>
            <a:r>
              <a:rPr lang="ru-RU" sz="3600" dirty="0" err="1"/>
              <a:t>turli</a:t>
            </a:r>
            <a:r>
              <a:rPr lang="ru-RU" sz="3600" dirty="0"/>
              <a:t> </a:t>
            </a:r>
            <a:r>
              <a:rPr lang="ru-RU" sz="3600" dirty="0" err="1"/>
              <a:t>o'lchamdagi</a:t>
            </a:r>
            <a:r>
              <a:rPr lang="ru-RU" sz="3600" dirty="0"/>
              <a:t> </a:t>
            </a:r>
            <a:r>
              <a:rPr lang="ru-RU" sz="3600" dirty="0" err="1"/>
              <a:t>xotirani</a:t>
            </a:r>
            <a:r>
              <a:rPr lang="ru-RU" sz="3600" dirty="0"/>
              <a:t> </a:t>
            </a:r>
            <a:r>
              <a:rPr lang="ru-RU" sz="3600" dirty="0" err="1"/>
              <a:t>egallashi</a:t>
            </a:r>
            <a:r>
              <a:rPr lang="ru-RU" sz="3600" dirty="0"/>
              <a:t> </a:t>
            </a:r>
            <a:r>
              <a:rPr lang="ru-RU" sz="3600" dirty="0" err="1"/>
              <a:t>mumkin</a:t>
            </a:r>
            <a:r>
              <a:rPr lang="ru-RU" sz="3600" dirty="0"/>
              <a:t>. </a:t>
            </a:r>
          </a:p>
          <a:p>
            <a:pPr marL="0" indent="0">
              <a:buNone/>
            </a:pPr>
            <a:r>
              <a:rPr lang="ru-RU" sz="3600" dirty="0"/>
              <a:t>C++ </a:t>
            </a:r>
            <a:r>
              <a:rPr lang="ru-RU" sz="3600" dirty="0" err="1"/>
              <a:t>da</a:t>
            </a:r>
            <a:r>
              <a:rPr lang="ru-RU" sz="3600" dirty="0"/>
              <a:t> </a:t>
            </a:r>
            <a:r>
              <a:rPr lang="ru-RU" sz="3600" dirty="0" err="1"/>
              <a:t>ixtiyoriy</a:t>
            </a:r>
            <a:r>
              <a:rPr lang="ru-RU" sz="3600" dirty="0"/>
              <a:t> </a:t>
            </a:r>
            <a:r>
              <a:rPr lang="ru-RU" sz="3600" dirty="0" err="1"/>
              <a:t>toifadagi</a:t>
            </a:r>
            <a:r>
              <a:rPr lang="ru-RU" sz="3600" dirty="0"/>
              <a:t> </a:t>
            </a:r>
            <a:r>
              <a:rPr lang="ru-RU" sz="3600" dirty="0" err="1"/>
              <a:t>o'zgaruvchilarning</a:t>
            </a:r>
            <a:r>
              <a:rPr lang="ru-RU" sz="3600" dirty="0"/>
              <a:t> </a:t>
            </a:r>
            <a:r>
              <a:rPr lang="ru-RU" sz="3600" dirty="0" err="1"/>
              <a:t>o'lchamini</a:t>
            </a:r>
            <a:r>
              <a:rPr lang="ru-RU" sz="3600" dirty="0"/>
              <a:t> </a:t>
            </a:r>
            <a:r>
              <a:rPr lang="ru-RU" sz="3600" dirty="0" err="1"/>
              <a:t>sizeof</a:t>
            </a:r>
            <a:r>
              <a:rPr lang="ru-RU" sz="3600" dirty="0"/>
              <a:t> </a:t>
            </a:r>
            <a:r>
              <a:rPr lang="ru-RU" sz="3600" dirty="0" err="1"/>
              <a:t>funksiyasi</a:t>
            </a:r>
            <a:r>
              <a:rPr lang="ru-RU" sz="3600" dirty="0"/>
              <a:t> </a:t>
            </a:r>
            <a:r>
              <a:rPr lang="ru-RU" sz="3600" dirty="0" err="1"/>
              <a:t>orqali</a:t>
            </a:r>
            <a:r>
              <a:rPr lang="ru-RU" sz="3600" dirty="0"/>
              <a:t> </a:t>
            </a:r>
            <a:r>
              <a:rPr lang="ru-RU" sz="3600" dirty="0" err="1"/>
              <a:t>aniqlash</a:t>
            </a:r>
            <a:r>
              <a:rPr lang="ru-RU" sz="3600" dirty="0"/>
              <a:t> </a:t>
            </a:r>
            <a:r>
              <a:rPr lang="ru-RU" sz="3600" dirty="0" err="1"/>
              <a:t>mumkin</a:t>
            </a:r>
            <a:r>
              <a:rPr lang="ru-RU" sz="3600" dirty="0"/>
              <a:t>. </a:t>
            </a:r>
            <a:r>
              <a:rPr lang="ru-RU" sz="3600" dirty="0" err="1"/>
              <a:t>Bu</a:t>
            </a:r>
            <a:r>
              <a:rPr lang="ru-RU" sz="3600" dirty="0"/>
              <a:t> </a:t>
            </a:r>
            <a:r>
              <a:rPr lang="ru-RU" sz="3600" dirty="0" err="1"/>
              <a:t>funksiyani</a:t>
            </a:r>
            <a:r>
              <a:rPr lang="ru-RU" sz="3600" dirty="0"/>
              <a:t> </a:t>
            </a:r>
            <a:r>
              <a:rPr lang="ru-RU" sz="3600" dirty="0" err="1"/>
              <a:t>o'zgarmasga</a:t>
            </a:r>
            <a:r>
              <a:rPr lang="ru-RU" sz="3600" dirty="0"/>
              <a:t>, </a:t>
            </a:r>
            <a:r>
              <a:rPr lang="ru-RU" sz="3600" dirty="0" err="1"/>
              <a:t>biror</a:t>
            </a:r>
            <a:r>
              <a:rPr lang="ru-RU" sz="3600" dirty="0"/>
              <a:t> </a:t>
            </a:r>
            <a:r>
              <a:rPr lang="ru-RU" sz="3600" dirty="0" err="1"/>
              <a:t>toifaga</a:t>
            </a:r>
            <a:r>
              <a:rPr lang="ru-RU" sz="3600" dirty="0"/>
              <a:t> </a:t>
            </a:r>
            <a:r>
              <a:rPr lang="ru-RU" sz="3600" dirty="0" err="1"/>
              <a:t>va</a:t>
            </a:r>
            <a:r>
              <a:rPr lang="ru-RU" sz="3600" dirty="0"/>
              <a:t> </a:t>
            </a:r>
            <a:r>
              <a:rPr lang="ru-RU" sz="3600" dirty="0" err="1"/>
              <a:t>o'zaruvchiga</a:t>
            </a:r>
            <a:r>
              <a:rPr lang="ru-RU" sz="3600" dirty="0"/>
              <a:t> </a:t>
            </a:r>
            <a:r>
              <a:rPr lang="ru-RU" sz="3600" dirty="0" err="1"/>
              <a:t>qo'llash</a:t>
            </a:r>
            <a:r>
              <a:rPr lang="ru-RU" sz="3600" dirty="0"/>
              <a:t> </a:t>
            </a:r>
            <a:r>
              <a:rPr lang="ru-RU" sz="3600" dirty="0" err="1"/>
              <a:t>mumkin</a:t>
            </a:r>
            <a:r>
              <a:rPr lang="ru-RU" sz="3600" dirty="0"/>
              <a:t>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72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219" y="811258"/>
            <a:ext cx="10550236" cy="5395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Toifalarni</a:t>
            </a:r>
            <a:r>
              <a:rPr lang="ru-RU" dirty="0"/>
              <a:t> </a:t>
            </a:r>
            <a:r>
              <a:rPr lang="ru-RU" dirty="0" err="1"/>
              <a:t>kompyuter</a:t>
            </a:r>
            <a:r>
              <a:rPr lang="ru-RU" dirty="0"/>
              <a:t> </a:t>
            </a:r>
            <a:r>
              <a:rPr lang="ru-RU" dirty="0" err="1"/>
              <a:t>xotirasida</a:t>
            </a:r>
            <a:r>
              <a:rPr lang="ru-RU" dirty="0"/>
              <a:t> </a:t>
            </a:r>
            <a:r>
              <a:rPr lang="ru-RU" dirty="0" err="1"/>
              <a:t>egallagam</a:t>
            </a:r>
            <a:r>
              <a:rPr lang="ru-RU" dirty="0"/>
              <a:t> </a:t>
            </a:r>
            <a:r>
              <a:rPr lang="ru-RU" dirty="0" err="1"/>
              <a:t>xajmini</a:t>
            </a:r>
            <a:r>
              <a:rPr lang="ru-RU" dirty="0"/>
              <a:t> </a:t>
            </a:r>
            <a:r>
              <a:rPr lang="ru-RU" dirty="0" err="1"/>
              <a:t>aniqlash</a:t>
            </a:r>
            <a:r>
              <a:rPr lang="ru-RU" dirty="0"/>
              <a:t>  </a:t>
            </a:r>
          </a:p>
          <a:p>
            <a:pPr marL="0" indent="0">
              <a:buNone/>
            </a:pPr>
            <a:r>
              <a:rPr lang="en-US" i="1" dirty="0"/>
              <a:t>// </a:t>
            </a:r>
            <a:r>
              <a:rPr lang="en-US" i="1" dirty="0" err="1"/>
              <a:t>Muallif</a:t>
            </a:r>
            <a:r>
              <a:rPr lang="en-US" i="1" dirty="0"/>
              <a:t> : </a:t>
            </a:r>
            <a:r>
              <a:rPr lang="en-US" i="1" dirty="0" err="1"/>
              <a:t>Qudrat</a:t>
            </a:r>
            <a:r>
              <a:rPr lang="en-US" i="1" dirty="0"/>
              <a:t> </a:t>
            </a:r>
            <a:r>
              <a:rPr lang="en-US" i="1" dirty="0" err="1"/>
              <a:t>Abdurahimov</a:t>
            </a:r>
            <a:r>
              <a:rPr lang="en-US" i="1" dirty="0"/>
              <a:t> </a:t>
            </a:r>
            <a:endParaRPr lang="ru-RU" dirty="0"/>
          </a:p>
          <a:p>
            <a:pPr marL="0" indent="0">
              <a:buNone/>
            </a:pPr>
            <a:r>
              <a:rPr lang="en-US" i="1" dirty="0"/>
              <a:t>// Sana : 11 </a:t>
            </a:r>
            <a:r>
              <a:rPr lang="en-US" i="1" dirty="0" err="1"/>
              <a:t>sentyabr</a:t>
            </a:r>
            <a:r>
              <a:rPr lang="en-US" i="1" dirty="0"/>
              <a:t> 2011 </a:t>
            </a:r>
            <a:r>
              <a:rPr lang="en-US" i="1" dirty="0" err="1"/>
              <a:t>yil</a:t>
            </a:r>
            <a:r>
              <a:rPr lang="en-US" i="1" dirty="0"/>
              <a:t> </a:t>
            </a:r>
            <a:endParaRPr lang="ru-RU" dirty="0"/>
          </a:p>
          <a:p>
            <a:pPr marL="0" indent="0">
              <a:buNone/>
            </a:pPr>
            <a:r>
              <a:rPr lang="en-US" i="1" dirty="0"/>
              <a:t>// </a:t>
            </a:r>
            <a:r>
              <a:rPr lang="en-US" i="1" dirty="0" err="1"/>
              <a:t>Maqsad</a:t>
            </a:r>
            <a:r>
              <a:rPr lang="en-US" i="1" dirty="0"/>
              <a:t> : </a:t>
            </a:r>
            <a:r>
              <a:rPr lang="en-US" i="1" dirty="0" err="1"/>
              <a:t>Toifalarni</a:t>
            </a:r>
            <a:r>
              <a:rPr lang="en-US" i="1" dirty="0"/>
              <a:t> </a:t>
            </a:r>
            <a:r>
              <a:rPr lang="en-US" i="1" dirty="0" err="1"/>
              <a:t>kompyuter</a:t>
            </a:r>
            <a:r>
              <a:rPr lang="en-US" i="1" dirty="0"/>
              <a:t> </a:t>
            </a:r>
            <a:r>
              <a:rPr lang="en-US" i="1" dirty="0" err="1"/>
              <a:t>xotirasida</a:t>
            </a:r>
            <a:r>
              <a:rPr lang="en-US" i="1" dirty="0"/>
              <a:t> </a:t>
            </a:r>
            <a:r>
              <a:rPr lang="en-US" i="1" dirty="0" err="1"/>
              <a:t>egallagam</a:t>
            </a:r>
            <a:r>
              <a:rPr lang="en-US" i="1" dirty="0"/>
              <a:t> </a:t>
            </a:r>
            <a:r>
              <a:rPr lang="en-US" i="1" dirty="0" err="1"/>
              <a:t>xajmini</a:t>
            </a:r>
            <a:r>
              <a:rPr lang="en-US" i="1" dirty="0"/>
              <a:t> </a:t>
            </a:r>
            <a:r>
              <a:rPr lang="en-US" i="1" dirty="0" err="1"/>
              <a:t>aniqlash</a:t>
            </a:r>
            <a:r>
              <a:rPr lang="en-US" dirty="0"/>
              <a:t>  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iostream</a:t>
            </a:r>
            <a:r>
              <a:rPr lang="en-US" dirty="0"/>
              <a:t>&gt; using namespace </a:t>
            </a:r>
            <a:r>
              <a:rPr lang="en-US" dirty="0" err="1"/>
              <a:t>std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main() { 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"char  = " &lt;&lt; </a:t>
            </a:r>
            <a:r>
              <a:rPr lang="en-US" dirty="0" err="1"/>
              <a:t>sizeof</a:t>
            </a:r>
            <a:r>
              <a:rPr lang="en-US" dirty="0"/>
              <a:t>(char)  &lt;&lt; </a:t>
            </a:r>
            <a:r>
              <a:rPr lang="en-US" dirty="0" err="1"/>
              <a:t>endl</a:t>
            </a:r>
            <a:r>
              <a:rPr lang="en-US" dirty="0"/>
              <a:t>;     </a:t>
            </a:r>
            <a:r>
              <a:rPr lang="en-US" dirty="0" err="1"/>
              <a:t>cout</a:t>
            </a:r>
            <a:r>
              <a:rPr lang="en-US" dirty="0"/>
              <a:t> &lt;&lt; "bool  = " &lt;&lt; </a:t>
            </a:r>
            <a:r>
              <a:rPr lang="en-US" dirty="0" err="1"/>
              <a:t>sizeof</a:t>
            </a:r>
            <a:r>
              <a:rPr lang="en-US" dirty="0"/>
              <a:t>(bool)  &lt;&lt; </a:t>
            </a:r>
            <a:r>
              <a:rPr lang="en-US" dirty="0" err="1"/>
              <a:t>endl</a:t>
            </a:r>
            <a:r>
              <a:rPr lang="en-US" dirty="0"/>
              <a:t>;  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int</a:t>
            </a:r>
            <a:r>
              <a:rPr lang="en-US" dirty="0"/>
              <a:t>   = " &lt;&lt;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   &lt;&lt; </a:t>
            </a:r>
            <a:r>
              <a:rPr lang="en-US" dirty="0" err="1"/>
              <a:t>endl</a:t>
            </a:r>
            <a:r>
              <a:rPr lang="en-US" dirty="0"/>
              <a:t>;     </a:t>
            </a:r>
            <a:r>
              <a:rPr lang="en-US" dirty="0" err="1"/>
              <a:t>cout</a:t>
            </a:r>
            <a:r>
              <a:rPr lang="en-US" dirty="0"/>
              <a:t> &lt;&lt; "float = " &lt;&lt; </a:t>
            </a:r>
            <a:r>
              <a:rPr lang="en-US" dirty="0" err="1"/>
              <a:t>sizeof</a:t>
            </a:r>
            <a:r>
              <a:rPr lang="en-US" dirty="0"/>
              <a:t>(float) &lt;&lt; </a:t>
            </a:r>
            <a:r>
              <a:rPr lang="en-US" dirty="0" err="1"/>
              <a:t>endl</a:t>
            </a:r>
            <a:r>
              <a:rPr lang="en-US" dirty="0"/>
              <a:t>;     </a:t>
            </a:r>
            <a:r>
              <a:rPr lang="en-US" dirty="0" err="1"/>
              <a:t>cout</a:t>
            </a:r>
            <a:r>
              <a:rPr lang="en-US" dirty="0"/>
              <a:t> &lt;&lt; "double= " &lt;&lt; </a:t>
            </a:r>
            <a:r>
              <a:rPr lang="en-US" dirty="0" err="1"/>
              <a:t>sizeof</a:t>
            </a:r>
            <a:r>
              <a:rPr lang="en-US" dirty="0"/>
              <a:t>(double)&lt;&lt; </a:t>
            </a:r>
            <a:r>
              <a:rPr lang="en-US" dirty="0" err="1"/>
              <a:t>endl</a:t>
            </a:r>
            <a:r>
              <a:rPr lang="en-US" dirty="0"/>
              <a:t>; 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 return 0; 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}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94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18897"/>
            <a:ext cx="9601196" cy="44488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Ekranga</a:t>
            </a:r>
            <a:r>
              <a:rPr lang="en-US" dirty="0"/>
              <a:t> </a:t>
            </a:r>
            <a:r>
              <a:rPr lang="en-US" dirty="0" err="1"/>
              <a:t>quyidagicha</a:t>
            </a:r>
            <a:r>
              <a:rPr lang="en-US" dirty="0"/>
              <a:t> </a:t>
            </a:r>
            <a:r>
              <a:rPr lang="en-US" dirty="0" err="1"/>
              <a:t>natija</a:t>
            </a:r>
            <a:r>
              <a:rPr lang="en-US" dirty="0"/>
              <a:t> </a:t>
            </a:r>
            <a:r>
              <a:rPr lang="en-US" dirty="0" err="1"/>
              <a:t>chiqariladi</a:t>
            </a:r>
            <a:r>
              <a:rPr lang="en-US" dirty="0"/>
              <a:t>: </a:t>
            </a:r>
            <a:endParaRPr lang="ru-RU" dirty="0"/>
          </a:p>
        </p:txBody>
      </p:sp>
      <p:pic>
        <p:nvPicPr>
          <p:cNvPr id="4" name="Picture 179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1427" y="1648691"/>
            <a:ext cx="8749144" cy="42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7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41985"/>
            <a:ext cx="10647217" cy="54232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 err="1"/>
              <a:t>Misol</a:t>
            </a:r>
            <a:r>
              <a:rPr lang="en-US" b="1" dirty="0"/>
              <a:t>:</a:t>
            </a:r>
            <a:r>
              <a:rPr lang="en-US" dirty="0"/>
              <a:t> n </a:t>
            </a:r>
            <a:r>
              <a:rPr lang="en-US" dirty="0" err="1"/>
              <a:t>va</a:t>
            </a:r>
            <a:r>
              <a:rPr lang="en-US" dirty="0"/>
              <a:t> m natural </a:t>
            </a:r>
            <a:r>
              <a:rPr lang="en-US" dirty="0" err="1"/>
              <a:t>sonlari</a:t>
            </a:r>
            <a:r>
              <a:rPr lang="en-US" dirty="0"/>
              <a:t> </a:t>
            </a:r>
            <a:r>
              <a:rPr lang="en-US" dirty="0" err="1"/>
              <a:t>berilgan</a:t>
            </a:r>
            <a:r>
              <a:rPr lang="en-US" dirty="0"/>
              <a:t>. n </a:t>
            </a:r>
            <a:r>
              <a:rPr lang="en-US" dirty="0" err="1"/>
              <a:t>sonini</a:t>
            </a:r>
            <a:r>
              <a:rPr lang="en-US" dirty="0"/>
              <a:t> m </a:t>
            </a:r>
            <a:r>
              <a:rPr lang="en-US" dirty="0" err="1"/>
              <a:t>soniga</a:t>
            </a:r>
            <a:r>
              <a:rPr lang="en-US" dirty="0"/>
              <a:t> </a:t>
            </a:r>
            <a:r>
              <a:rPr lang="en-US" dirty="0" err="1"/>
              <a:t>bo'lib</a:t>
            </a:r>
            <a:r>
              <a:rPr lang="en-US" dirty="0"/>
              <a:t>, </a:t>
            </a:r>
            <a:r>
              <a:rPr lang="en-US" dirty="0" err="1"/>
              <a:t>qoldiqni</a:t>
            </a:r>
            <a:r>
              <a:rPr lang="en-US" dirty="0"/>
              <a:t> </a:t>
            </a:r>
            <a:r>
              <a:rPr lang="en-US" dirty="0" err="1"/>
              <a:t>aniqlovchi</a:t>
            </a:r>
            <a:r>
              <a:rPr lang="en-US" dirty="0"/>
              <a:t> </a:t>
            </a:r>
            <a:r>
              <a:rPr lang="en-US" dirty="0" err="1"/>
              <a:t>programma</a:t>
            </a:r>
            <a:r>
              <a:rPr lang="en-US" dirty="0"/>
              <a:t> </a:t>
            </a:r>
            <a:r>
              <a:rPr lang="en-US" dirty="0" err="1"/>
              <a:t>tuzilsin</a:t>
            </a:r>
            <a:r>
              <a:rPr lang="en-US" dirty="0"/>
              <a:t> </a:t>
            </a:r>
            <a:endParaRPr lang="ru-RU" dirty="0"/>
          </a:p>
          <a:p>
            <a:pPr marL="0" indent="0">
              <a:buNone/>
            </a:pPr>
            <a:r>
              <a:rPr lang="en-US" i="1" dirty="0"/>
              <a:t>// </a:t>
            </a:r>
            <a:r>
              <a:rPr lang="en-US" i="1" dirty="0" err="1"/>
              <a:t>Muallif</a:t>
            </a:r>
            <a:r>
              <a:rPr lang="en-US" i="1" dirty="0"/>
              <a:t>: </a:t>
            </a:r>
            <a:r>
              <a:rPr lang="en-US" i="1" dirty="0" err="1"/>
              <a:t>Qudrat</a:t>
            </a:r>
            <a:r>
              <a:rPr lang="en-US" i="1" dirty="0"/>
              <a:t> </a:t>
            </a:r>
            <a:r>
              <a:rPr lang="en-US" i="1" dirty="0" err="1"/>
              <a:t>Abdurahimov</a:t>
            </a:r>
            <a:r>
              <a:rPr lang="en-US" i="1" dirty="0"/>
              <a:t> </a:t>
            </a:r>
            <a:endParaRPr lang="ru-RU" dirty="0"/>
          </a:p>
          <a:p>
            <a:pPr marL="0" indent="0">
              <a:buNone/>
            </a:pPr>
            <a:r>
              <a:rPr lang="en-US" i="1" dirty="0"/>
              <a:t>// Sana:    24 </a:t>
            </a:r>
            <a:r>
              <a:rPr lang="en-US" i="1" dirty="0" err="1"/>
              <a:t>fevral</a:t>
            </a:r>
            <a:r>
              <a:rPr lang="en-US" i="1" dirty="0"/>
              <a:t> 2011 </a:t>
            </a:r>
            <a:r>
              <a:rPr lang="en-US" i="1" dirty="0" err="1"/>
              <a:t>yil</a:t>
            </a:r>
            <a:r>
              <a:rPr lang="en-US" i="1" dirty="0"/>
              <a:t> </a:t>
            </a:r>
            <a:endParaRPr lang="ru-RU" dirty="0"/>
          </a:p>
          <a:p>
            <a:pPr marL="0" indent="0">
              <a:buNone/>
            </a:pPr>
            <a:r>
              <a:rPr lang="en-US" i="1" dirty="0"/>
              <a:t>// </a:t>
            </a:r>
            <a:r>
              <a:rPr lang="en-US" i="1" dirty="0" err="1"/>
              <a:t>Maqsad</a:t>
            </a:r>
            <a:r>
              <a:rPr lang="en-US" i="1" dirty="0"/>
              <a:t>:  n </a:t>
            </a:r>
            <a:r>
              <a:rPr lang="en-US" i="1" dirty="0" err="1"/>
              <a:t>sonini</a:t>
            </a:r>
            <a:r>
              <a:rPr lang="en-US" i="1" dirty="0"/>
              <a:t> m </a:t>
            </a:r>
            <a:r>
              <a:rPr lang="en-US" i="1" dirty="0" err="1"/>
              <a:t>soniga</a:t>
            </a:r>
            <a:r>
              <a:rPr lang="en-US" i="1" dirty="0"/>
              <a:t> </a:t>
            </a:r>
            <a:r>
              <a:rPr lang="en-US" i="1" dirty="0" err="1"/>
              <a:t>bo'lib</a:t>
            </a:r>
            <a:r>
              <a:rPr lang="en-US" i="1" dirty="0"/>
              <a:t>, </a:t>
            </a:r>
            <a:r>
              <a:rPr lang="en-US" i="1" dirty="0" err="1"/>
              <a:t>qoldiqni</a:t>
            </a:r>
            <a:r>
              <a:rPr lang="en-US" i="1" dirty="0"/>
              <a:t> </a:t>
            </a:r>
            <a:r>
              <a:rPr lang="en-US" i="1" dirty="0" err="1"/>
              <a:t>aniqlash</a:t>
            </a:r>
            <a:r>
              <a:rPr lang="en-US" dirty="0"/>
              <a:t> 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iostream</a:t>
            </a:r>
            <a:r>
              <a:rPr lang="en-US" dirty="0"/>
              <a:t>&gt; </a:t>
            </a:r>
            <a:r>
              <a:rPr lang="en-US" dirty="0" err="1"/>
              <a:t>int</a:t>
            </a:r>
            <a:r>
              <a:rPr lang="en-US" dirty="0"/>
              <a:t> main() { 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n, m, </a:t>
            </a:r>
            <a:r>
              <a:rPr lang="en-US" dirty="0" err="1"/>
              <a:t>qoldiq</a:t>
            </a:r>
            <a:r>
              <a:rPr lang="en-US" dirty="0"/>
              <a:t>;     </a:t>
            </a:r>
            <a:r>
              <a:rPr lang="en-US" dirty="0" err="1"/>
              <a:t>cout</a:t>
            </a:r>
            <a:r>
              <a:rPr lang="en-US" dirty="0"/>
              <a:t> &lt;&lt; "n="; </a:t>
            </a:r>
            <a:r>
              <a:rPr lang="en-US" dirty="0" err="1"/>
              <a:t>cin</a:t>
            </a:r>
            <a:r>
              <a:rPr lang="en-US" dirty="0"/>
              <a:t> &gt;&gt; n;     </a:t>
            </a:r>
            <a:r>
              <a:rPr lang="en-US" dirty="0" err="1"/>
              <a:t>cout</a:t>
            </a:r>
            <a:r>
              <a:rPr lang="en-US" dirty="0"/>
              <a:t> &lt;&lt; "m="; </a:t>
            </a:r>
            <a:r>
              <a:rPr lang="en-US" dirty="0" err="1"/>
              <a:t>cin</a:t>
            </a:r>
            <a:r>
              <a:rPr lang="en-US" dirty="0"/>
              <a:t> &gt;&gt; m;      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i="1" dirty="0"/>
              <a:t>// % </a:t>
            </a:r>
            <a:r>
              <a:rPr lang="en-US" i="1" dirty="0" err="1"/>
              <a:t>qoldiqni</a:t>
            </a:r>
            <a:r>
              <a:rPr lang="en-US" i="1" dirty="0"/>
              <a:t> </a:t>
            </a:r>
            <a:r>
              <a:rPr lang="en-US" i="1" dirty="0" err="1"/>
              <a:t>olishni</a:t>
            </a:r>
            <a:r>
              <a:rPr lang="en-US" i="1" dirty="0"/>
              <a:t> </a:t>
            </a:r>
            <a:r>
              <a:rPr lang="en-US" i="1" dirty="0" err="1"/>
              <a:t>bildiradi</a:t>
            </a:r>
            <a:r>
              <a:rPr lang="en-US" dirty="0"/>
              <a:t>     </a:t>
            </a:r>
            <a:r>
              <a:rPr lang="en-US" dirty="0" err="1"/>
              <a:t>qoldiq</a:t>
            </a:r>
            <a:r>
              <a:rPr lang="en-US" dirty="0"/>
              <a:t> = n % m;   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Qoldiq</a:t>
            </a:r>
            <a:r>
              <a:rPr lang="en-US" dirty="0"/>
              <a:t>=" &lt;&lt; </a:t>
            </a:r>
            <a:r>
              <a:rPr lang="en-US" dirty="0" err="1"/>
              <a:t>qoldiq</a:t>
            </a:r>
            <a:r>
              <a:rPr lang="en-US" dirty="0"/>
              <a:t> &lt;&lt; </a:t>
            </a:r>
            <a:r>
              <a:rPr lang="en-US" dirty="0" err="1"/>
              <a:t>endl</a:t>
            </a:r>
            <a:r>
              <a:rPr lang="en-US" dirty="0"/>
              <a:t>;     return 0;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}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355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554</Words>
  <Application>Microsoft Office PowerPoint</Application>
  <PresentationFormat>Широкоэкранный</PresentationFormat>
  <Paragraphs>72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Garamond</vt:lpstr>
      <vt:lpstr>Times New Roman</vt:lpstr>
      <vt:lpstr>Натуральные материалы</vt:lpstr>
      <vt:lpstr>Документ Microsoft Word</vt:lpstr>
      <vt:lpstr>Butun va haqiqiy sonlar  </vt:lpstr>
      <vt:lpstr>Презентация PowerPoint</vt:lpstr>
      <vt:lpstr>Butun sonlar</vt:lpstr>
      <vt:lpstr>Haqiqiy sonlar</vt:lpstr>
      <vt:lpstr>Boshqa toifalar</vt:lpstr>
      <vt:lpstr>Презентация PowerPoint</vt:lpstr>
      <vt:lpstr>Презентация PowerPoint</vt:lpstr>
      <vt:lpstr>Ekranga quyidagicha natija chiqariladi: </vt:lpstr>
      <vt:lpstr>Презентация PowerPoint</vt:lpstr>
      <vt:lpstr>Презентация PowerPoint</vt:lpstr>
      <vt:lpstr>Programma ishga tushganda ekranda quyidagicha natija chiqariladi: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Butun va haqiqiy sonlar  </dc:title>
  <dc:creator>Пользователь Windows</dc:creator>
  <cp:lastModifiedBy>Пользователь Windows</cp:lastModifiedBy>
  <cp:revision>2</cp:revision>
  <dcterms:created xsi:type="dcterms:W3CDTF">2019-06-01T19:10:00Z</dcterms:created>
  <dcterms:modified xsi:type="dcterms:W3CDTF">2019-06-01T19:22:23Z</dcterms:modified>
</cp:coreProperties>
</file>