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112" d="100"/>
          <a:sy n="112" d="100"/>
        </p:scale>
        <p:origin x="-1584" y="-84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ounded Rectangle 15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7" name="Group 9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1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4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5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1780108"/>
          </a:xfrm>
        </p:spPr>
        <p:txBody>
          <a:bodyPr anchor="b">
            <a:normAutofit/>
          </a:bodyPr>
          <a:lstStyle>
            <a:lvl1pPr>
              <a:defRPr sz="440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556001"/>
            <a:ext cx="6400800" cy="1473200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ctr"/>
          <a:lstStyle>
            <a:lvl1pPr algn="l">
              <a:defRPr/>
            </a:lvl1pPr>
            <a:lvl2pPr algn="l">
              <a:defRPr/>
            </a:lvl2pPr>
            <a:lvl3pPr algn="l">
              <a:defRPr/>
            </a:lvl3pPr>
            <a:lvl4pPr algn="l">
              <a:defRPr/>
            </a:lvl4pPr>
            <a:lvl5pPr algn="l"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ounded Rectangle 20"/>
          <p:cNvSpPr/>
          <p:nvPr/>
        </p:nvSpPr>
        <p:spPr bwMode="hidden"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  <p:grpSp>
        <p:nvGrpSpPr>
          <p:cNvPr id="15" name="Group 14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16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7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0" name="Freeform 19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447800"/>
            <a:ext cx="2057400" cy="4487333"/>
          </a:xfrm>
        </p:spPr>
        <p:txBody>
          <a:bodyPr vert="eaVert" anchor="ctr"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47800"/>
            <a:ext cx="6019800" cy="4487334"/>
          </a:xfrm>
        </p:spPr>
        <p:txBody>
          <a:bodyPr vert="eaVert"/>
          <a:lstStyle>
            <a:lvl1pPr>
              <a:buClr>
                <a:schemeClr val="accent1"/>
              </a:buClr>
              <a:defRPr/>
            </a:lvl1pPr>
            <a:lvl2pPr>
              <a:buClr>
                <a:schemeClr val="accent1"/>
              </a:buClr>
              <a:defRPr/>
            </a:lvl2pPr>
            <a:lvl3pPr>
              <a:buClr>
                <a:schemeClr val="accent1"/>
              </a:buClr>
              <a:defRPr/>
            </a:lvl3pPr>
            <a:lvl4pPr>
              <a:buClr>
                <a:schemeClr val="accent1"/>
              </a:buClr>
              <a:defRPr/>
            </a:lvl4pPr>
            <a:lvl5pPr>
              <a:buClr>
                <a:schemeClr val="accent1"/>
              </a:buClr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4736592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Freeform 14"/>
          <p:cNvSpPr>
            <a:spLocks/>
          </p:cNvSpPr>
          <p:nvPr/>
        </p:nvSpPr>
        <p:spPr bwMode="hidden">
          <a:xfrm>
            <a:off x="6047438" y="4203592"/>
            <a:ext cx="2876429" cy="714026"/>
          </a:xfrm>
          <a:custGeom>
            <a:avLst/>
            <a:gdLst/>
            <a:ahLst/>
            <a:cxnLst>
              <a:cxn ang="0">
                <a:pos x="2700" y="0"/>
              </a:cxn>
              <a:cxn ang="0">
                <a:pos x="2700" y="0"/>
              </a:cxn>
              <a:cxn ang="0">
                <a:pos x="2586" y="18"/>
              </a:cxn>
              <a:cxn ang="0">
                <a:pos x="2470" y="38"/>
              </a:cxn>
              <a:cxn ang="0">
                <a:pos x="2352" y="60"/>
              </a:cxn>
              <a:cxn ang="0">
                <a:pos x="2230" y="82"/>
              </a:cxn>
              <a:cxn ang="0">
                <a:pos x="2106" y="108"/>
              </a:cxn>
              <a:cxn ang="0">
                <a:pos x="1978" y="134"/>
              </a:cxn>
              <a:cxn ang="0">
                <a:pos x="1848" y="164"/>
              </a:cxn>
              <a:cxn ang="0">
                <a:pos x="1714" y="194"/>
              </a:cxn>
              <a:cxn ang="0">
                <a:pos x="1714" y="194"/>
              </a:cxn>
              <a:cxn ang="0">
                <a:pos x="1472" y="252"/>
              </a:cxn>
              <a:cxn ang="0">
                <a:pos x="1236" y="304"/>
              </a:cxn>
              <a:cxn ang="0">
                <a:pos x="1010" y="352"/>
              </a:cxn>
              <a:cxn ang="0">
                <a:pos x="792" y="398"/>
              </a:cxn>
              <a:cxn ang="0">
                <a:pos x="584" y="438"/>
              </a:cxn>
              <a:cxn ang="0">
                <a:pos x="382" y="474"/>
              </a:cxn>
              <a:cxn ang="0">
                <a:pos x="188" y="508"/>
              </a:cxn>
              <a:cxn ang="0">
                <a:pos x="0" y="538"/>
              </a:cxn>
              <a:cxn ang="0">
                <a:pos x="0" y="538"/>
              </a:cxn>
              <a:cxn ang="0">
                <a:pos x="130" y="556"/>
              </a:cxn>
              <a:cxn ang="0">
                <a:pos x="254" y="572"/>
              </a:cxn>
              <a:cxn ang="0">
                <a:pos x="374" y="586"/>
              </a:cxn>
              <a:cxn ang="0">
                <a:pos x="492" y="598"/>
              </a:cxn>
              <a:cxn ang="0">
                <a:pos x="606" y="610"/>
              </a:cxn>
              <a:cxn ang="0">
                <a:pos x="716" y="618"/>
              </a:cxn>
              <a:cxn ang="0">
                <a:pos x="822" y="626"/>
              </a:cxn>
              <a:cxn ang="0">
                <a:pos x="926" y="632"/>
              </a:cxn>
              <a:cxn ang="0">
                <a:pos x="1028" y="636"/>
              </a:cxn>
              <a:cxn ang="0">
                <a:pos x="1126" y="638"/>
              </a:cxn>
              <a:cxn ang="0">
                <a:pos x="1220" y="640"/>
              </a:cxn>
              <a:cxn ang="0">
                <a:pos x="1312" y="640"/>
              </a:cxn>
              <a:cxn ang="0">
                <a:pos x="1402" y="638"/>
              </a:cxn>
              <a:cxn ang="0">
                <a:pos x="1490" y="636"/>
              </a:cxn>
              <a:cxn ang="0">
                <a:pos x="1574" y="632"/>
              </a:cxn>
              <a:cxn ang="0">
                <a:pos x="1656" y="626"/>
              </a:cxn>
              <a:cxn ang="0">
                <a:pos x="1734" y="620"/>
              </a:cxn>
              <a:cxn ang="0">
                <a:pos x="1812" y="612"/>
              </a:cxn>
              <a:cxn ang="0">
                <a:pos x="1886" y="602"/>
              </a:cxn>
              <a:cxn ang="0">
                <a:pos x="1960" y="592"/>
              </a:cxn>
              <a:cxn ang="0">
                <a:pos x="2030" y="580"/>
              </a:cxn>
              <a:cxn ang="0">
                <a:pos x="2100" y="568"/>
              </a:cxn>
              <a:cxn ang="0">
                <a:pos x="2166" y="554"/>
              </a:cxn>
              <a:cxn ang="0">
                <a:pos x="2232" y="540"/>
              </a:cxn>
              <a:cxn ang="0">
                <a:pos x="2296" y="524"/>
              </a:cxn>
              <a:cxn ang="0">
                <a:pos x="2358" y="508"/>
              </a:cxn>
              <a:cxn ang="0">
                <a:pos x="2418" y="490"/>
              </a:cxn>
              <a:cxn ang="0">
                <a:pos x="2478" y="472"/>
              </a:cxn>
              <a:cxn ang="0">
                <a:pos x="2592" y="432"/>
              </a:cxn>
              <a:cxn ang="0">
                <a:pos x="2702" y="390"/>
              </a:cxn>
              <a:cxn ang="0">
                <a:pos x="2702" y="390"/>
              </a:cxn>
              <a:cxn ang="0">
                <a:pos x="2706" y="388"/>
              </a:cxn>
              <a:cxn ang="0">
                <a:pos x="2706" y="388"/>
              </a:cxn>
              <a:cxn ang="0">
                <a:pos x="2706" y="0"/>
              </a:cxn>
              <a:cxn ang="0">
                <a:pos x="2706" y="0"/>
              </a:cxn>
              <a:cxn ang="0">
                <a:pos x="2700" y="0"/>
              </a:cxn>
              <a:cxn ang="0">
                <a:pos x="2700" y="0"/>
              </a:cxn>
            </a:cxnLst>
            <a:rect l="0" t="0" r="r" b="b"/>
            <a:pathLst>
              <a:path w="2706" h="640">
                <a:moveTo>
                  <a:pt x="2700" y="0"/>
                </a:moveTo>
                <a:lnTo>
                  <a:pt x="2700" y="0"/>
                </a:lnTo>
                <a:lnTo>
                  <a:pt x="2586" y="18"/>
                </a:lnTo>
                <a:lnTo>
                  <a:pt x="2470" y="38"/>
                </a:lnTo>
                <a:lnTo>
                  <a:pt x="2352" y="60"/>
                </a:lnTo>
                <a:lnTo>
                  <a:pt x="2230" y="82"/>
                </a:lnTo>
                <a:lnTo>
                  <a:pt x="2106" y="108"/>
                </a:lnTo>
                <a:lnTo>
                  <a:pt x="1978" y="134"/>
                </a:lnTo>
                <a:lnTo>
                  <a:pt x="1848" y="164"/>
                </a:lnTo>
                <a:lnTo>
                  <a:pt x="1714" y="194"/>
                </a:lnTo>
                <a:lnTo>
                  <a:pt x="1714" y="194"/>
                </a:lnTo>
                <a:lnTo>
                  <a:pt x="1472" y="252"/>
                </a:lnTo>
                <a:lnTo>
                  <a:pt x="1236" y="304"/>
                </a:lnTo>
                <a:lnTo>
                  <a:pt x="1010" y="352"/>
                </a:lnTo>
                <a:lnTo>
                  <a:pt x="792" y="398"/>
                </a:lnTo>
                <a:lnTo>
                  <a:pt x="584" y="438"/>
                </a:lnTo>
                <a:lnTo>
                  <a:pt x="382" y="474"/>
                </a:lnTo>
                <a:lnTo>
                  <a:pt x="188" y="508"/>
                </a:lnTo>
                <a:lnTo>
                  <a:pt x="0" y="538"/>
                </a:lnTo>
                <a:lnTo>
                  <a:pt x="0" y="538"/>
                </a:lnTo>
                <a:lnTo>
                  <a:pt x="130" y="556"/>
                </a:lnTo>
                <a:lnTo>
                  <a:pt x="254" y="572"/>
                </a:lnTo>
                <a:lnTo>
                  <a:pt x="374" y="586"/>
                </a:lnTo>
                <a:lnTo>
                  <a:pt x="492" y="598"/>
                </a:lnTo>
                <a:lnTo>
                  <a:pt x="606" y="610"/>
                </a:lnTo>
                <a:lnTo>
                  <a:pt x="716" y="618"/>
                </a:lnTo>
                <a:lnTo>
                  <a:pt x="822" y="626"/>
                </a:lnTo>
                <a:lnTo>
                  <a:pt x="926" y="632"/>
                </a:lnTo>
                <a:lnTo>
                  <a:pt x="1028" y="636"/>
                </a:lnTo>
                <a:lnTo>
                  <a:pt x="1126" y="638"/>
                </a:lnTo>
                <a:lnTo>
                  <a:pt x="1220" y="640"/>
                </a:lnTo>
                <a:lnTo>
                  <a:pt x="1312" y="640"/>
                </a:lnTo>
                <a:lnTo>
                  <a:pt x="1402" y="638"/>
                </a:lnTo>
                <a:lnTo>
                  <a:pt x="1490" y="636"/>
                </a:lnTo>
                <a:lnTo>
                  <a:pt x="1574" y="632"/>
                </a:lnTo>
                <a:lnTo>
                  <a:pt x="1656" y="626"/>
                </a:lnTo>
                <a:lnTo>
                  <a:pt x="1734" y="620"/>
                </a:lnTo>
                <a:lnTo>
                  <a:pt x="1812" y="612"/>
                </a:lnTo>
                <a:lnTo>
                  <a:pt x="1886" y="602"/>
                </a:lnTo>
                <a:lnTo>
                  <a:pt x="1960" y="592"/>
                </a:lnTo>
                <a:lnTo>
                  <a:pt x="2030" y="580"/>
                </a:lnTo>
                <a:lnTo>
                  <a:pt x="2100" y="568"/>
                </a:lnTo>
                <a:lnTo>
                  <a:pt x="2166" y="554"/>
                </a:lnTo>
                <a:lnTo>
                  <a:pt x="2232" y="540"/>
                </a:lnTo>
                <a:lnTo>
                  <a:pt x="2296" y="524"/>
                </a:lnTo>
                <a:lnTo>
                  <a:pt x="2358" y="508"/>
                </a:lnTo>
                <a:lnTo>
                  <a:pt x="2418" y="490"/>
                </a:lnTo>
                <a:lnTo>
                  <a:pt x="2478" y="472"/>
                </a:lnTo>
                <a:lnTo>
                  <a:pt x="2592" y="432"/>
                </a:lnTo>
                <a:lnTo>
                  <a:pt x="2702" y="390"/>
                </a:lnTo>
                <a:lnTo>
                  <a:pt x="2702" y="390"/>
                </a:lnTo>
                <a:lnTo>
                  <a:pt x="2706" y="388"/>
                </a:lnTo>
                <a:lnTo>
                  <a:pt x="2706" y="388"/>
                </a:lnTo>
                <a:lnTo>
                  <a:pt x="2706" y="0"/>
                </a:lnTo>
                <a:lnTo>
                  <a:pt x="2706" y="0"/>
                </a:lnTo>
                <a:lnTo>
                  <a:pt x="2700" y="0"/>
                </a:lnTo>
                <a:lnTo>
                  <a:pt x="2700" y="0"/>
                </a:lnTo>
                <a:close/>
              </a:path>
            </a:pathLst>
          </a:custGeom>
          <a:solidFill>
            <a:schemeClr val="bg2">
              <a:alpha val="29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0" name="Freeform 18"/>
          <p:cNvSpPr>
            <a:spLocks/>
          </p:cNvSpPr>
          <p:nvPr/>
        </p:nvSpPr>
        <p:spPr bwMode="hidden">
          <a:xfrm>
            <a:off x="2619320" y="4075290"/>
            <a:ext cx="5544515" cy="850138"/>
          </a:xfrm>
          <a:custGeom>
            <a:avLst/>
            <a:gdLst/>
            <a:ahLst/>
            <a:cxnLst>
              <a:cxn ang="0">
                <a:pos x="5216" y="714"/>
              </a:cxn>
              <a:cxn ang="0">
                <a:pos x="4984" y="686"/>
              </a:cxn>
              <a:cxn ang="0">
                <a:pos x="4478" y="610"/>
              </a:cxn>
              <a:cxn ang="0">
                <a:pos x="3914" y="508"/>
              </a:cxn>
              <a:cxn ang="0">
                <a:pos x="3286" y="374"/>
              </a:cxn>
              <a:cxn ang="0">
                <a:pos x="2946" y="296"/>
              </a:cxn>
              <a:cxn ang="0">
                <a:pos x="2682" y="236"/>
              </a:cxn>
              <a:cxn ang="0">
                <a:pos x="2430" y="184"/>
              </a:cxn>
              <a:cxn ang="0">
                <a:pos x="2190" y="140"/>
              </a:cxn>
              <a:cxn ang="0">
                <a:pos x="1960" y="102"/>
              </a:cxn>
              <a:cxn ang="0">
                <a:pos x="1740" y="72"/>
              </a:cxn>
              <a:cxn ang="0">
                <a:pos x="1334" y="28"/>
              </a:cxn>
              <a:cxn ang="0">
                <a:pos x="970" y="4"/>
              </a:cxn>
              <a:cxn ang="0">
                <a:pos x="644" y="0"/>
              </a:cxn>
              <a:cxn ang="0">
                <a:pos x="358" y="10"/>
              </a:cxn>
              <a:cxn ang="0">
                <a:pos x="110" y="32"/>
              </a:cxn>
              <a:cxn ang="0">
                <a:pos x="0" y="48"/>
              </a:cxn>
              <a:cxn ang="0">
                <a:pos x="314" y="86"/>
              </a:cxn>
              <a:cxn ang="0">
                <a:pos x="652" y="140"/>
              </a:cxn>
              <a:cxn ang="0">
                <a:pos x="1014" y="210"/>
              </a:cxn>
              <a:cxn ang="0">
                <a:pos x="1402" y="296"/>
              </a:cxn>
              <a:cxn ang="0">
                <a:pos x="1756" y="378"/>
              </a:cxn>
              <a:cxn ang="0">
                <a:pos x="2408" y="516"/>
              </a:cxn>
              <a:cxn ang="0">
                <a:pos x="2708" y="572"/>
              </a:cxn>
              <a:cxn ang="0">
                <a:pos x="2992" y="620"/>
              </a:cxn>
              <a:cxn ang="0">
                <a:pos x="3260" y="662"/>
              </a:cxn>
              <a:cxn ang="0">
                <a:pos x="3512" y="694"/>
              </a:cxn>
              <a:cxn ang="0">
                <a:pos x="3750" y="722"/>
              </a:cxn>
              <a:cxn ang="0">
                <a:pos x="3974" y="740"/>
              </a:cxn>
              <a:cxn ang="0">
                <a:pos x="4184" y="754"/>
              </a:cxn>
              <a:cxn ang="0">
                <a:pos x="4384" y="762"/>
              </a:cxn>
              <a:cxn ang="0">
                <a:pos x="4570" y="762"/>
              </a:cxn>
              <a:cxn ang="0">
                <a:pos x="4746" y="758"/>
              </a:cxn>
              <a:cxn ang="0">
                <a:pos x="4912" y="748"/>
              </a:cxn>
              <a:cxn ang="0">
                <a:pos x="5068" y="732"/>
              </a:cxn>
              <a:cxn ang="0">
                <a:pos x="5216" y="714"/>
              </a:cxn>
            </a:cxnLst>
            <a:rect l="0" t="0" r="r" b="b"/>
            <a:pathLst>
              <a:path w="5216" h="762">
                <a:moveTo>
                  <a:pt x="5216" y="714"/>
                </a:moveTo>
                <a:lnTo>
                  <a:pt x="5216" y="714"/>
                </a:lnTo>
                <a:lnTo>
                  <a:pt x="5102" y="700"/>
                </a:lnTo>
                <a:lnTo>
                  <a:pt x="4984" y="686"/>
                </a:lnTo>
                <a:lnTo>
                  <a:pt x="4738" y="652"/>
                </a:lnTo>
                <a:lnTo>
                  <a:pt x="4478" y="610"/>
                </a:lnTo>
                <a:lnTo>
                  <a:pt x="4204" y="564"/>
                </a:lnTo>
                <a:lnTo>
                  <a:pt x="3914" y="508"/>
                </a:lnTo>
                <a:lnTo>
                  <a:pt x="3608" y="446"/>
                </a:lnTo>
                <a:lnTo>
                  <a:pt x="3286" y="374"/>
                </a:lnTo>
                <a:lnTo>
                  <a:pt x="2946" y="296"/>
                </a:lnTo>
                <a:lnTo>
                  <a:pt x="2946" y="296"/>
                </a:lnTo>
                <a:lnTo>
                  <a:pt x="2812" y="266"/>
                </a:lnTo>
                <a:lnTo>
                  <a:pt x="2682" y="236"/>
                </a:lnTo>
                <a:lnTo>
                  <a:pt x="2556" y="210"/>
                </a:lnTo>
                <a:lnTo>
                  <a:pt x="2430" y="184"/>
                </a:lnTo>
                <a:lnTo>
                  <a:pt x="2308" y="162"/>
                </a:lnTo>
                <a:lnTo>
                  <a:pt x="2190" y="140"/>
                </a:lnTo>
                <a:lnTo>
                  <a:pt x="2074" y="120"/>
                </a:lnTo>
                <a:lnTo>
                  <a:pt x="1960" y="102"/>
                </a:lnTo>
                <a:lnTo>
                  <a:pt x="1850" y="86"/>
                </a:lnTo>
                <a:lnTo>
                  <a:pt x="1740" y="72"/>
                </a:lnTo>
                <a:lnTo>
                  <a:pt x="1532" y="46"/>
                </a:lnTo>
                <a:lnTo>
                  <a:pt x="1334" y="28"/>
                </a:lnTo>
                <a:lnTo>
                  <a:pt x="1148" y="14"/>
                </a:lnTo>
                <a:lnTo>
                  <a:pt x="970" y="4"/>
                </a:lnTo>
                <a:lnTo>
                  <a:pt x="802" y="0"/>
                </a:lnTo>
                <a:lnTo>
                  <a:pt x="644" y="0"/>
                </a:lnTo>
                <a:lnTo>
                  <a:pt x="496" y="4"/>
                </a:lnTo>
                <a:lnTo>
                  <a:pt x="358" y="10"/>
                </a:lnTo>
                <a:lnTo>
                  <a:pt x="230" y="20"/>
                </a:lnTo>
                <a:lnTo>
                  <a:pt x="110" y="32"/>
                </a:lnTo>
                <a:lnTo>
                  <a:pt x="0" y="48"/>
                </a:lnTo>
                <a:lnTo>
                  <a:pt x="0" y="48"/>
                </a:lnTo>
                <a:lnTo>
                  <a:pt x="154" y="66"/>
                </a:lnTo>
                <a:lnTo>
                  <a:pt x="314" y="86"/>
                </a:lnTo>
                <a:lnTo>
                  <a:pt x="480" y="112"/>
                </a:lnTo>
                <a:lnTo>
                  <a:pt x="652" y="140"/>
                </a:lnTo>
                <a:lnTo>
                  <a:pt x="830" y="174"/>
                </a:lnTo>
                <a:lnTo>
                  <a:pt x="1014" y="210"/>
                </a:lnTo>
                <a:lnTo>
                  <a:pt x="1206" y="250"/>
                </a:lnTo>
                <a:lnTo>
                  <a:pt x="1402" y="296"/>
                </a:lnTo>
                <a:lnTo>
                  <a:pt x="1402" y="296"/>
                </a:lnTo>
                <a:lnTo>
                  <a:pt x="1756" y="378"/>
                </a:lnTo>
                <a:lnTo>
                  <a:pt x="2092" y="450"/>
                </a:lnTo>
                <a:lnTo>
                  <a:pt x="2408" y="516"/>
                </a:lnTo>
                <a:lnTo>
                  <a:pt x="2562" y="544"/>
                </a:lnTo>
                <a:lnTo>
                  <a:pt x="2708" y="572"/>
                </a:lnTo>
                <a:lnTo>
                  <a:pt x="2852" y="598"/>
                </a:lnTo>
                <a:lnTo>
                  <a:pt x="2992" y="620"/>
                </a:lnTo>
                <a:lnTo>
                  <a:pt x="3128" y="642"/>
                </a:lnTo>
                <a:lnTo>
                  <a:pt x="3260" y="662"/>
                </a:lnTo>
                <a:lnTo>
                  <a:pt x="3388" y="678"/>
                </a:lnTo>
                <a:lnTo>
                  <a:pt x="3512" y="694"/>
                </a:lnTo>
                <a:lnTo>
                  <a:pt x="3632" y="708"/>
                </a:lnTo>
                <a:lnTo>
                  <a:pt x="3750" y="722"/>
                </a:lnTo>
                <a:lnTo>
                  <a:pt x="3864" y="732"/>
                </a:lnTo>
                <a:lnTo>
                  <a:pt x="3974" y="740"/>
                </a:lnTo>
                <a:lnTo>
                  <a:pt x="4080" y="748"/>
                </a:lnTo>
                <a:lnTo>
                  <a:pt x="4184" y="754"/>
                </a:lnTo>
                <a:lnTo>
                  <a:pt x="4286" y="758"/>
                </a:lnTo>
                <a:lnTo>
                  <a:pt x="4384" y="762"/>
                </a:lnTo>
                <a:lnTo>
                  <a:pt x="4478" y="762"/>
                </a:lnTo>
                <a:lnTo>
                  <a:pt x="4570" y="762"/>
                </a:lnTo>
                <a:lnTo>
                  <a:pt x="4660" y="760"/>
                </a:lnTo>
                <a:lnTo>
                  <a:pt x="4746" y="758"/>
                </a:lnTo>
                <a:lnTo>
                  <a:pt x="4830" y="754"/>
                </a:lnTo>
                <a:lnTo>
                  <a:pt x="4912" y="748"/>
                </a:lnTo>
                <a:lnTo>
                  <a:pt x="4992" y="740"/>
                </a:lnTo>
                <a:lnTo>
                  <a:pt x="5068" y="732"/>
                </a:lnTo>
                <a:lnTo>
                  <a:pt x="5144" y="724"/>
                </a:lnTo>
                <a:lnTo>
                  <a:pt x="5216" y="714"/>
                </a:lnTo>
                <a:lnTo>
                  <a:pt x="5216" y="714"/>
                </a:lnTo>
                <a:close/>
              </a:path>
            </a:pathLst>
          </a:custGeom>
          <a:solidFill>
            <a:schemeClr val="bg2">
              <a:alpha val="40000"/>
            </a:schemeClr>
          </a:solidFill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" name="Freeform 22"/>
          <p:cNvSpPr>
            <a:spLocks/>
          </p:cNvSpPr>
          <p:nvPr/>
        </p:nvSpPr>
        <p:spPr bwMode="hidden">
          <a:xfrm>
            <a:off x="2828728" y="4087562"/>
            <a:ext cx="5467980" cy="774272"/>
          </a:xfrm>
          <a:custGeom>
            <a:avLst/>
            <a:gdLst/>
            <a:ahLst/>
            <a:cxnLst>
              <a:cxn ang="0">
                <a:pos x="0" y="70"/>
              </a:cxn>
              <a:cxn ang="0">
                <a:pos x="0" y="70"/>
              </a:cxn>
              <a:cxn ang="0">
                <a:pos x="18" y="66"/>
              </a:cxn>
              <a:cxn ang="0">
                <a:pos x="72" y="56"/>
              </a:cxn>
              <a:cxn ang="0">
                <a:pos x="164" y="42"/>
              </a:cxn>
              <a:cxn ang="0">
                <a:pos x="224" y="34"/>
              </a:cxn>
              <a:cxn ang="0">
                <a:pos x="294" y="26"/>
              </a:cxn>
              <a:cxn ang="0">
                <a:pos x="372" y="20"/>
              </a:cxn>
              <a:cxn ang="0">
                <a:pos x="462" y="14"/>
              </a:cxn>
              <a:cxn ang="0">
                <a:pos x="560" y="8"/>
              </a:cxn>
              <a:cxn ang="0">
                <a:pos x="670" y="4"/>
              </a:cxn>
              <a:cxn ang="0">
                <a:pos x="790" y="2"/>
              </a:cxn>
              <a:cxn ang="0">
                <a:pos x="920" y="0"/>
              </a:cxn>
              <a:cxn ang="0">
                <a:pos x="1060" y="2"/>
              </a:cxn>
              <a:cxn ang="0">
                <a:pos x="1210" y="6"/>
              </a:cxn>
              <a:cxn ang="0">
                <a:pos x="1372" y="14"/>
              </a:cxn>
              <a:cxn ang="0">
                <a:pos x="1544" y="24"/>
              </a:cxn>
              <a:cxn ang="0">
                <a:pos x="1726" y="40"/>
              </a:cxn>
              <a:cxn ang="0">
                <a:pos x="1920" y="58"/>
              </a:cxn>
              <a:cxn ang="0">
                <a:pos x="2126" y="80"/>
              </a:cxn>
              <a:cxn ang="0">
                <a:pos x="2342" y="106"/>
              </a:cxn>
              <a:cxn ang="0">
                <a:pos x="2570" y="138"/>
              </a:cxn>
              <a:cxn ang="0">
                <a:pos x="2808" y="174"/>
              </a:cxn>
              <a:cxn ang="0">
                <a:pos x="3058" y="216"/>
              </a:cxn>
              <a:cxn ang="0">
                <a:pos x="3320" y="266"/>
              </a:cxn>
              <a:cxn ang="0">
                <a:pos x="3594" y="320"/>
              </a:cxn>
              <a:cxn ang="0">
                <a:pos x="3880" y="380"/>
              </a:cxn>
              <a:cxn ang="0">
                <a:pos x="4178" y="448"/>
              </a:cxn>
              <a:cxn ang="0">
                <a:pos x="4488" y="522"/>
              </a:cxn>
              <a:cxn ang="0">
                <a:pos x="4810" y="604"/>
              </a:cxn>
              <a:cxn ang="0">
                <a:pos x="5144" y="694"/>
              </a:cxn>
            </a:cxnLst>
            <a:rect l="0" t="0" r="r" b="b"/>
            <a:pathLst>
              <a:path w="5144" h="694">
                <a:moveTo>
                  <a:pt x="0" y="70"/>
                </a:moveTo>
                <a:lnTo>
                  <a:pt x="0" y="70"/>
                </a:lnTo>
                <a:lnTo>
                  <a:pt x="18" y="66"/>
                </a:lnTo>
                <a:lnTo>
                  <a:pt x="72" y="56"/>
                </a:lnTo>
                <a:lnTo>
                  <a:pt x="164" y="42"/>
                </a:lnTo>
                <a:lnTo>
                  <a:pt x="224" y="34"/>
                </a:lnTo>
                <a:lnTo>
                  <a:pt x="294" y="26"/>
                </a:lnTo>
                <a:lnTo>
                  <a:pt x="372" y="20"/>
                </a:lnTo>
                <a:lnTo>
                  <a:pt x="462" y="14"/>
                </a:lnTo>
                <a:lnTo>
                  <a:pt x="560" y="8"/>
                </a:lnTo>
                <a:lnTo>
                  <a:pt x="670" y="4"/>
                </a:lnTo>
                <a:lnTo>
                  <a:pt x="790" y="2"/>
                </a:lnTo>
                <a:lnTo>
                  <a:pt x="920" y="0"/>
                </a:lnTo>
                <a:lnTo>
                  <a:pt x="1060" y="2"/>
                </a:lnTo>
                <a:lnTo>
                  <a:pt x="1210" y="6"/>
                </a:lnTo>
                <a:lnTo>
                  <a:pt x="1372" y="14"/>
                </a:lnTo>
                <a:lnTo>
                  <a:pt x="1544" y="24"/>
                </a:lnTo>
                <a:lnTo>
                  <a:pt x="1726" y="40"/>
                </a:lnTo>
                <a:lnTo>
                  <a:pt x="1920" y="58"/>
                </a:lnTo>
                <a:lnTo>
                  <a:pt x="2126" y="80"/>
                </a:lnTo>
                <a:lnTo>
                  <a:pt x="2342" y="106"/>
                </a:lnTo>
                <a:lnTo>
                  <a:pt x="2570" y="138"/>
                </a:lnTo>
                <a:lnTo>
                  <a:pt x="2808" y="174"/>
                </a:lnTo>
                <a:lnTo>
                  <a:pt x="3058" y="216"/>
                </a:lnTo>
                <a:lnTo>
                  <a:pt x="3320" y="266"/>
                </a:lnTo>
                <a:lnTo>
                  <a:pt x="3594" y="320"/>
                </a:lnTo>
                <a:lnTo>
                  <a:pt x="3880" y="380"/>
                </a:lnTo>
                <a:lnTo>
                  <a:pt x="4178" y="448"/>
                </a:lnTo>
                <a:lnTo>
                  <a:pt x="4488" y="522"/>
                </a:lnTo>
                <a:lnTo>
                  <a:pt x="4810" y="604"/>
                </a:lnTo>
                <a:lnTo>
                  <a:pt x="5144" y="694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2" name="Freeform 26"/>
          <p:cNvSpPr>
            <a:spLocks/>
          </p:cNvSpPr>
          <p:nvPr/>
        </p:nvSpPr>
        <p:spPr bwMode="hidden">
          <a:xfrm>
            <a:off x="5609489" y="4074174"/>
            <a:ext cx="3308000" cy="651549"/>
          </a:xfrm>
          <a:custGeom>
            <a:avLst/>
            <a:gdLst/>
            <a:ahLst/>
            <a:cxnLst>
              <a:cxn ang="0">
                <a:pos x="0" y="584"/>
              </a:cxn>
              <a:cxn ang="0">
                <a:pos x="0" y="584"/>
              </a:cxn>
              <a:cxn ang="0">
                <a:pos x="90" y="560"/>
              </a:cxn>
              <a:cxn ang="0">
                <a:pos x="336" y="498"/>
              </a:cxn>
              <a:cxn ang="0">
                <a:pos x="506" y="456"/>
              </a:cxn>
              <a:cxn ang="0">
                <a:pos x="702" y="410"/>
              </a:cxn>
              <a:cxn ang="0">
                <a:pos x="920" y="360"/>
              </a:cxn>
              <a:cxn ang="0">
                <a:pos x="1154" y="306"/>
              </a:cxn>
              <a:cxn ang="0">
                <a:pos x="1402" y="254"/>
              </a:cxn>
              <a:cxn ang="0">
                <a:pos x="1656" y="202"/>
              </a:cxn>
              <a:cxn ang="0">
                <a:pos x="1916" y="154"/>
              </a:cxn>
              <a:cxn ang="0">
                <a:pos x="2174" y="108"/>
              </a:cxn>
              <a:cxn ang="0">
                <a:pos x="2302" y="88"/>
              </a:cxn>
              <a:cxn ang="0">
                <a:pos x="2426" y="68"/>
              </a:cxn>
              <a:cxn ang="0">
                <a:pos x="2550" y="52"/>
              </a:cxn>
              <a:cxn ang="0">
                <a:pos x="2670" y="36"/>
              </a:cxn>
              <a:cxn ang="0">
                <a:pos x="2788" y="24"/>
              </a:cxn>
              <a:cxn ang="0">
                <a:pos x="2900" y="14"/>
              </a:cxn>
              <a:cxn ang="0">
                <a:pos x="3008" y="6"/>
              </a:cxn>
              <a:cxn ang="0">
                <a:pos x="3112" y="0"/>
              </a:cxn>
            </a:cxnLst>
            <a:rect l="0" t="0" r="r" b="b"/>
            <a:pathLst>
              <a:path w="3112" h="584">
                <a:moveTo>
                  <a:pt x="0" y="584"/>
                </a:moveTo>
                <a:lnTo>
                  <a:pt x="0" y="584"/>
                </a:lnTo>
                <a:lnTo>
                  <a:pt x="90" y="560"/>
                </a:lnTo>
                <a:lnTo>
                  <a:pt x="336" y="498"/>
                </a:lnTo>
                <a:lnTo>
                  <a:pt x="506" y="456"/>
                </a:lnTo>
                <a:lnTo>
                  <a:pt x="702" y="410"/>
                </a:lnTo>
                <a:lnTo>
                  <a:pt x="920" y="360"/>
                </a:lnTo>
                <a:lnTo>
                  <a:pt x="1154" y="306"/>
                </a:lnTo>
                <a:lnTo>
                  <a:pt x="1402" y="254"/>
                </a:lnTo>
                <a:lnTo>
                  <a:pt x="1656" y="202"/>
                </a:lnTo>
                <a:lnTo>
                  <a:pt x="1916" y="154"/>
                </a:lnTo>
                <a:lnTo>
                  <a:pt x="2174" y="108"/>
                </a:lnTo>
                <a:lnTo>
                  <a:pt x="2302" y="88"/>
                </a:lnTo>
                <a:lnTo>
                  <a:pt x="2426" y="68"/>
                </a:lnTo>
                <a:lnTo>
                  <a:pt x="2550" y="52"/>
                </a:lnTo>
                <a:lnTo>
                  <a:pt x="2670" y="36"/>
                </a:lnTo>
                <a:lnTo>
                  <a:pt x="2788" y="24"/>
                </a:lnTo>
                <a:lnTo>
                  <a:pt x="2900" y="14"/>
                </a:lnTo>
                <a:lnTo>
                  <a:pt x="3008" y="6"/>
                </a:lnTo>
                <a:lnTo>
                  <a:pt x="3112" y="0"/>
                </a:lnTo>
              </a:path>
            </a:pathLst>
          </a:custGeom>
          <a:noFill/>
          <a:ln w="12">
            <a:solidFill>
              <a:srgbClr val="FFFFFF"/>
            </a:solidFill>
            <a:prstDash val="solid"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 useBgFill="1">
        <p:nvSpPr>
          <p:cNvPr id="13" name="Freeform 10"/>
          <p:cNvSpPr>
            <a:spLocks/>
          </p:cNvSpPr>
          <p:nvPr/>
        </p:nvSpPr>
        <p:spPr bwMode="hidden">
          <a:xfrm>
            <a:off x="211665" y="4058555"/>
            <a:ext cx="8723376" cy="1329874"/>
          </a:xfrm>
          <a:custGeom>
            <a:avLst/>
            <a:gdLst/>
            <a:ahLst/>
            <a:cxnLst>
              <a:cxn ang="0">
                <a:pos x="8192" y="512"/>
              </a:cxn>
              <a:cxn ang="0">
                <a:pos x="8040" y="570"/>
              </a:cxn>
              <a:cxn ang="0">
                <a:pos x="7878" y="620"/>
              </a:cxn>
              <a:cxn ang="0">
                <a:pos x="7706" y="666"/>
              </a:cxn>
              <a:cxn ang="0">
                <a:pos x="7522" y="702"/>
              </a:cxn>
              <a:cxn ang="0">
                <a:pos x="7322" y="730"/>
              </a:cxn>
              <a:cxn ang="0">
                <a:pos x="7106" y="750"/>
              </a:cxn>
              <a:cxn ang="0">
                <a:pos x="6872" y="762"/>
              </a:cxn>
              <a:cxn ang="0">
                <a:pos x="6618" y="760"/>
              </a:cxn>
              <a:cxn ang="0">
                <a:pos x="6342" y="750"/>
              </a:cxn>
              <a:cxn ang="0">
                <a:pos x="6042" y="726"/>
              </a:cxn>
              <a:cxn ang="0">
                <a:pos x="5716" y="690"/>
              </a:cxn>
              <a:cxn ang="0">
                <a:pos x="5364" y="642"/>
              </a:cxn>
              <a:cxn ang="0">
                <a:pos x="4982" y="578"/>
              </a:cxn>
              <a:cxn ang="0">
                <a:pos x="4568" y="500"/>
              </a:cxn>
              <a:cxn ang="0">
                <a:pos x="4122" y="406"/>
              </a:cxn>
              <a:cxn ang="0">
                <a:pos x="3640" y="296"/>
              </a:cxn>
              <a:cxn ang="0">
                <a:pos x="3396" y="240"/>
              </a:cxn>
              <a:cxn ang="0">
                <a:pos x="2934" y="148"/>
              </a:cxn>
              <a:cxn ang="0">
                <a:pos x="2512" y="82"/>
              </a:cxn>
              <a:cxn ang="0">
                <a:pos x="2126" y="36"/>
              </a:cxn>
              <a:cxn ang="0">
                <a:pos x="1776" y="10"/>
              </a:cxn>
              <a:cxn ang="0">
                <a:pos x="1462" y="0"/>
              </a:cxn>
              <a:cxn ang="0">
                <a:pos x="1182" y="4"/>
              </a:cxn>
              <a:cxn ang="0">
                <a:pos x="934" y="20"/>
              </a:cxn>
              <a:cxn ang="0">
                <a:pos x="716" y="44"/>
              </a:cxn>
              <a:cxn ang="0">
                <a:pos x="530" y="74"/>
              </a:cxn>
              <a:cxn ang="0">
                <a:pos x="374" y="108"/>
              </a:cxn>
              <a:cxn ang="0">
                <a:pos x="248" y="144"/>
              </a:cxn>
              <a:cxn ang="0">
                <a:pos x="148" y="176"/>
              </a:cxn>
              <a:cxn ang="0">
                <a:pos x="48" y="216"/>
              </a:cxn>
              <a:cxn ang="0">
                <a:pos x="0" y="240"/>
              </a:cxn>
              <a:cxn ang="0">
                <a:pos x="8192" y="1192"/>
              </a:cxn>
              <a:cxn ang="0">
                <a:pos x="8196" y="1186"/>
              </a:cxn>
              <a:cxn ang="0">
                <a:pos x="8196" y="510"/>
              </a:cxn>
              <a:cxn ang="0">
                <a:pos x="8192" y="512"/>
              </a:cxn>
            </a:cxnLst>
            <a:rect l="0" t="0" r="r" b="b"/>
            <a:pathLst>
              <a:path w="8196" h="1192">
                <a:moveTo>
                  <a:pt x="8192" y="512"/>
                </a:moveTo>
                <a:lnTo>
                  <a:pt x="8192" y="512"/>
                </a:lnTo>
                <a:lnTo>
                  <a:pt x="8116" y="542"/>
                </a:lnTo>
                <a:lnTo>
                  <a:pt x="8040" y="570"/>
                </a:lnTo>
                <a:lnTo>
                  <a:pt x="7960" y="596"/>
                </a:lnTo>
                <a:lnTo>
                  <a:pt x="7878" y="620"/>
                </a:lnTo>
                <a:lnTo>
                  <a:pt x="7794" y="644"/>
                </a:lnTo>
                <a:lnTo>
                  <a:pt x="7706" y="666"/>
                </a:lnTo>
                <a:lnTo>
                  <a:pt x="7616" y="684"/>
                </a:lnTo>
                <a:lnTo>
                  <a:pt x="7522" y="702"/>
                </a:lnTo>
                <a:lnTo>
                  <a:pt x="7424" y="718"/>
                </a:lnTo>
                <a:lnTo>
                  <a:pt x="7322" y="730"/>
                </a:lnTo>
                <a:lnTo>
                  <a:pt x="7216" y="742"/>
                </a:lnTo>
                <a:lnTo>
                  <a:pt x="7106" y="750"/>
                </a:lnTo>
                <a:lnTo>
                  <a:pt x="6992" y="758"/>
                </a:lnTo>
                <a:lnTo>
                  <a:pt x="6872" y="762"/>
                </a:lnTo>
                <a:lnTo>
                  <a:pt x="6748" y="762"/>
                </a:lnTo>
                <a:lnTo>
                  <a:pt x="6618" y="760"/>
                </a:lnTo>
                <a:lnTo>
                  <a:pt x="6482" y="756"/>
                </a:lnTo>
                <a:lnTo>
                  <a:pt x="6342" y="750"/>
                </a:lnTo>
                <a:lnTo>
                  <a:pt x="6196" y="740"/>
                </a:lnTo>
                <a:lnTo>
                  <a:pt x="6042" y="726"/>
                </a:lnTo>
                <a:lnTo>
                  <a:pt x="5882" y="710"/>
                </a:lnTo>
                <a:lnTo>
                  <a:pt x="5716" y="690"/>
                </a:lnTo>
                <a:lnTo>
                  <a:pt x="5544" y="668"/>
                </a:lnTo>
                <a:lnTo>
                  <a:pt x="5364" y="642"/>
                </a:lnTo>
                <a:lnTo>
                  <a:pt x="5176" y="612"/>
                </a:lnTo>
                <a:lnTo>
                  <a:pt x="4982" y="578"/>
                </a:lnTo>
                <a:lnTo>
                  <a:pt x="4778" y="540"/>
                </a:lnTo>
                <a:lnTo>
                  <a:pt x="4568" y="500"/>
                </a:lnTo>
                <a:lnTo>
                  <a:pt x="4348" y="454"/>
                </a:lnTo>
                <a:lnTo>
                  <a:pt x="4122" y="406"/>
                </a:lnTo>
                <a:lnTo>
                  <a:pt x="3886" y="354"/>
                </a:lnTo>
                <a:lnTo>
                  <a:pt x="3640" y="296"/>
                </a:lnTo>
                <a:lnTo>
                  <a:pt x="3640" y="296"/>
                </a:lnTo>
                <a:lnTo>
                  <a:pt x="3396" y="240"/>
                </a:lnTo>
                <a:lnTo>
                  <a:pt x="3160" y="192"/>
                </a:lnTo>
                <a:lnTo>
                  <a:pt x="2934" y="148"/>
                </a:lnTo>
                <a:lnTo>
                  <a:pt x="2718" y="112"/>
                </a:lnTo>
                <a:lnTo>
                  <a:pt x="2512" y="82"/>
                </a:lnTo>
                <a:lnTo>
                  <a:pt x="2314" y="56"/>
                </a:lnTo>
                <a:lnTo>
                  <a:pt x="2126" y="36"/>
                </a:lnTo>
                <a:lnTo>
                  <a:pt x="1948" y="20"/>
                </a:lnTo>
                <a:lnTo>
                  <a:pt x="1776" y="10"/>
                </a:lnTo>
                <a:lnTo>
                  <a:pt x="1616" y="2"/>
                </a:lnTo>
                <a:lnTo>
                  <a:pt x="1462" y="0"/>
                </a:lnTo>
                <a:lnTo>
                  <a:pt x="1318" y="0"/>
                </a:lnTo>
                <a:lnTo>
                  <a:pt x="1182" y="4"/>
                </a:lnTo>
                <a:lnTo>
                  <a:pt x="1054" y="10"/>
                </a:lnTo>
                <a:lnTo>
                  <a:pt x="934" y="20"/>
                </a:lnTo>
                <a:lnTo>
                  <a:pt x="822" y="30"/>
                </a:lnTo>
                <a:lnTo>
                  <a:pt x="716" y="44"/>
                </a:lnTo>
                <a:lnTo>
                  <a:pt x="620" y="58"/>
                </a:lnTo>
                <a:lnTo>
                  <a:pt x="530" y="74"/>
                </a:lnTo>
                <a:lnTo>
                  <a:pt x="450" y="92"/>
                </a:lnTo>
                <a:lnTo>
                  <a:pt x="374" y="108"/>
                </a:lnTo>
                <a:lnTo>
                  <a:pt x="308" y="126"/>
                </a:lnTo>
                <a:lnTo>
                  <a:pt x="248" y="144"/>
                </a:lnTo>
                <a:lnTo>
                  <a:pt x="194" y="160"/>
                </a:lnTo>
                <a:lnTo>
                  <a:pt x="148" y="176"/>
                </a:lnTo>
                <a:lnTo>
                  <a:pt x="108" y="192"/>
                </a:lnTo>
                <a:lnTo>
                  <a:pt x="48" y="216"/>
                </a:lnTo>
                <a:lnTo>
                  <a:pt x="12" y="234"/>
                </a:lnTo>
                <a:lnTo>
                  <a:pt x="0" y="240"/>
                </a:lnTo>
                <a:lnTo>
                  <a:pt x="0" y="1192"/>
                </a:lnTo>
                <a:lnTo>
                  <a:pt x="8192" y="1192"/>
                </a:lnTo>
                <a:lnTo>
                  <a:pt x="8192" y="1192"/>
                </a:lnTo>
                <a:lnTo>
                  <a:pt x="8196" y="1186"/>
                </a:lnTo>
                <a:lnTo>
                  <a:pt x="8196" y="1186"/>
                </a:lnTo>
                <a:lnTo>
                  <a:pt x="8196" y="510"/>
                </a:lnTo>
                <a:lnTo>
                  <a:pt x="8196" y="510"/>
                </a:lnTo>
                <a:lnTo>
                  <a:pt x="8192" y="512"/>
                </a:lnTo>
                <a:lnTo>
                  <a:pt x="8192" y="512"/>
                </a:lnTo>
                <a:close/>
              </a:path>
            </a:pathLst>
          </a:custGeom>
          <a:ln w="9525">
            <a:noFill/>
            <a:round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90032" y="2463560"/>
            <a:ext cx="7772400" cy="1524000"/>
          </a:xfrm>
        </p:spPr>
        <p:txBody>
          <a:bodyPr anchor="t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67365" y="1437448"/>
            <a:ext cx="6417734" cy="939801"/>
          </a:xfrm>
        </p:spPr>
        <p:txBody>
          <a:bodyPr anchor="b">
            <a:normAutofit/>
          </a:bodyPr>
          <a:lstStyle>
            <a:lvl1pPr marL="0" indent="0" algn="ctr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676655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679192"/>
            <a:ext cx="3822192" cy="34472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6656" y="2678114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7332" y="3429000"/>
            <a:ext cx="3820055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8200" y="2678113"/>
            <a:ext cx="3822192" cy="639762"/>
          </a:xfrm>
        </p:spPr>
        <p:txBody>
          <a:bodyPr anchor="ctr"/>
          <a:lstStyle>
            <a:lvl1pPr marL="0" indent="0" algn="ctr">
              <a:buNone/>
              <a:defRPr sz="2400" b="0" i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3429000"/>
            <a:ext cx="3822192" cy="2697163"/>
          </a:xfrm>
        </p:spPr>
        <p:txBody>
          <a:bodyPr/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ounded Rectangle 11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6" name="Group 5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29874"/>
            <a:chOff x="-3905251" y="4294188"/>
            <a:chExt cx="13027839" cy="1892300"/>
          </a:xfrm>
        </p:grpSpPr>
        <p:sp>
          <p:nvSpPr>
            <p:cNvPr id="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1426464"/>
          </a:xfrm>
          <a:prstGeom prst="roundRect">
            <a:avLst>
              <a:gd name="adj" fmla="val 7136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4400" y="3581400"/>
            <a:ext cx="3352800" cy="1905001"/>
          </a:xfrm>
        </p:spPr>
        <p:txBody>
          <a:bodyPr anchor="t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8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grpSp>
        <p:nvGrpSpPr>
          <p:cNvPr id="2" name="Group 23"/>
          <p:cNvGrpSpPr>
            <a:grpSpLocks noChangeAspect="1"/>
          </p:cNvGrpSpPr>
          <p:nvPr/>
        </p:nvGrpSpPr>
        <p:grpSpPr bwMode="hidden">
          <a:xfrm>
            <a:off x="211665" y="714191"/>
            <a:ext cx="8723376" cy="1331580"/>
            <a:chOff x="-3905250" y="4294188"/>
            <a:chExt cx="13011150" cy="1892300"/>
          </a:xfrm>
        </p:grpSpPr>
        <p:sp>
          <p:nvSpPr>
            <p:cNvPr id="25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6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7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8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9" name="Freeform 28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2" name="Title 21"/>
          <p:cNvSpPr>
            <a:spLocks noGrp="1"/>
          </p:cNvSpPr>
          <p:nvPr>
            <p:ph type="title"/>
          </p:nvPr>
        </p:nvSpPr>
        <p:spPr>
          <a:xfrm>
            <a:off x="914400" y="2286000"/>
            <a:ext cx="3352800" cy="1252728"/>
          </a:xfrm>
        </p:spPr>
        <p:txBody>
          <a:bodyPr anchor="b">
            <a:noAutofit/>
          </a:bodyPr>
          <a:lstStyle>
            <a:lvl1pPr algn="l">
              <a:defRPr sz="3200">
                <a:solidFill>
                  <a:schemeClr val="tx2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51962" y="1828800"/>
            <a:ext cx="3904076" cy="3810000"/>
          </a:xfrm>
        </p:spPr>
        <p:txBody>
          <a:bodyPr anchor="ctr"/>
          <a:lstStyle>
            <a:lvl1pPr>
              <a:buClr>
                <a:schemeClr val="bg1"/>
              </a:buClr>
              <a:defRPr sz="2200">
                <a:solidFill>
                  <a:schemeClr val="tx2"/>
                </a:solidFill>
              </a:defRPr>
            </a:lvl1pPr>
            <a:lvl2pPr>
              <a:buClr>
                <a:schemeClr val="bg1"/>
              </a:buClr>
              <a:defRPr sz="2000">
                <a:solidFill>
                  <a:schemeClr val="tx2"/>
                </a:solidFill>
              </a:defRPr>
            </a:lvl2pPr>
            <a:lvl3pPr>
              <a:buClr>
                <a:schemeClr val="bg1"/>
              </a:buClr>
              <a:defRPr sz="1800">
                <a:solidFill>
                  <a:schemeClr val="tx2"/>
                </a:solidFill>
              </a:defRPr>
            </a:lvl3pPr>
            <a:lvl4pPr>
              <a:buClr>
                <a:schemeClr val="bg1"/>
              </a:buClr>
              <a:defRPr sz="1600">
                <a:solidFill>
                  <a:schemeClr val="tx2"/>
                </a:solidFill>
              </a:defRPr>
            </a:lvl4pPr>
            <a:lvl5pPr>
              <a:buClr>
                <a:schemeClr val="bg1"/>
              </a:buClr>
              <a:defRPr sz="1600">
                <a:solidFill>
                  <a:schemeClr val="tx2"/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228600" y="228600"/>
            <a:ext cx="8695944" cy="6035040"/>
          </a:xfrm>
          <a:prstGeom prst="roundRect">
            <a:avLst>
              <a:gd name="adj" fmla="val 127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9" name="Group 8"/>
          <p:cNvGrpSpPr>
            <a:grpSpLocks noChangeAspect="1"/>
          </p:cNvGrpSpPr>
          <p:nvPr/>
        </p:nvGrpSpPr>
        <p:grpSpPr bwMode="hidden">
          <a:xfrm>
            <a:off x="211665" y="5353963"/>
            <a:ext cx="8723376" cy="1331580"/>
            <a:chOff x="-3905250" y="4294188"/>
            <a:chExt cx="13011150" cy="1892300"/>
          </a:xfrm>
        </p:grpSpPr>
        <p:sp>
          <p:nvSpPr>
            <p:cNvPr id="10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1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2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3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14" name="Freeform 10"/>
            <p:cNvSpPr>
              <a:spLocks/>
            </p:cNvSpPr>
            <p:nvPr/>
          </p:nvSpPr>
          <p:spPr bwMode="hidden">
            <a:xfrm>
              <a:off x="-3905250" y="4294188"/>
              <a:ext cx="13011150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874155" y="338667"/>
            <a:ext cx="3812645" cy="2429934"/>
          </a:xfrm>
        </p:spPr>
        <p:txBody>
          <a:bodyPr anchor="b">
            <a:normAutofit/>
          </a:bodyPr>
          <a:lstStyle>
            <a:lvl1pPr algn="l">
              <a:defRPr sz="2800" b="0">
                <a:solidFill>
                  <a:srgbClr val="FFFFFF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868333" y="2785533"/>
            <a:ext cx="3818467" cy="2421467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838200" y="1371600"/>
            <a:ext cx="3566160" cy="2926080"/>
          </a:xfrm>
          <a:prstGeom prst="roundRect">
            <a:avLst>
              <a:gd name="adj" fmla="val 3924"/>
            </a:avLst>
          </a:prstGeom>
          <a:solidFill>
            <a:schemeClr val="accent1"/>
          </a:solidFill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 fov="600000">
              <a:rot lat="240000" lon="19799999" rev="0"/>
            </a:camera>
            <a:lightRig rig="threePt" dir="t">
              <a:rot lat="0" lon="0" rev="2700000"/>
            </a:lightRig>
          </a:scene3d>
          <a:sp3d>
            <a:bevelT w="44450" h="31750"/>
          </a:sp3d>
        </p:spPr>
        <p:txBody>
          <a:bodyPr/>
          <a:lstStyle>
            <a:lvl1pPr marL="0" indent="0" algn="ctr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228600" y="228600"/>
            <a:ext cx="8695944" cy="2468880"/>
          </a:xfrm>
          <a:prstGeom prst="roundRect">
            <a:avLst>
              <a:gd name="adj" fmla="val 3362"/>
            </a:avLst>
          </a:prstGeom>
          <a:gradFill>
            <a:gsLst>
              <a:gs pos="0">
                <a:schemeClr val="accent1">
                  <a:lumMod val="75000"/>
                </a:schemeClr>
              </a:gs>
              <a:gs pos="90000">
                <a:schemeClr val="accent1">
                  <a:lumMod val="60000"/>
                  <a:lumOff val="4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8" name="Group 15"/>
          <p:cNvGrpSpPr>
            <a:grpSpLocks noChangeAspect="1"/>
          </p:cNvGrpSpPr>
          <p:nvPr/>
        </p:nvGrpSpPr>
        <p:grpSpPr bwMode="hidden">
          <a:xfrm>
            <a:off x="211665" y="1679429"/>
            <a:ext cx="8723376" cy="1329874"/>
            <a:chOff x="-3905251" y="4294188"/>
            <a:chExt cx="13027839" cy="1892300"/>
          </a:xfrm>
        </p:grpSpPr>
        <p:sp>
          <p:nvSpPr>
            <p:cNvPr id="17" name="Freeform 14"/>
            <p:cNvSpPr>
              <a:spLocks/>
            </p:cNvSpPr>
            <p:nvPr/>
          </p:nvSpPr>
          <p:spPr bwMode="hidden">
            <a:xfrm>
              <a:off x="4810125" y="4500563"/>
              <a:ext cx="4295775" cy="1016000"/>
            </a:xfrm>
            <a:custGeom>
              <a:avLst/>
              <a:gdLst/>
              <a:ahLst/>
              <a:cxnLst>
                <a:cxn ang="0">
                  <a:pos x="2700" y="0"/>
                </a:cxn>
                <a:cxn ang="0">
                  <a:pos x="2700" y="0"/>
                </a:cxn>
                <a:cxn ang="0">
                  <a:pos x="2586" y="18"/>
                </a:cxn>
                <a:cxn ang="0">
                  <a:pos x="2470" y="38"/>
                </a:cxn>
                <a:cxn ang="0">
                  <a:pos x="2352" y="60"/>
                </a:cxn>
                <a:cxn ang="0">
                  <a:pos x="2230" y="82"/>
                </a:cxn>
                <a:cxn ang="0">
                  <a:pos x="2106" y="108"/>
                </a:cxn>
                <a:cxn ang="0">
                  <a:pos x="1978" y="134"/>
                </a:cxn>
                <a:cxn ang="0">
                  <a:pos x="1848" y="164"/>
                </a:cxn>
                <a:cxn ang="0">
                  <a:pos x="1714" y="194"/>
                </a:cxn>
                <a:cxn ang="0">
                  <a:pos x="1714" y="194"/>
                </a:cxn>
                <a:cxn ang="0">
                  <a:pos x="1472" y="252"/>
                </a:cxn>
                <a:cxn ang="0">
                  <a:pos x="1236" y="304"/>
                </a:cxn>
                <a:cxn ang="0">
                  <a:pos x="1010" y="352"/>
                </a:cxn>
                <a:cxn ang="0">
                  <a:pos x="792" y="398"/>
                </a:cxn>
                <a:cxn ang="0">
                  <a:pos x="584" y="438"/>
                </a:cxn>
                <a:cxn ang="0">
                  <a:pos x="382" y="474"/>
                </a:cxn>
                <a:cxn ang="0">
                  <a:pos x="188" y="508"/>
                </a:cxn>
                <a:cxn ang="0">
                  <a:pos x="0" y="538"/>
                </a:cxn>
                <a:cxn ang="0">
                  <a:pos x="0" y="538"/>
                </a:cxn>
                <a:cxn ang="0">
                  <a:pos x="130" y="556"/>
                </a:cxn>
                <a:cxn ang="0">
                  <a:pos x="254" y="572"/>
                </a:cxn>
                <a:cxn ang="0">
                  <a:pos x="374" y="586"/>
                </a:cxn>
                <a:cxn ang="0">
                  <a:pos x="492" y="598"/>
                </a:cxn>
                <a:cxn ang="0">
                  <a:pos x="606" y="610"/>
                </a:cxn>
                <a:cxn ang="0">
                  <a:pos x="716" y="618"/>
                </a:cxn>
                <a:cxn ang="0">
                  <a:pos x="822" y="626"/>
                </a:cxn>
                <a:cxn ang="0">
                  <a:pos x="926" y="632"/>
                </a:cxn>
                <a:cxn ang="0">
                  <a:pos x="1028" y="636"/>
                </a:cxn>
                <a:cxn ang="0">
                  <a:pos x="1126" y="638"/>
                </a:cxn>
                <a:cxn ang="0">
                  <a:pos x="1220" y="640"/>
                </a:cxn>
                <a:cxn ang="0">
                  <a:pos x="1312" y="640"/>
                </a:cxn>
                <a:cxn ang="0">
                  <a:pos x="1402" y="638"/>
                </a:cxn>
                <a:cxn ang="0">
                  <a:pos x="1490" y="636"/>
                </a:cxn>
                <a:cxn ang="0">
                  <a:pos x="1574" y="632"/>
                </a:cxn>
                <a:cxn ang="0">
                  <a:pos x="1656" y="626"/>
                </a:cxn>
                <a:cxn ang="0">
                  <a:pos x="1734" y="620"/>
                </a:cxn>
                <a:cxn ang="0">
                  <a:pos x="1812" y="612"/>
                </a:cxn>
                <a:cxn ang="0">
                  <a:pos x="1886" y="602"/>
                </a:cxn>
                <a:cxn ang="0">
                  <a:pos x="1960" y="592"/>
                </a:cxn>
                <a:cxn ang="0">
                  <a:pos x="2030" y="580"/>
                </a:cxn>
                <a:cxn ang="0">
                  <a:pos x="2100" y="568"/>
                </a:cxn>
                <a:cxn ang="0">
                  <a:pos x="2166" y="554"/>
                </a:cxn>
                <a:cxn ang="0">
                  <a:pos x="2232" y="540"/>
                </a:cxn>
                <a:cxn ang="0">
                  <a:pos x="2296" y="524"/>
                </a:cxn>
                <a:cxn ang="0">
                  <a:pos x="2358" y="508"/>
                </a:cxn>
                <a:cxn ang="0">
                  <a:pos x="2418" y="490"/>
                </a:cxn>
                <a:cxn ang="0">
                  <a:pos x="2478" y="472"/>
                </a:cxn>
                <a:cxn ang="0">
                  <a:pos x="2592" y="432"/>
                </a:cxn>
                <a:cxn ang="0">
                  <a:pos x="2702" y="390"/>
                </a:cxn>
                <a:cxn ang="0">
                  <a:pos x="2702" y="390"/>
                </a:cxn>
                <a:cxn ang="0">
                  <a:pos x="2706" y="388"/>
                </a:cxn>
                <a:cxn ang="0">
                  <a:pos x="2706" y="388"/>
                </a:cxn>
                <a:cxn ang="0">
                  <a:pos x="2706" y="0"/>
                </a:cxn>
                <a:cxn ang="0">
                  <a:pos x="2706" y="0"/>
                </a:cxn>
                <a:cxn ang="0">
                  <a:pos x="2700" y="0"/>
                </a:cxn>
                <a:cxn ang="0">
                  <a:pos x="2700" y="0"/>
                </a:cxn>
              </a:cxnLst>
              <a:rect l="0" t="0" r="r" b="b"/>
              <a:pathLst>
                <a:path w="2706" h="640">
                  <a:moveTo>
                    <a:pt x="2700" y="0"/>
                  </a:moveTo>
                  <a:lnTo>
                    <a:pt x="2700" y="0"/>
                  </a:lnTo>
                  <a:lnTo>
                    <a:pt x="2586" y="18"/>
                  </a:lnTo>
                  <a:lnTo>
                    <a:pt x="2470" y="38"/>
                  </a:lnTo>
                  <a:lnTo>
                    <a:pt x="2352" y="60"/>
                  </a:lnTo>
                  <a:lnTo>
                    <a:pt x="2230" y="82"/>
                  </a:lnTo>
                  <a:lnTo>
                    <a:pt x="2106" y="108"/>
                  </a:lnTo>
                  <a:lnTo>
                    <a:pt x="1978" y="134"/>
                  </a:lnTo>
                  <a:lnTo>
                    <a:pt x="1848" y="164"/>
                  </a:lnTo>
                  <a:lnTo>
                    <a:pt x="1714" y="194"/>
                  </a:lnTo>
                  <a:lnTo>
                    <a:pt x="1714" y="194"/>
                  </a:lnTo>
                  <a:lnTo>
                    <a:pt x="1472" y="252"/>
                  </a:lnTo>
                  <a:lnTo>
                    <a:pt x="1236" y="304"/>
                  </a:lnTo>
                  <a:lnTo>
                    <a:pt x="1010" y="352"/>
                  </a:lnTo>
                  <a:lnTo>
                    <a:pt x="792" y="398"/>
                  </a:lnTo>
                  <a:lnTo>
                    <a:pt x="584" y="438"/>
                  </a:lnTo>
                  <a:lnTo>
                    <a:pt x="382" y="474"/>
                  </a:lnTo>
                  <a:lnTo>
                    <a:pt x="188" y="508"/>
                  </a:lnTo>
                  <a:lnTo>
                    <a:pt x="0" y="538"/>
                  </a:lnTo>
                  <a:lnTo>
                    <a:pt x="0" y="538"/>
                  </a:lnTo>
                  <a:lnTo>
                    <a:pt x="130" y="556"/>
                  </a:lnTo>
                  <a:lnTo>
                    <a:pt x="254" y="572"/>
                  </a:lnTo>
                  <a:lnTo>
                    <a:pt x="374" y="586"/>
                  </a:lnTo>
                  <a:lnTo>
                    <a:pt x="492" y="598"/>
                  </a:lnTo>
                  <a:lnTo>
                    <a:pt x="606" y="610"/>
                  </a:lnTo>
                  <a:lnTo>
                    <a:pt x="716" y="618"/>
                  </a:lnTo>
                  <a:lnTo>
                    <a:pt x="822" y="626"/>
                  </a:lnTo>
                  <a:lnTo>
                    <a:pt x="926" y="632"/>
                  </a:lnTo>
                  <a:lnTo>
                    <a:pt x="1028" y="636"/>
                  </a:lnTo>
                  <a:lnTo>
                    <a:pt x="1126" y="638"/>
                  </a:lnTo>
                  <a:lnTo>
                    <a:pt x="1220" y="640"/>
                  </a:lnTo>
                  <a:lnTo>
                    <a:pt x="1312" y="640"/>
                  </a:lnTo>
                  <a:lnTo>
                    <a:pt x="1402" y="638"/>
                  </a:lnTo>
                  <a:lnTo>
                    <a:pt x="1490" y="636"/>
                  </a:lnTo>
                  <a:lnTo>
                    <a:pt x="1574" y="632"/>
                  </a:lnTo>
                  <a:lnTo>
                    <a:pt x="1656" y="626"/>
                  </a:lnTo>
                  <a:lnTo>
                    <a:pt x="1734" y="620"/>
                  </a:lnTo>
                  <a:lnTo>
                    <a:pt x="1812" y="612"/>
                  </a:lnTo>
                  <a:lnTo>
                    <a:pt x="1886" y="602"/>
                  </a:lnTo>
                  <a:lnTo>
                    <a:pt x="1960" y="592"/>
                  </a:lnTo>
                  <a:lnTo>
                    <a:pt x="2030" y="580"/>
                  </a:lnTo>
                  <a:lnTo>
                    <a:pt x="2100" y="568"/>
                  </a:lnTo>
                  <a:lnTo>
                    <a:pt x="2166" y="554"/>
                  </a:lnTo>
                  <a:lnTo>
                    <a:pt x="2232" y="540"/>
                  </a:lnTo>
                  <a:lnTo>
                    <a:pt x="2296" y="524"/>
                  </a:lnTo>
                  <a:lnTo>
                    <a:pt x="2358" y="508"/>
                  </a:lnTo>
                  <a:lnTo>
                    <a:pt x="2418" y="490"/>
                  </a:lnTo>
                  <a:lnTo>
                    <a:pt x="2478" y="472"/>
                  </a:lnTo>
                  <a:lnTo>
                    <a:pt x="2592" y="432"/>
                  </a:lnTo>
                  <a:lnTo>
                    <a:pt x="2702" y="390"/>
                  </a:lnTo>
                  <a:lnTo>
                    <a:pt x="2702" y="390"/>
                  </a:lnTo>
                  <a:lnTo>
                    <a:pt x="2706" y="388"/>
                  </a:lnTo>
                  <a:lnTo>
                    <a:pt x="2706" y="388"/>
                  </a:lnTo>
                  <a:lnTo>
                    <a:pt x="2706" y="0"/>
                  </a:lnTo>
                  <a:lnTo>
                    <a:pt x="2706" y="0"/>
                  </a:lnTo>
                  <a:lnTo>
                    <a:pt x="2700" y="0"/>
                  </a:lnTo>
                  <a:lnTo>
                    <a:pt x="2700" y="0"/>
                  </a:lnTo>
                  <a:close/>
                </a:path>
              </a:pathLst>
            </a:custGeom>
            <a:solidFill>
              <a:schemeClr val="bg2">
                <a:alpha val="29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8" name="Freeform 18"/>
            <p:cNvSpPr>
              <a:spLocks/>
            </p:cNvSpPr>
            <p:nvPr/>
          </p:nvSpPr>
          <p:spPr bwMode="hidden">
            <a:xfrm>
              <a:off x="-309563" y="4318000"/>
              <a:ext cx="8280401" cy="1209675"/>
            </a:xfrm>
            <a:custGeom>
              <a:avLst/>
              <a:gdLst/>
              <a:ahLst/>
              <a:cxnLst>
                <a:cxn ang="0">
                  <a:pos x="5216" y="714"/>
                </a:cxn>
                <a:cxn ang="0">
                  <a:pos x="4984" y="686"/>
                </a:cxn>
                <a:cxn ang="0">
                  <a:pos x="4478" y="610"/>
                </a:cxn>
                <a:cxn ang="0">
                  <a:pos x="3914" y="508"/>
                </a:cxn>
                <a:cxn ang="0">
                  <a:pos x="3286" y="374"/>
                </a:cxn>
                <a:cxn ang="0">
                  <a:pos x="2946" y="296"/>
                </a:cxn>
                <a:cxn ang="0">
                  <a:pos x="2682" y="236"/>
                </a:cxn>
                <a:cxn ang="0">
                  <a:pos x="2430" y="184"/>
                </a:cxn>
                <a:cxn ang="0">
                  <a:pos x="2190" y="140"/>
                </a:cxn>
                <a:cxn ang="0">
                  <a:pos x="1960" y="102"/>
                </a:cxn>
                <a:cxn ang="0">
                  <a:pos x="1740" y="72"/>
                </a:cxn>
                <a:cxn ang="0">
                  <a:pos x="1334" y="28"/>
                </a:cxn>
                <a:cxn ang="0">
                  <a:pos x="970" y="4"/>
                </a:cxn>
                <a:cxn ang="0">
                  <a:pos x="644" y="0"/>
                </a:cxn>
                <a:cxn ang="0">
                  <a:pos x="358" y="10"/>
                </a:cxn>
                <a:cxn ang="0">
                  <a:pos x="110" y="32"/>
                </a:cxn>
                <a:cxn ang="0">
                  <a:pos x="0" y="48"/>
                </a:cxn>
                <a:cxn ang="0">
                  <a:pos x="314" y="86"/>
                </a:cxn>
                <a:cxn ang="0">
                  <a:pos x="652" y="140"/>
                </a:cxn>
                <a:cxn ang="0">
                  <a:pos x="1014" y="210"/>
                </a:cxn>
                <a:cxn ang="0">
                  <a:pos x="1402" y="296"/>
                </a:cxn>
                <a:cxn ang="0">
                  <a:pos x="1756" y="378"/>
                </a:cxn>
                <a:cxn ang="0">
                  <a:pos x="2408" y="516"/>
                </a:cxn>
                <a:cxn ang="0">
                  <a:pos x="2708" y="572"/>
                </a:cxn>
                <a:cxn ang="0">
                  <a:pos x="2992" y="620"/>
                </a:cxn>
                <a:cxn ang="0">
                  <a:pos x="3260" y="662"/>
                </a:cxn>
                <a:cxn ang="0">
                  <a:pos x="3512" y="694"/>
                </a:cxn>
                <a:cxn ang="0">
                  <a:pos x="3750" y="722"/>
                </a:cxn>
                <a:cxn ang="0">
                  <a:pos x="3974" y="740"/>
                </a:cxn>
                <a:cxn ang="0">
                  <a:pos x="4184" y="754"/>
                </a:cxn>
                <a:cxn ang="0">
                  <a:pos x="4384" y="762"/>
                </a:cxn>
                <a:cxn ang="0">
                  <a:pos x="4570" y="762"/>
                </a:cxn>
                <a:cxn ang="0">
                  <a:pos x="4746" y="758"/>
                </a:cxn>
                <a:cxn ang="0">
                  <a:pos x="4912" y="748"/>
                </a:cxn>
                <a:cxn ang="0">
                  <a:pos x="5068" y="732"/>
                </a:cxn>
                <a:cxn ang="0">
                  <a:pos x="5216" y="714"/>
                </a:cxn>
              </a:cxnLst>
              <a:rect l="0" t="0" r="r" b="b"/>
              <a:pathLst>
                <a:path w="5216" h="762">
                  <a:moveTo>
                    <a:pt x="5216" y="714"/>
                  </a:moveTo>
                  <a:lnTo>
                    <a:pt x="5216" y="714"/>
                  </a:lnTo>
                  <a:lnTo>
                    <a:pt x="5102" y="700"/>
                  </a:lnTo>
                  <a:lnTo>
                    <a:pt x="4984" y="686"/>
                  </a:lnTo>
                  <a:lnTo>
                    <a:pt x="4738" y="652"/>
                  </a:lnTo>
                  <a:lnTo>
                    <a:pt x="4478" y="610"/>
                  </a:lnTo>
                  <a:lnTo>
                    <a:pt x="4204" y="564"/>
                  </a:lnTo>
                  <a:lnTo>
                    <a:pt x="3914" y="508"/>
                  </a:lnTo>
                  <a:lnTo>
                    <a:pt x="3608" y="446"/>
                  </a:lnTo>
                  <a:lnTo>
                    <a:pt x="3286" y="374"/>
                  </a:lnTo>
                  <a:lnTo>
                    <a:pt x="2946" y="296"/>
                  </a:lnTo>
                  <a:lnTo>
                    <a:pt x="2946" y="296"/>
                  </a:lnTo>
                  <a:lnTo>
                    <a:pt x="2812" y="266"/>
                  </a:lnTo>
                  <a:lnTo>
                    <a:pt x="2682" y="236"/>
                  </a:lnTo>
                  <a:lnTo>
                    <a:pt x="2556" y="210"/>
                  </a:lnTo>
                  <a:lnTo>
                    <a:pt x="2430" y="184"/>
                  </a:lnTo>
                  <a:lnTo>
                    <a:pt x="2308" y="162"/>
                  </a:lnTo>
                  <a:lnTo>
                    <a:pt x="2190" y="140"/>
                  </a:lnTo>
                  <a:lnTo>
                    <a:pt x="2074" y="120"/>
                  </a:lnTo>
                  <a:lnTo>
                    <a:pt x="1960" y="102"/>
                  </a:lnTo>
                  <a:lnTo>
                    <a:pt x="1850" y="86"/>
                  </a:lnTo>
                  <a:lnTo>
                    <a:pt x="1740" y="72"/>
                  </a:lnTo>
                  <a:lnTo>
                    <a:pt x="1532" y="46"/>
                  </a:lnTo>
                  <a:lnTo>
                    <a:pt x="1334" y="28"/>
                  </a:lnTo>
                  <a:lnTo>
                    <a:pt x="1148" y="14"/>
                  </a:lnTo>
                  <a:lnTo>
                    <a:pt x="970" y="4"/>
                  </a:lnTo>
                  <a:lnTo>
                    <a:pt x="802" y="0"/>
                  </a:lnTo>
                  <a:lnTo>
                    <a:pt x="644" y="0"/>
                  </a:lnTo>
                  <a:lnTo>
                    <a:pt x="496" y="4"/>
                  </a:lnTo>
                  <a:lnTo>
                    <a:pt x="358" y="10"/>
                  </a:lnTo>
                  <a:lnTo>
                    <a:pt x="230" y="20"/>
                  </a:lnTo>
                  <a:lnTo>
                    <a:pt x="110" y="32"/>
                  </a:lnTo>
                  <a:lnTo>
                    <a:pt x="0" y="48"/>
                  </a:lnTo>
                  <a:lnTo>
                    <a:pt x="0" y="48"/>
                  </a:lnTo>
                  <a:lnTo>
                    <a:pt x="154" y="66"/>
                  </a:lnTo>
                  <a:lnTo>
                    <a:pt x="314" y="86"/>
                  </a:lnTo>
                  <a:lnTo>
                    <a:pt x="480" y="112"/>
                  </a:lnTo>
                  <a:lnTo>
                    <a:pt x="652" y="140"/>
                  </a:lnTo>
                  <a:lnTo>
                    <a:pt x="830" y="174"/>
                  </a:lnTo>
                  <a:lnTo>
                    <a:pt x="1014" y="210"/>
                  </a:lnTo>
                  <a:lnTo>
                    <a:pt x="1206" y="250"/>
                  </a:lnTo>
                  <a:lnTo>
                    <a:pt x="1402" y="296"/>
                  </a:lnTo>
                  <a:lnTo>
                    <a:pt x="1402" y="296"/>
                  </a:lnTo>
                  <a:lnTo>
                    <a:pt x="1756" y="378"/>
                  </a:lnTo>
                  <a:lnTo>
                    <a:pt x="2092" y="450"/>
                  </a:lnTo>
                  <a:lnTo>
                    <a:pt x="2408" y="516"/>
                  </a:lnTo>
                  <a:lnTo>
                    <a:pt x="2562" y="544"/>
                  </a:lnTo>
                  <a:lnTo>
                    <a:pt x="2708" y="572"/>
                  </a:lnTo>
                  <a:lnTo>
                    <a:pt x="2852" y="598"/>
                  </a:lnTo>
                  <a:lnTo>
                    <a:pt x="2992" y="620"/>
                  </a:lnTo>
                  <a:lnTo>
                    <a:pt x="3128" y="642"/>
                  </a:lnTo>
                  <a:lnTo>
                    <a:pt x="3260" y="662"/>
                  </a:lnTo>
                  <a:lnTo>
                    <a:pt x="3388" y="678"/>
                  </a:lnTo>
                  <a:lnTo>
                    <a:pt x="3512" y="694"/>
                  </a:lnTo>
                  <a:lnTo>
                    <a:pt x="3632" y="708"/>
                  </a:lnTo>
                  <a:lnTo>
                    <a:pt x="3750" y="722"/>
                  </a:lnTo>
                  <a:lnTo>
                    <a:pt x="3864" y="732"/>
                  </a:lnTo>
                  <a:lnTo>
                    <a:pt x="3974" y="740"/>
                  </a:lnTo>
                  <a:lnTo>
                    <a:pt x="4080" y="748"/>
                  </a:lnTo>
                  <a:lnTo>
                    <a:pt x="4184" y="754"/>
                  </a:lnTo>
                  <a:lnTo>
                    <a:pt x="4286" y="758"/>
                  </a:lnTo>
                  <a:lnTo>
                    <a:pt x="4384" y="762"/>
                  </a:lnTo>
                  <a:lnTo>
                    <a:pt x="4478" y="762"/>
                  </a:lnTo>
                  <a:lnTo>
                    <a:pt x="4570" y="762"/>
                  </a:lnTo>
                  <a:lnTo>
                    <a:pt x="4660" y="760"/>
                  </a:lnTo>
                  <a:lnTo>
                    <a:pt x="4746" y="758"/>
                  </a:lnTo>
                  <a:lnTo>
                    <a:pt x="4830" y="754"/>
                  </a:lnTo>
                  <a:lnTo>
                    <a:pt x="4912" y="748"/>
                  </a:lnTo>
                  <a:lnTo>
                    <a:pt x="4992" y="740"/>
                  </a:lnTo>
                  <a:lnTo>
                    <a:pt x="5068" y="732"/>
                  </a:lnTo>
                  <a:lnTo>
                    <a:pt x="5144" y="724"/>
                  </a:lnTo>
                  <a:lnTo>
                    <a:pt x="5216" y="714"/>
                  </a:lnTo>
                  <a:lnTo>
                    <a:pt x="5216" y="714"/>
                  </a:lnTo>
                  <a:close/>
                </a:path>
              </a:pathLst>
            </a:custGeom>
            <a:solidFill>
              <a:schemeClr val="bg2">
                <a:alpha val="40000"/>
              </a:schemeClr>
            </a:solidFill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19" name="Freeform 22"/>
            <p:cNvSpPr>
              <a:spLocks/>
            </p:cNvSpPr>
            <p:nvPr/>
          </p:nvSpPr>
          <p:spPr bwMode="hidden">
            <a:xfrm>
              <a:off x="3175" y="4335463"/>
              <a:ext cx="8166100" cy="1101725"/>
            </a:xfrm>
            <a:custGeom>
              <a:avLst/>
              <a:gdLst/>
              <a:ahLst/>
              <a:cxnLst>
                <a:cxn ang="0">
                  <a:pos x="0" y="70"/>
                </a:cxn>
                <a:cxn ang="0">
                  <a:pos x="0" y="70"/>
                </a:cxn>
                <a:cxn ang="0">
                  <a:pos x="18" y="66"/>
                </a:cxn>
                <a:cxn ang="0">
                  <a:pos x="72" y="56"/>
                </a:cxn>
                <a:cxn ang="0">
                  <a:pos x="164" y="42"/>
                </a:cxn>
                <a:cxn ang="0">
                  <a:pos x="224" y="34"/>
                </a:cxn>
                <a:cxn ang="0">
                  <a:pos x="294" y="26"/>
                </a:cxn>
                <a:cxn ang="0">
                  <a:pos x="372" y="20"/>
                </a:cxn>
                <a:cxn ang="0">
                  <a:pos x="462" y="14"/>
                </a:cxn>
                <a:cxn ang="0">
                  <a:pos x="560" y="8"/>
                </a:cxn>
                <a:cxn ang="0">
                  <a:pos x="670" y="4"/>
                </a:cxn>
                <a:cxn ang="0">
                  <a:pos x="790" y="2"/>
                </a:cxn>
                <a:cxn ang="0">
                  <a:pos x="920" y="0"/>
                </a:cxn>
                <a:cxn ang="0">
                  <a:pos x="1060" y="2"/>
                </a:cxn>
                <a:cxn ang="0">
                  <a:pos x="1210" y="6"/>
                </a:cxn>
                <a:cxn ang="0">
                  <a:pos x="1372" y="14"/>
                </a:cxn>
                <a:cxn ang="0">
                  <a:pos x="1544" y="24"/>
                </a:cxn>
                <a:cxn ang="0">
                  <a:pos x="1726" y="40"/>
                </a:cxn>
                <a:cxn ang="0">
                  <a:pos x="1920" y="58"/>
                </a:cxn>
                <a:cxn ang="0">
                  <a:pos x="2126" y="80"/>
                </a:cxn>
                <a:cxn ang="0">
                  <a:pos x="2342" y="106"/>
                </a:cxn>
                <a:cxn ang="0">
                  <a:pos x="2570" y="138"/>
                </a:cxn>
                <a:cxn ang="0">
                  <a:pos x="2808" y="174"/>
                </a:cxn>
                <a:cxn ang="0">
                  <a:pos x="3058" y="216"/>
                </a:cxn>
                <a:cxn ang="0">
                  <a:pos x="3320" y="266"/>
                </a:cxn>
                <a:cxn ang="0">
                  <a:pos x="3594" y="320"/>
                </a:cxn>
                <a:cxn ang="0">
                  <a:pos x="3880" y="380"/>
                </a:cxn>
                <a:cxn ang="0">
                  <a:pos x="4178" y="448"/>
                </a:cxn>
                <a:cxn ang="0">
                  <a:pos x="4488" y="522"/>
                </a:cxn>
                <a:cxn ang="0">
                  <a:pos x="4810" y="604"/>
                </a:cxn>
                <a:cxn ang="0">
                  <a:pos x="5144" y="694"/>
                </a:cxn>
              </a:cxnLst>
              <a:rect l="0" t="0" r="r" b="b"/>
              <a:pathLst>
                <a:path w="5144" h="694">
                  <a:moveTo>
                    <a:pt x="0" y="70"/>
                  </a:moveTo>
                  <a:lnTo>
                    <a:pt x="0" y="70"/>
                  </a:lnTo>
                  <a:lnTo>
                    <a:pt x="18" y="66"/>
                  </a:lnTo>
                  <a:lnTo>
                    <a:pt x="72" y="56"/>
                  </a:lnTo>
                  <a:lnTo>
                    <a:pt x="164" y="42"/>
                  </a:lnTo>
                  <a:lnTo>
                    <a:pt x="224" y="34"/>
                  </a:lnTo>
                  <a:lnTo>
                    <a:pt x="294" y="26"/>
                  </a:lnTo>
                  <a:lnTo>
                    <a:pt x="372" y="20"/>
                  </a:lnTo>
                  <a:lnTo>
                    <a:pt x="462" y="14"/>
                  </a:lnTo>
                  <a:lnTo>
                    <a:pt x="560" y="8"/>
                  </a:lnTo>
                  <a:lnTo>
                    <a:pt x="670" y="4"/>
                  </a:lnTo>
                  <a:lnTo>
                    <a:pt x="790" y="2"/>
                  </a:lnTo>
                  <a:lnTo>
                    <a:pt x="920" y="0"/>
                  </a:lnTo>
                  <a:lnTo>
                    <a:pt x="1060" y="2"/>
                  </a:lnTo>
                  <a:lnTo>
                    <a:pt x="1210" y="6"/>
                  </a:lnTo>
                  <a:lnTo>
                    <a:pt x="1372" y="14"/>
                  </a:lnTo>
                  <a:lnTo>
                    <a:pt x="1544" y="24"/>
                  </a:lnTo>
                  <a:lnTo>
                    <a:pt x="1726" y="40"/>
                  </a:lnTo>
                  <a:lnTo>
                    <a:pt x="1920" y="58"/>
                  </a:lnTo>
                  <a:lnTo>
                    <a:pt x="2126" y="80"/>
                  </a:lnTo>
                  <a:lnTo>
                    <a:pt x="2342" y="106"/>
                  </a:lnTo>
                  <a:lnTo>
                    <a:pt x="2570" y="138"/>
                  </a:lnTo>
                  <a:lnTo>
                    <a:pt x="2808" y="174"/>
                  </a:lnTo>
                  <a:lnTo>
                    <a:pt x="3058" y="216"/>
                  </a:lnTo>
                  <a:lnTo>
                    <a:pt x="3320" y="266"/>
                  </a:lnTo>
                  <a:lnTo>
                    <a:pt x="3594" y="320"/>
                  </a:lnTo>
                  <a:lnTo>
                    <a:pt x="3880" y="380"/>
                  </a:lnTo>
                  <a:lnTo>
                    <a:pt x="4178" y="448"/>
                  </a:lnTo>
                  <a:lnTo>
                    <a:pt x="4488" y="522"/>
                  </a:lnTo>
                  <a:lnTo>
                    <a:pt x="4810" y="604"/>
                  </a:lnTo>
                  <a:lnTo>
                    <a:pt x="5144" y="694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>
          <p:nvSpPr>
            <p:cNvPr id="20" name="Freeform 26"/>
            <p:cNvSpPr>
              <a:spLocks/>
            </p:cNvSpPr>
            <p:nvPr/>
          </p:nvSpPr>
          <p:spPr bwMode="hidden">
            <a:xfrm>
              <a:off x="4156075" y="4316413"/>
              <a:ext cx="4940300" cy="927100"/>
            </a:xfrm>
            <a:custGeom>
              <a:avLst/>
              <a:gdLst/>
              <a:ahLst/>
              <a:cxnLst>
                <a:cxn ang="0">
                  <a:pos x="0" y="584"/>
                </a:cxn>
                <a:cxn ang="0">
                  <a:pos x="0" y="584"/>
                </a:cxn>
                <a:cxn ang="0">
                  <a:pos x="90" y="560"/>
                </a:cxn>
                <a:cxn ang="0">
                  <a:pos x="336" y="498"/>
                </a:cxn>
                <a:cxn ang="0">
                  <a:pos x="506" y="456"/>
                </a:cxn>
                <a:cxn ang="0">
                  <a:pos x="702" y="410"/>
                </a:cxn>
                <a:cxn ang="0">
                  <a:pos x="920" y="360"/>
                </a:cxn>
                <a:cxn ang="0">
                  <a:pos x="1154" y="306"/>
                </a:cxn>
                <a:cxn ang="0">
                  <a:pos x="1402" y="254"/>
                </a:cxn>
                <a:cxn ang="0">
                  <a:pos x="1656" y="202"/>
                </a:cxn>
                <a:cxn ang="0">
                  <a:pos x="1916" y="154"/>
                </a:cxn>
                <a:cxn ang="0">
                  <a:pos x="2174" y="108"/>
                </a:cxn>
                <a:cxn ang="0">
                  <a:pos x="2302" y="88"/>
                </a:cxn>
                <a:cxn ang="0">
                  <a:pos x="2426" y="68"/>
                </a:cxn>
                <a:cxn ang="0">
                  <a:pos x="2550" y="52"/>
                </a:cxn>
                <a:cxn ang="0">
                  <a:pos x="2670" y="36"/>
                </a:cxn>
                <a:cxn ang="0">
                  <a:pos x="2788" y="24"/>
                </a:cxn>
                <a:cxn ang="0">
                  <a:pos x="2900" y="14"/>
                </a:cxn>
                <a:cxn ang="0">
                  <a:pos x="3008" y="6"/>
                </a:cxn>
                <a:cxn ang="0">
                  <a:pos x="3112" y="0"/>
                </a:cxn>
              </a:cxnLst>
              <a:rect l="0" t="0" r="r" b="b"/>
              <a:pathLst>
                <a:path w="3112" h="584">
                  <a:moveTo>
                    <a:pt x="0" y="584"/>
                  </a:moveTo>
                  <a:lnTo>
                    <a:pt x="0" y="584"/>
                  </a:lnTo>
                  <a:lnTo>
                    <a:pt x="90" y="560"/>
                  </a:lnTo>
                  <a:lnTo>
                    <a:pt x="336" y="498"/>
                  </a:lnTo>
                  <a:lnTo>
                    <a:pt x="506" y="456"/>
                  </a:lnTo>
                  <a:lnTo>
                    <a:pt x="702" y="410"/>
                  </a:lnTo>
                  <a:lnTo>
                    <a:pt x="920" y="360"/>
                  </a:lnTo>
                  <a:lnTo>
                    <a:pt x="1154" y="306"/>
                  </a:lnTo>
                  <a:lnTo>
                    <a:pt x="1402" y="254"/>
                  </a:lnTo>
                  <a:lnTo>
                    <a:pt x="1656" y="202"/>
                  </a:lnTo>
                  <a:lnTo>
                    <a:pt x="1916" y="154"/>
                  </a:lnTo>
                  <a:lnTo>
                    <a:pt x="2174" y="108"/>
                  </a:lnTo>
                  <a:lnTo>
                    <a:pt x="2302" y="88"/>
                  </a:lnTo>
                  <a:lnTo>
                    <a:pt x="2426" y="68"/>
                  </a:lnTo>
                  <a:lnTo>
                    <a:pt x="2550" y="52"/>
                  </a:lnTo>
                  <a:lnTo>
                    <a:pt x="2670" y="36"/>
                  </a:lnTo>
                  <a:lnTo>
                    <a:pt x="2788" y="24"/>
                  </a:lnTo>
                  <a:lnTo>
                    <a:pt x="2900" y="14"/>
                  </a:lnTo>
                  <a:lnTo>
                    <a:pt x="3008" y="6"/>
                  </a:lnTo>
                  <a:lnTo>
                    <a:pt x="3112" y="0"/>
                  </a:lnTo>
                </a:path>
              </a:pathLst>
            </a:custGeom>
            <a:noFill/>
            <a:ln w="12">
              <a:solidFill>
                <a:srgbClr val="FFFFFF"/>
              </a:solidFill>
              <a:prstDash val="solid"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  <p:sp useBgFill="1">
          <p:nvSpPr>
            <p:cNvPr id="21" name="Freeform 10"/>
            <p:cNvSpPr>
              <a:spLocks/>
            </p:cNvSpPr>
            <p:nvPr/>
          </p:nvSpPr>
          <p:spPr bwMode="hidden">
            <a:xfrm>
              <a:off x="-3905251" y="4294188"/>
              <a:ext cx="13027839" cy="1892300"/>
            </a:xfrm>
            <a:custGeom>
              <a:avLst/>
              <a:gdLst/>
              <a:ahLst/>
              <a:cxnLst>
                <a:cxn ang="0">
                  <a:pos x="8192" y="512"/>
                </a:cxn>
                <a:cxn ang="0">
                  <a:pos x="8040" y="570"/>
                </a:cxn>
                <a:cxn ang="0">
                  <a:pos x="7878" y="620"/>
                </a:cxn>
                <a:cxn ang="0">
                  <a:pos x="7706" y="666"/>
                </a:cxn>
                <a:cxn ang="0">
                  <a:pos x="7522" y="702"/>
                </a:cxn>
                <a:cxn ang="0">
                  <a:pos x="7322" y="730"/>
                </a:cxn>
                <a:cxn ang="0">
                  <a:pos x="7106" y="750"/>
                </a:cxn>
                <a:cxn ang="0">
                  <a:pos x="6872" y="762"/>
                </a:cxn>
                <a:cxn ang="0">
                  <a:pos x="6618" y="760"/>
                </a:cxn>
                <a:cxn ang="0">
                  <a:pos x="6342" y="750"/>
                </a:cxn>
                <a:cxn ang="0">
                  <a:pos x="6042" y="726"/>
                </a:cxn>
                <a:cxn ang="0">
                  <a:pos x="5716" y="690"/>
                </a:cxn>
                <a:cxn ang="0">
                  <a:pos x="5364" y="642"/>
                </a:cxn>
                <a:cxn ang="0">
                  <a:pos x="4982" y="578"/>
                </a:cxn>
                <a:cxn ang="0">
                  <a:pos x="4568" y="500"/>
                </a:cxn>
                <a:cxn ang="0">
                  <a:pos x="4122" y="406"/>
                </a:cxn>
                <a:cxn ang="0">
                  <a:pos x="3640" y="296"/>
                </a:cxn>
                <a:cxn ang="0">
                  <a:pos x="3396" y="240"/>
                </a:cxn>
                <a:cxn ang="0">
                  <a:pos x="2934" y="148"/>
                </a:cxn>
                <a:cxn ang="0">
                  <a:pos x="2512" y="82"/>
                </a:cxn>
                <a:cxn ang="0">
                  <a:pos x="2126" y="36"/>
                </a:cxn>
                <a:cxn ang="0">
                  <a:pos x="1776" y="10"/>
                </a:cxn>
                <a:cxn ang="0">
                  <a:pos x="1462" y="0"/>
                </a:cxn>
                <a:cxn ang="0">
                  <a:pos x="1182" y="4"/>
                </a:cxn>
                <a:cxn ang="0">
                  <a:pos x="934" y="20"/>
                </a:cxn>
                <a:cxn ang="0">
                  <a:pos x="716" y="44"/>
                </a:cxn>
                <a:cxn ang="0">
                  <a:pos x="530" y="74"/>
                </a:cxn>
                <a:cxn ang="0">
                  <a:pos x="374" y="108"/>
                </a:cxn>
                <a:cxn ang="0">
                  <a:pos x="248" y="144"/>
                </a:cxn>
                <a:cxn ang="0">
                  <a:pos x="148" y="176"/>
                </a:cxn>
                <a:cxn ang="0">
                  <a:pos x="48" y="216"/>
                </a:cxn>
                <a:cxn ang="0">
                  <a:pos x="0" y="240"/>
                </a:cxn>
                <a:cxn ang="0">
                  <a:pos x="8192" y="1192"/>
                </a:cxn>
                <a:cxn ang="0">
                  <a:pos x="8196" y="1186"/>
                </a:cxn>
                <a:cxn ang="0">
                  <a:pos x="8196" y="510"/>
                </a:cxn>
                <a:cxn ang="0">
                  <a:pos x="8192" y="512"/>
                </a:cxn>
              </a:cxnLst>
              <a:rect l="0" t="0" r="r" b="b"/>
              <a:pathLst>
                <a:path w="8196" h="1192">
                  <a:moveTo>
                    <a:pt x="8192" y="512"/>
                  </a:moveTo>
                  <a:lnTo>
                    <a:pt x="8192" y="512"/>
                  </a:lnTo>
                  <a:lnTo>
                    <a:pt x="8116" y="542"/>
                  </a:lnTo>
                  <a:lnTo>
                    <a:pt x="8040" y="570"/>
                  </a:lnTo>
                  <a:lnTo>
                    <a:pt x="7960" y="596"/>
                  </a:lnTo>
                  <a:lnTo>
                    <a:pt x="7878" y="620"/>
                  </a:lnTo>
                  <a:lnTo>
                    <a:pt x="7794" y="644"/>
                  </a:lnTo>
                  <a:lnTo>
                    <a:pt x="7706" y="666"/>
                  </a:lnTo>
                  <a:lnTo>
                    <a:pt x="7616" y="684"/>
                  </a:lnTo>
                  <a:lnTo>
                    <a:pt x="7522" y="702"/>
                  </a:lnTo>
                  <a:lnTo>
                    <a:pt x="7424" y="718"/>
                  </a:lnTo>
                  <a:lnTo>
                    <a:pt x="7322" y="730"/>
                  </a:lnTo>
                  <a:lnTo>
                    <a:pt x="7216" y="742"/>
                  </a:lnTo>
                  <a:lnTo>
                    <a:pt x="7106" y="750"/>
                  </a:lnTo>
                  <a:lnTo>
                    <a:pt x="6992" y="758"/>
                  </a:lnTo>
                  <a:lnTo>
                    <a:pt x="6872" y="762"/>
                  </a:lnTo>
                  <a:lnTo>
                    <a:pt x="6748" y="762"/>
                  </a:lnTo>
                  <a:lnTo>
                    <a:pt x="6618" y="760"/>
                  </a:lnTo>
                  <a:lnTo>
                    <a:pt x="6482" y="756"/>
                  </a:lnTo>
                  <a:lnTo>
                    <a:pt x="6342" y="750"/>
                  </a:lnTo>
                  <a:lnTo>
                    <a:pt x="6196" y="740"/>
                  </a:lnTo>
                  <a:lnTo>
                    <a:pt x="6042" y="726"/>
                  </a:lnTo>
                  <a:lnTo>
                    <a:pt x="5882" y="710"/>
                  </a:lnTo>
                  <a:lnTo>
                    <a:pt x="5716" y="690"/>
                  </a:lnTo>
                  <a:lnTo>
                    <a:pt x="5544" y="668"/>
                  </a:lnTo>
                  <a:lnTo>
                    <a:pt x="5364" y="642"/>
                  </a:lnTo>
                  <a:lnTo>
                    <a:pt x="5176" y="612"/>
                  </a:lnTo>
                  <a:lnTo>
                    <a:pt x="4982" y="578"/>
                  </a:lnTo>
                  <a:lnTo>
                    <a:pt x="4778" y="540"/>
                  </a:lnTo>
                  <a:lnTo>
                    <a:pt x="4568" y="500"/>
                  </a:lnTo>
                  <a:lnTo>
                    <a:pt x="4348" y="454"/>
                  </a:lnTo>
                  <a:lnTo>
                    <a:pt x="4122" y="406"/>
                  </a:lnTo>
                  <a:lnTo>
                    <a:pt x="3886" y="354"/>
                  </a:lnTo>
                  <a:lnTo>
                    <a:pt x="3640" y="296"/>
                  </a:lnTo>
                  <a:lnTo>
                    <a:pt x="3640" y="296"/>
                  </a:lnTo>
                  <a:lnTo>
                    <a:pt x="3396" y="240"/>
                  </a:lnTo>
                  <a:lnTo>
                    <a:pt x="3160" y="192"/>
                  </a:lnTo>
                  <a:lnTo>
                    <a:pt x="2934" y="148"/>
                  </a:lnTo>
                  <a:lnTo>
                    <a:pt x="2718" y="112"/>
                  </a:lnTo>
                  <a:lnTo>
                    <a:pt x="2512" y="82"/>
                  </a:lnTo>
                  <a:lnTo>
                    <a:pt x="2314" y="56"/>
                  </a:lnTo>
                  <a:lnTo>
                    <a:pt x="2126" y="36"/>
                  </a:lnTo>
                  <a:lnTo>
                    <a:pt x="1948" y="20"/>
                  </a:lnTo>
                  <a:lnTo>
                    <a:pt x="1776" y="10"/>
                  </a:lnTo>
                  <a:lnTo>
                    <a:pt x="1616" y="2"/>
                  </a:lnTo>
                  <a:lnTo>
                    <a:pt x="1462" y="0"/>
                  </a:lnTo>
                  <a:lnTo>
                    <a:pt x="1318" y="0"/>
                  </a:lnTo>
                  <a:lnTo>
                    <a:pt x="1182" y="4"/>
                  </a:lnTo>
                  <a:lnTo>
                    <a:pt x="1054" y="10"/>
                  </a:lnTo>
                  <a:lnTo>
                    <a:pt x="934" y="20"/>
                  </a:lnTo>
                  <a:lnTo>
                    <a:pt x="822" y="30"/>
                  </a:lnTo>
                  <a:lnTo>
                    <a:pt x="716" y="44"/>
                  </a:lnTo>
                  <a:lnTo>
                    <a:pt x="620" y="58"/>
                  </a:lnTo>
                  <a:lnTo>
                    <a:pt x="530" y="74"/>
                  </a:lnTo>
                  <a:lnTo>
                    <a:pt x="450" y="92"/>
                  </a:lnTo>
                  <a:lnTo>
                    <a:pt x="374" y="108"/>
                  </a:lnTo>
                  <a:lnTo>
                    <a:pt x="308" y="126"/>
                  </a:lnTo>
                  <a:lnTo>
                    <a:pt x="248" y="144"/>
                  </a:lnTo>
                  <a:lnTo>
                    <a:pt x="194" y="160"/>
                  </a:lnTo>
                  <a:lnTo>
                    <a:pt x="148" y="176"/>
                  </a:lnTo>
                  <a:lnTo>
                    <a:pt x="108" y="192"/>
                  </a:lnTo>
                  <a:lnTo>
                    <a:pt x="48" y="216"/>
                  </a:lnTo>
                  <a:lnTo>
                    <a:pt x="12" y="234"/>
                  </a:lnTo>
                  <a:lnTo>
                    <a:pt x="0" y="240"/>
                  </a:lnTo>
                  <a:lnTo>
                    <a:pt x="0" y="1192"/>
                  </a:lnTo>
                  <a:lnTo>
                    <a:pt x="8192" y="1192"/>
                  </a:lnTo>
                  <a:lnTo>
                    <a:pt x="8192" y="1192"/>
                  </a:lnTo>
                  <a:lnTo>
                    <a:pt x="8196" y="1186"/>
                  </a:lnTo>
                  <a:lnTo>
                    <a:pt x="8196" y="1186"/>
                  </a:lnTo>
                  <a:lnTo>
                    <a:pt x="8196" y="510"/>
                  </a:lnTo>
                  <a:lnTo>
                    <a:pt x="8196" y="510"/>
                  </a:lnTo>
                  <a:lnTo>
                    <a:pt x="8192" y="512"/>
                  </a:lnTo>
                  <a:lnTo>
                    <a:pt x="8192" y="512"/>
                  </a:lnTo>
                  <a:close/>
                </a:path>
              </a:pathLst>
            </a:custGeom>
            <a:ln w="9525">
              <a:noFill/>
              <a:round/>
              <a:headEnd/>
              <a:tailEnd/>
            </a:ln>
          </p:spPr>
          <p:txBody>
            <a:bodyPr vert="horz" wrap="square" lIns="91440" tIns="45720" rIns="91440" bIns="45720" numCol="1" anchor="t" anchorCtr="0" compatLnSpc="1">
              <a:prstTxWarp prst="textNoShape">
                <a:avLst/>
              </a:prstTxWarp>
            </a:bodyPr>
            <a:lstStyle/>
            <a:p>
              <a:endParaRPr lang="en-US"/>
            </a:p>
          </p:txBody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338328"/>
            <a:ext cx="8229600" cy="12527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163672" y="6250164"/>
            <a:ext cx="378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2"/>
                </a:solidFill>
              </a:defRPr>
            </a:lvl1pPr>
          </a:lstStyle>
          <a:p>
            <a:fld id="{F1B63058-9062-4BFC-B279-D837BAF4D463}" type="datetimeFigureOut">
              <a:rPr lang="ru-RU" smtClean="0"/>
              <a:t>03.06.2019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93638" y="6250164"/>
            <a:ext cx="378669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991088" y="6250163"/>
            <a:ext cx="116182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000">
                <a:solidFill>
                  <a:schemeClr val="tx2"/>
                </a:solidFill>
              </a:defRPr>
            </a:lvl1pPr>
          </a:lstStyle>
          <a:p>
            <a:fld id="{B6BC3823-9BB8-4BFF-A034-239EC93FD0F1}" type="slidenum">
              <a:rPr lang="ru-RU" smtClean="0"/>
              <a:t>‹#›</a:t>
            </a:fld>
            <a:endParaRPr lang="ru-RU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72067" y="2675467"/>
            <a:ext cx="7408333" cy="345069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rgbClr val="FFFFFF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74320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576263" indent="-27432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55663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4300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463040" indent="-228600" algn="l" defTabSz="914400" rtl="0" eaLnBrk="1" latinLnBrk="0" hangingPunct="1">
        <a:spcBef>
          <a:spcPct val="20000"/>
        </a:spcBef>
        <a:buClr>
          <a:schemeClr val="accent1"/>
        </a:buClr>
        <a:buSzPct val="100000"/>
        <a:buFont typeface="Symbol" pitchFamily="18" charset="2"/>
        <a:buChar char=""/>
        <a:defRPr sz="1600" kern="1200">
          <a:solidFill>
            <a:schemeClr val="tx2"/>
          </a:solidFill>
          <a:latin typeface="+mn-lt"/>
          <a:ea typeface="+mn-ea"/>
          <a:cs typeface="+mn-cs"/>
        </a:defRPr>
      </a:lvl5pPr>
      <a:lvl6pPr marL="178308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210312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242316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743200" indent="-228600" algn="l" defTabSz="914400" rtl="0" eaLnBrk="1" latinLnBrk="0" hangingPunct="1">
        <a:spcBef>
          <a:spcPts val="384"/>
        </a:spcBef>
        <a:buClr>
          <a:schemeClr val="accent1"/>
        </a:buClr>
        <a:buFont typeface="Symbol" pitchFamily="18" charset="2"/>
        <a:buChar char="*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600200"/>
            <a:ext cx="7772400" cy="3124944"/>
          </a:xfrm>
        </p:spPr>
        <p:txBody>
          <a:bodyPr>
            <a:noAutofit/>
          </a:bodyPr>
          <a:lstStyle/>
          <a:p>
            <a:r>
              <a:rPr lang="en-US" sz="6600" b="1" dirty="0" err="1">
                <a:solidFill>
                  <a:schemeClr val="accent2">
                    <a:lumMod val="50000"/>
                  </a:schemeClr>
                </a:solidFill>
              </a:rPr>
              <a:t>Tanlash</a:t>
            </a: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en-US" sz="6600" b="1" dirty="0" err="1">
                <a:solidFill>
                  <a:schemeClr val="accent2">
                    <a:lumMod val="50000"/>
                  </a:schemeClr>
                </a:solidFill>
              </a:rPr>
              <a:t>operatori</a:t>
            </a:r>
            <a:r>
              <a:rPr lang="en-US" sz="6600" b="1" dirty="0">
                <a:solidFill>
                  <a:schemeClr val="accent2">
                    <a:lumMod val="50000"/>
                  </a:schemeClr>
                </a:solidFill>
              </a:rPr>
              <a:t> </a:t>
            </a:r>
            <a:r>
              <a:rPr lang="ru-RU" sz="6600" b="1" dirty="0">
                <a:solidFill>
                  <a:schemeClr val="accent2">
                    <a:lumMod val="50000"/>
                  </a:schemeClr>
                </a:solidFill>
              </a:rPr>
              <a:t/>
            </a:r>
            <a:br>
              <a:rPr lang="ru-RU" sz="6600" b="1" dirty="0">
                <a:solidFill>
                  <a:schemeClr val="accent2">
                    <a:lumMod val="50000"/>
                  </a:schemeClr>
                </a:solidFill>
              </a:rPr>
            </a:br>
            <a:endParaRPr lang="ru-RU" sz="6600" dirty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7124658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1889248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611560" y="908720"/>
            <a:ext cx="7408333" cy="5256584"/>
          </a:xfrm>
        </p:spPr>
        <p:txBody>
          <a:bodyPr>
            <a:normAutofit lnSpcReduction="10000"/>
          </a:bodyPr>
          <a:lstStyle/>
          <a:p>
            <a:r>
              <a:rPr lang="en-US" dirty="0" err="1"/>
              <a:t>Boshqarishni</a:t>
            </a:r>
            <a:r>
              <a:rPr lang="en-US" dirty="0"/>
              <a:t> </a:t>
            </a:r>
            <a:r>
              <a:rPr lang="en-US" dirty="0" err="1"/>
              <a:t>uzatish</a:t>
            </a:r>
            <a:r>
              <a:rPr lang="en-US" dirty="0"/>
              <a:t> </a:t>
            </a:r>
            <a:r>
              <a:rPr lang="en-US" dirty="0" err="1"/>
              <a:t>operatorlaridan</a:t>
            </a:r>
            <a:r>
              <a:rPr lang="en-US" dirty="0"/>
              <a:t> </a:t>
            </a:r>
            <a:r>
              <a:rPr lang="en-US" dirty="0" err="1"/>
              <a:t>yana</a:t>
            </a:r>
            <a:r>
              <a:rPr lang="en-US" dirty="0"/>
              <a:t> </a:t>
            </a:r>
            <a:r>
              <a:rPr lang="en-US" dirty="0" err="1"/>
              <a:t>biri</a:t>
            </a:r>
            <a:r>
              <a:rPr lang="en-US" dirty="0"/>
              <a:t> </a:t>
            </a:r>
            <a:r>
              <a:rPr lang="en-US" dirty="0" err="1"/>
              <a:t>tanlash</a:t>
            </a:r>
            <a:r>
              <a:rPr lang="en-US" dirty="0"/>
              <a:t> </a:t>
            </a:r>
            <a:r>
              <a:rPr lang="en-US" dirty="0" err="1"/>
              <a:t>operatoridir</a:t>
            </a:r>
            <a:r>
              <a:rPr lang="en-US" dirty="0"/>
              <a:t>. </a:t>
            </a:r>
            <a:r>
              <a:rPr lang="en-US" u="sng" dirty="0" err="1"/>
              <a:t>Tanlash</a:t>
            </a:r>
            <a:r>
              <a:rPr lang="en-US" u="sng" dirty="0"/>
              <a:t> </a:t>
            </a:r>
            <a:r>
              <a:rPr lang="en-US" u="sng" dirty="0" err="1"/>
              <a:t>operatori</a:t>
            </a:r>
            <a:r>
              <a:rPr lang="en-US" dirty="0"/>
              <a:t> </a:t>
            </a:r>
            <a:r>
              <a:rPr lang="en-US" dirty="0" err="1"/>
              <a:t>asosan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qiymatdan</a:t>
            </a:r>
            <a:r>
              <a:rPr lang="en-US" dirty="0"/>
              <a:t>, </a:t>
            </a:r>
            <a:r>
              <a:rPr lang="en-US" dirty="0" err="1"/>
              <a:t>o'zgaruvchiga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qiymatni</a:t>
            </a:r>
            <a:r>
              <a:rPr lang="en-US" dirty="0"/>
              <a:t> </a:t>
            </a:r>
            <a:r>
              <a:rPr lang="en-US" dirty="0" err="1"/>
              <a:t>tanlashda</a:t>
            </a:r>
            <a:r>
              <a:rPr lang="en-US" dirty="0"/>
              <a:t> </a:t>
            </a:r>
            <a:r>
              <a:rPr lang="en-US" dirty="0" err="1"/>
              <a:t>va</a:t>
            </a:r>
            <a:r>
              <a:rPr lang="en-US" dirty="0"/>
              <a:t> </a:t>
            </a:r>
            <a:r>
              <a:rPr lang="en-US" dirty="0" err="1"/>
              <a:t>qiymatlarga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boshqarishni</a:t>
            </a:r>
            <a:r>
              <a:rPr lang="en-US" dirty="0"/>
              <a:t> </a:t>
            </a:r>
            <a:r>
              <a:rPr lang="en-US" dirty="0" err="1"/>
              <a:t>uzatishda</a:t>
            </a:r>
            <a:r>
              <a:rPr lang="en-US" dirty="0"/>
              <a:t> </a:t>
            </a:r>
            <a:r>
              <a:rPr lang="en-US" dirty="0" err="1"/>
              <a:t>ishlatiladi</a:t>
            </a:r>
            <a:r>
              <a:rPr lang="en-US" dirty="0"/>
              <a:t>.   </a:t>
            </a:r>
            <a:endParaRPr lang="ru-RU" dirty="0"/>
          </a:p>
          <a:p>
            <a:r>
              <a:rPr lang="en-US" b="1" dirty="0" err="1"/>
              <a:t>Tanlash</a:t>
            </a:r>
            <a:r>
              <a:rPr lang="en-US" b="1" dirty="0"/>
              <a:t> </a:t>
            </a:r>
            <a:r>
              <a:rPr lang="en-US" b="1" dirty="0" err="1"/>
              <a:t>operatorining</a:t>
            </a:r>
            <a:r>
              <a:rPr lang="en-US" b="1" dirty="0"/>
              <a:t> </a:t>
            </a:r>
            <a:r>
              <a:rPr lang="en-US" b="1" dirty="0" err="1"/>
              <a:t>umumiy</a:t>
            </a:r>
            <a:r>
              <a:rPr lang="en-US" b="1" dirty="0"/>
              <a:t> </a:t>
            </a:r>
            <a:r>
              <a:rPr lang="en-US" b="1" dirty="0" err="1"/>
              <a:t>ko'rinishi</a:t>
            </a:r>
            <a:r>
              <a:rPr lang="en-US" b="1" dirty="0"/>
              <a:t>:</a:t>
            </a:r>
            <a:r>
              <a:rPr lang="en-US" dirty="0"/>
              <a:t> </a:t>
            </a:r>
            <a:r>
              <a:rPr lang="en-US" b="1" dirty="0"/>
              <a:t>switch (&lt;</a:t>
            </a:r>
            <a:r>
              <a:rPr lang="en-US" b="1" dirty="0" err="1"/>
              <a:t>o'zgaruvchi</a:t>
            </a:r>
            <a:r>
              <a:rPr lang="en-US" b="1" dirty="0"/>
              <a:t>&gt;) </a:t>
            </a:r>
            <a:endParaRPr lang="ru-RU" dirty="0"/>
          </a:p>
          <a:p>
            <a:r>
              <a:rPr lang="en-US" b="1" dirty="0"/>
              <a:t>{ </a:t>
            </a:r>
            <a:r>
              <a:rPr lang="en-US" dirty="0"/>
              <a:t> </a:t>
            </a:r>
            <a:endParaRPr lang="ru-RU" dirty="0"/>
          </a:p>
          <a:p>
            <a:r>
              <a:rPr lang="en-US" dirty="0"/>
              <a:t>case &lt;</a:t>
            </a:r>
            <a:r>
              <a:rPr lang="en-US" dirty="0" err="1"/>
              <a:t>o'zgarmas</a:t>
            </a:r>
            <a:r>
              <a:rPr lang="en-US" dirty="0"/>
              <a:t> ifoda1&gt; : &lt;operator 1&gt;; break;  case &lt;</a:t>
            </a:r>
            <a:r>
              <a:rPr lang="en-US" dirty="0" err="1"/>
              <a:t>o'zgarmas</a:t>
            </a:r>
            <a:r>
              <a:rPr lang="en-US" dirty="0"/>
              <a:t> ifoda2&gt; : &lt;operator 2&gt;; break; </a:t>
            </a:r>
            <a:endParaRPr lang="ru-RU" dirty="0"/>
          </a:p>
          <a:p>
            <a:r>
              <a:rPr lang="en-US" dirty="0"/>
              <a:t>. . . case &lt;</a:t>
            </a:r>
            <a:r>
              <a:rPr lang="en-US" dirty="0" err="1"/>
              <a:t>o'zgarmas</a:t>
            </a:r>
            <a:r>
              <a:rPr lang="en-US" dirty="0"/>
              <a:t> </a:t>
            </a:r>
            <a:r>
              <a:rPr lang="en-US" dirty="0" err="1"/>
              <a:t>ifodaN</a:t>
            </a:r>
            <a:r>
              <a:rPr lang="en-US" dirty="0"/>
              <a:t>&gt; : &lt;operator N&gt;; break; </a:t>
            </a:r>
            <a:endParaRPr lang="ru-RU" dirty="0"/>
          </a:p>
          <a:p>
            <a:r>
              <a:rPr lang="en-US" dirty="0"/>
              <a:t>[default : operator N + 1]; </a:t>
            </a:r>
            <a:endParaRPr lang="ru-RU" dirty="0"/>
          </a:p>
          <a:p>
            <a:r>
              <a:rPr lang="en-US" b="1" dirty="0"/>
              <a:t>} </a:t>
            </a:r>
            <a:r>
              <a:rPr lang="en-US" dirty="0"/>
              <a:t>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62518546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20688"/>
            <a:ext cx="7408333" cy="5505475"/>
          </a:xfrm>
        </p:spPr>
        <p:txBody>
          <a:bodyPr>
            <a:noAutofit/>
          </a:bodyPr>
          <a:lstStyle/>
          <a:p>
            <a:r>
              <a:rPr lang="en-US" sz="2600" dirty="0" err="1"/>
              <a:t>Tanlash</a:t>
            </a:r>
            <a:r>
              <a:rPr lang="en-US" sz="2600" dirty="0"/>
              <a:t> </a:t>
            </a:r>
            <a:r>
              <a:rPr lang="en-US" sz="2600" dirty="0" err="1"/>
              <a:t>operatorida</a:t>
            </a:r>
            <a:r>
              <a:rPr lang="en-US" sz="2600" dirty="0"/>
              <a:t> </a:t>
            </a:r>
            <a:r>
              <a:rPr lang="en-US" sz="2600" dirty="0" err="1"/>
              <a:t>boshqarilish</a:t>
            </a:r>
            <a:r>
              <a:rPr lang="en-US" sz="2600" dirty="0"/>
              <a:t> </a:t>
            </a:r>
            <a:r>
              <a:rPr lang="en-US" sz="2600" dirty="0" err="1"/>
              <a:t>o`zgaruvchiga</a:t>
            </a:r>
            <a:r>
              <a:rPr lang="en-US" sz="2600" dirty="0"/>
              <a:t> </a:t>
            </a:r>
            <a:r>
              <a:rPr lang="en-US" sz="2600" dirty="0" err="1"/>
              <a:t>mos</a:t>
            </a:r>
            <a:r>
              <a:rPr lang="en-US" sz="2600" dirty="0"/>
              <a:t> </a:t>
            </a:r>
            <a:r>
              <a:rPr lang="en-US" sz="2600" dirty="0" err="1"/>
              <a:t>ravishda</a:t>
            </a:r>
            <a:r>
              <a:rPr lang="en-US" sz="2600" dirty="0"/>
              <a:t> </a:t>
            </a:r>
            <a:r>
              <a:rPr lang="en-US" sz="2600" dirty="0" err="1"/>
              <a:t>qiymatlarga</a:t>
            </a:r>
            <a:r>
              <a:rPr lang="en-US" sz="2600" dirty="0"/>
              <a:t> </a:t>
            </a:r>
            <a:r>
              <a:rPr lang="en-US" sz="2600" dirty="0" err="1"/>
              <a:t>uzatiladi</a:t>
            </a:r>
            <a:r>
              <a:rPr lang="en-US" sz="2600" dirty="0"/>
              <a:t> </a:t>
            </a:r>
            <a:r>
              <a:rPr lang="en-US" sz="2600" dirty="0" err="1"/>
              <a:t>va</a:t>
            </a:r>
            <a:r>
              <a:rPr lang="en-US" sz="2600" dirty="0"/>
              <a:t> </a:t>
            </a:r>
            <a:r>
              <a:rPr lang="en-US" sz="2600" dirty="0" err="1"/>
              <a:t>mos</a:t>
            </a:r>
            <a:r>
              <a:rPr lang="en-US" sz="2600" dirty="0"/>
              <a:t> operator </a:t>
            </a:r>
            <a:r>
              <a:rPr lang="en-US" sz="2600" dirty="0" err="1"/>
              <a:t>ishga</a:t>
            </a:r>
            <a:r>
              <a:rPr lang="en-US" sz="2600" dirty="0"/>
              <a:t> </a:t>
            </a:r>
            <a:r>
              <a:rPr lang="en-US" sz="2600" dirty="0" err="1"/>
              <a:t>tushadi</a:t>
            </a:r>
            <a:r>
              <a:rPr lang="en-US" sz="2600" dirty="0"/>
              <a:t>. </a:t>
            </a:r>
            <a:r>
              <a:rPr lang="en-US" sz="2600" b="1" dirty="0"/>
              <a:t>default</a:t>
            </a:r>
            <a:r>
              <a:rPr lang="en-US" sz="2600" dirty="0"/>
              <a:t> </a:t>
            </a:r>
            <a:r>
              <a:rPr lang="en-US" sz="2600" dirty="0" err="1"/>
              <a:t>operatori</a:t>
            </a:r>
            <a:r>
              <a:rPr lang="en-US" sz="2600" dirty="0"/>
              <a:t> </a:t>
            </a:r>
            <a:r>
              <a:rPr lang="en-US" sz="2600" dirty="0" err="1"/>
              <a:t>birorta</a:t>
            </a:r>
            <a:r>
              <a:rPr lang="en-US" sz="2600" dirty="0"/>
              <a:t> ham </a:t>
            </a:r>
            <a:r>
              <a:rPr lang="en-US" sz="2600" dirty="0" err="1"/>
              <a:t>qiymat</a:t>
            </a:r>
            <a:r>
              <a:rPr lang="en-US" sz="2600" dirty="0"/>
              <a:t> </a:t>
            </a:r>
            <a:r>
              <a:rPr lang="en-US" sz="2600" dirty="0" err="1"/>
              <a:t>o`zgaruvchiga</a:t>
            </a:r>
            <a:r>
              <a:rPr lang="en-US" sz="2600" dirty="0"/>
              <a:t> </a:t>
            </a:r>
            <a:r>
              <a:rPr lang="en-US" sz="2600" dirty="0" err="1"/>
              <a:t>to`g`ri</a:t>
            </a:r>
            <a:r>
              <a:rPr lang="en-US" sz="2600" dirty="0"/>
              <a:t> </a:t>
            </a:r>
            <a:r>
              <a:rPr lang="en-US" sz="2600" dirty="0" err="1"/>
              <a:t>kelmasa</a:t>
            </a:r>
            <a:r>
              <a:rPr lang="en-US" sz="2600" dirty="0"/>
              <a:t> </a:t>
            </a:r>
            <a:r>
              <a:rPr lang="en-US" sz="2600" dirty="0" err="1"/>
              <a:t>ishlatiladi</a:t>
            </a:r>
            <a:r>
              <a:rPr lang="en-US" sz="2600" dirty="0"/>
              <a:t>. </a:t>
            </a:r>
            <a:r>
              <a:rPr lang="en-US" sz="2600" b="1" dirty="0"/>
              <a:t>default</a:t>
            </a:r>
            <a:r>
              <a:rPr lang="en-US" sz="2600" dirty="0"/>
              <a:t> </a:t>
            </a:r>
            <a:r>
              <a:rPr lang="en-US" sz="2600" dirty="0" err="1"/>
              <a:t>operatorini</a:t>
            </a:r>
            <a:r>
              <a:rPr lang="en-US" sz="2600" dirty="0"/>
              <a:t> </a:t>
            </a:r>
            <a:r>
              <a:rPr lang="en-US" sz="2600" dirty="0" err="1"/>
              <a:t>ishlatmasdan</a:t>
            </a:r>
            <a:r>
              <a:rPr lang="en-US" sz="2600" dirty="0"/>
              <a:t> </a:t>
            </a:r>
            <a:r>
              <a:rPr lang="en-US" sz="2600" dirty="0" err="1"/>
              <a:t>tashlab</a:t>
            </a:r>
            <a:r>
              <a:rPr lang="en-US" sz="2600" dirty="0"/>
              <a:t> </a:t>
            </a:r>
            <a:r>
              <a:rPr lang="en-US" sz="2600" dirty="0" err="1"/>
              <a:t>ketish</a:t>
            </a:r>
            <a:r>
              <a:rPr lang="en-US" sz="2600" dirty="0"/>
              <a:t> ham </a:t>
            </a:r>
            <a:r>
              <a:rPr lang="en-US" sz="2600" dirty="0" err="1"/>
              <a:t>mumkin</a:t>
            </a:r>
            <a:r>
              <a:rPr lang="en-US" sz="2600" dirty="0"/>
              <a:t>. </a:t>
            </a:r>
            <a:endParaRPr lang="ru-RU" sz="2600" dirty="0"/>
          </a:p>
          <a:p>
            <a:r>
              <a:rPr lang="en-US" sz="2600" u="sng" dirty="0" err="1"/>
              <a:t>Eslatma</a:t>
            </a:r>
            <a:r>
              <a:rPr lang="en-US" sz="2600" u="sng" dirty="0"/>
              <a:t>:</a:t>
            </a:r>
            <a:r>
              <a:rPr lang="en-US" sz="2600" dirty="0"/>
              <a:t>  </a:t>
            </a:r>
            <a:r>
              <a:rPr lang="en-US" sz="2600" dirty="0" err="1"/>
              <a:t>Dasturlashga</a:t>
            </a:r>
            <a:r>
              <a:rPr lang="en-US" sz="2600" dirty="0"/>
              <a:t> </a:t>
            </a:r>
            <a:r>
              <a:rPr lang="en-US" sz="2600" dirty="0" err="1"/>
              <a:t>doir</a:t>
            </a:r>
            <a:r>
              <a:rPr lang="en-US" sz="2600" dirty="0"/>
              <a:t> </a:t>
            </a:r>
            <a:r>
              <a:rPr lang="en-US" sz="2600" dirty="0" err="1"/>
              <a:t>kitoblarni</a:t>
            </a:r>
            <a:r>
              <a:rPr lang="en-US" sz="2600" dirty="0"/>
              <a:t> </a:t>
            </a:r>
            <a:r>
              <a:rPr lang="en-US" sz="2600" dirty="0" err="1"/>
              <a:t>o`qiganingizda</a:t>
            </a:r>
            <a:r>
              <a:rPr lang="en-US" sz="2600" dirty="0"/>
              <a:t>, </a:t>
            </a:r>
            <a:r>
              <a:rPr lang="en-US" sz="2600" dirty="0" err="1"/>
              <a:t>biror</a:t>
            </a:r>
            <a:r>
              <a:rPr lang="en-US" sz="2600" dirty="0"/>
              <a:t> </a:t>
            </a:r>
            <a:r>
              <a:rPr lang="en-US" sz="2600" dirty="0" err="1"/>
              <a:t>operatorning</a:t>
            </a:r>
            <a:r>
              <a:rPr lang="en-US" sz="2600" dirty="0"/>
              <a:t> </a:t>
            </a:r>
            <a:r>
              <a:rPr lang="en-US" sz="2600" dirty="0" err="1"/>
              <a:t>umumiy</a:t>
            </a:r>
            <a:r>
              <a:rPr lang="en-US" sz="2600" dirty="0"/>
              <a:t> </a:t>
            </a:r>
            <a:r>
              <a:rPr lang="en-US" sz="2600" dirty="0" err="1"/>
              <a:t>ko'rinishining</a:t>
            </a:r>
            <a:r>
              <a:rPr lang="en-US" sz="2600" dirty="0"/>
              <a:t> </a:t>
            </a:r>
            <a:r>
              <a:rPr lang="en-US" sz="2600" dirty="0" err="1"/>
              <a:t>to'rtburchak</a:t>
            </a:r>
            <a:r>
              <a:rPr lang="en-US" sz="2600" dirty="0"/>
              <a:t> </a:t>
            </a:r>
            <a:r>
              <a:rPr lang="en-US" sz="2600" dirty="0" err="1"/>
              <a:t>qavs</a:t>
            </a:r>
            <a:r>
              <a:rPr lang="en-US" sz="2600" dirty="0"/>
              <a:t> [ ] </a:t>
            </a:r>
            <a:r>
              <a:rPr lang="en-US" sz="2600" dirty="0" err="1"/>
              <a:t>belgisi</a:t>
            </a:r>
            <a:r>
              <a:rPr lang="en-US" sz="2600" dirty="0"/>
              <a:t> </a:t>
            </a:r>
            <a:r>
              <a:rPr lang="en-US" sz="2600" dirty="0" err="1"/>
              <a:t>oralig'ida</a:t>
            </a:r>
            <a:r>
              <a:rPr lang="en-US" sz="2600" dirty="0"/>
              <a:t> </a:t>
            </a:r>
            <a:r>
              <a:rPr lang="en-US" sz="2600" dirty="0" err="1"/>
              <a:t>yozilgan</a:t>
            </a:r>
            <a:r>
              <a:rPr lang="en-US" sz="2600" dirty="0"/>
              <a:t> </a:t>
            </a:r>
            <a:r>
              <a:rPr lang="en-US" sz="2600" dirty="0" err="1"/>
              <a:t>qismini</a:t>
            </a:r>
            <a:r>
              <a:rPr lang="en-US" sz="2600" dirty="0"/>
              <a:t> </a:t>
            </a:r>
            <a:r>
              <a:rPr lang="en-US" sz="2600" dirty="0" err="1"/>
              <a:t>ishlatmasdan</a:t>
            </a:r>
            <a:r>
              <a:rPr lang="en-US" sz="2600" dirty="0"/>
              <a:t> </a:t>
            </a:r>
            <a:r>
              <a:rPr lang="en-US" sz="2600" dirty="0" err="1"/>
              <a:t>tashlab</a:t>
            </a:r>
            <a:r>
              <a:rPr lang="en-US" sz="2600" dirty="0"/>
              <a:t> </a:t>
            </a:r>
            <a:r>
              <a:rPr lang="en-US" sz="2600" dirty="0" err="1"/>
              <a:t>ketish</a:t>
            </a:r>
            <a:r>
              <a:rPr lang="en-US" sz="2600" dirty="0"/>
              <a:t> </a:t>
            </a:r>
            <a:r>
              <a:rPr lang="en-US" sz="2600" dirty="0" err="1"/>
              <a:t>mumkin</a:t>
            </a:r>
            <a:r>
              <a:rPr lang="en-US" sz="2600" dirty="0"/>
              <a:t>. </a:t>
            </a:r>
            <a:r>
              <a:rPr lang="en-US" sz="2600" dirty="0" err="1"/>
              <a:t>Operatorning</a:t>
            </a:r>
            <a:r>
              <a:rPr lang="en-US" sz="2600" dirty="0"/>
              <a:t> </a:t>
            </a:r>
            <a:r>
              <a:rPr lang="en-US" sz="2600" dirty="0" err="1"/>
              <a:t>bu</a:t>
            </a:r>
            <a:r>
              <a:rPr lang="en-US" sz="2600" dirty="0"/>
              <a:t> </a:t>
            </a:r>
            <a:r>
              <a:rPr lang="en-US" sz="2600" dirty="0" err="1"/>
              <a:t>qismidan</a:t>
            </a:r>
            <a:r>
              <a:rPr lang="en-US" sz="2600" dirty="0"/>
              <a:t> </a:t>
            </a:r>
            <a:r>
              <a:rPr lang="en-US" sz="2600" dirty="0" err="1"/>
              <a:t>foydalanish</a:t>
            </a:r>
            <a:r>
              <a:rPr lang="en-US" sz="2600" dirty="0"/>
              <a:t> </a:t>
            </a:r>
            <a:r>
              <a:rPr lang="en-US" sz="2600" dirty="0" err="1"/>
              <a:t>ixtiyoriy</a:t>
            </a:r>
            <a:r>
              <a:rPr lang="en-US" sz="2600" dirty="0"/>
              <a:t> </a:t>
            </a:r>
            <a:r>
              <a:rPr lang="en-US" sz="2600" dirty="0" err="1"/>
              <a:t>bo`ladi</a:t>
            </a:r>
            <a:r>
              <a:rPr lang="en-US" sz="2600" dirty="0"/>
              <a:t>. 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58749511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>
          <a:xfrm>
            <a:off x="872067" y="692696"/>
            <a:ext cx="7408333" cy="5433467"/>
          </a:xfrm>
        </p:spPr>
        <p:txBody>
          <a:bodyPr>
            <a:normAutofit fontScale="85000" lnSpcReduction="10000"/>
          </a:bodyPr>
          <a:lstStyle/>
          <a:p>
            <a:r>
              <a:rPr lang="en-US" dirty="0" err="1"/>
              <a:t>Misol</a:t>
            </a:r>
            <a:r>
              <a:rPr lang="en-US" dirty="0"/>
              <a:t>: </a:t>
            </a:r>
            <a:r>
              <a:rPr lang="en-US" dirty="0" err="1"/>
              <a:t>Kiritilgan</a:t>
            </a:r>
            <a:r>
              <a:rPr lang="en-US" dirty="0"/>
              <a:t> </a:t>
            </a:r>
            <a:r>
              <a:rPr lang="en-US" dirty="0" err="1"/>
              <a:t>songa</a:t>
            </a:r>
            <a:r>
              <a:rPr lang="en-US" dirty="0"/>
              <a:t> </a:t>
            </a:r>
            <a:r>
              <a:rPr lang="en-US" dirty="0" err="1"/>
              <a:t>mos</a:t>
            </a:r>
            <a:r>
              <a:rPr lang="en-US" dirty="0"/>
              <a:t> </a:t>
            </a:r>
            <a:r>
              <a:rPr lang="en-US" dirty="0" err="1"/>
              <a:t>ravishda</a:t>
            </a:r>
            <a:r>
              <a:rPr lang="en-US" dirty="0"/>
              <a:t> 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kunini</a:t>
            </a:r>
            <a:r>
              <a:rPr lang="en-US" dirty="0"/>
              <a:t> </a:t>
            </a:r>
            <a:r>
              <a:rPr lang="en-US" dirty="0" err="1"/>
              <a:t>chiqaruvchi</a:t>
            </a:r>
            <a:r>
              <a:rPr lang="en-US" dirty="0"/>
              <a:t> </a:t>
            </a:r>
            <a:r>
              <a:rPr lang="en-US" dirty="0" err="1"/>
              <a:t>programma</a:t>
            </a:r>
            <a:r>
              <a:rPr lang="en-US" dirty="0"/>
              <a:t> </a:t>
            </a:r>
            <a:r>
              <a:rPr lang="en-US" dirty="0" err="1"/>
              <a:t>tuzilsin</a:t>
            </a:r>
            <a:r>
              <a:rPr lang="en-US" dirty="0"/>
              <a:t>.  </a:t>
            </a:r>
            <a:endParaRPr lang="ru-RU" dirty="0"/>
          </a:p>
          <a:p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using namespace </a:t>
            </a:r>
            <a:r>
              <a:rPr lang="en-US" dirty="0" err="1"/>
              <a:t>std</a:t>
            </a:r>
            <a:r>
              <a:rPr lang="en-US" dirty="0"/>
              <a:t>; </a:t>
            </a:r>
            <a:r>
              <a:rPr lang="en-US" dirty="0" err="1"/>
              <a:t>int</a:t>
            </a:r>
            <a:r>
              <a:rPr lang="en-US" dirty="0"/>
              <a:t> main() {   </a:t>
            </a:r>
            <a:r>
              <a:rPr lang="en-US" dirty="0" err="1"/>
              <a:t>int</a:t>
            </a:r>
            <a:r>
              <a:rPr lang="en-US" dirty="0"/>
              <a:t> n; </a:t>
            </a:r>
            <a:endParaRPr lang="ru-RU" dirty="0"/>
          </a:p>
          <a:p>
            <a:r>
              <a:rPr lang="en-US" dirty="0"/>
              <a:t> </a:t>
            </a:r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kunini</a:t>
            </a:r>
            <a:r>
              <a:rPr lang="en-US" dirty="0"/>
              <a:t> </a:t>
            </a:r>
            <a:r>
              <a:rPr lang="en-US" dirty="0" err="1"/>
              <a:t>kiriting</a:t>
            </a:r>
            <a:r>
              <a:rPr lang="en-US" dirty="0"/>
              <a:t>" &lt;&lt; </a:t>
            </a:r>
            <a:r>
              <a:rPr lang="en-US" dirty="0" err="1"/>
              <a:t>endl</a:t>
            </a:r>
            <a:r>
              <a:rPr lang="en-US" dirty="0"/>
              <a:t>;   </a:t>
            </a:r>
            <a:r>
              <a:rPr lang="en-US" dirty="0" err="1"/>
              <a:t>cin</a:t>
            </a:r>
            <a:r>
              <a:rPr lang="en-US" dirty="0"/>
              <a:t> &gt;&gt; n;   switch (n)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{ </a:t>
            </a:r>
            <a:endParaRPr lang="ru-RU" dirty="0"/>
          </a:p>
          <a:p>
            <a:r>
              <a:rPr lang="en-US" dirty="0"/>
              <a:t>   </a:t>
            </a:r>
            <a:r>
              <a:rPr lang="en-US" dirty="0" smtClean="0"/>
              <a:t>case </a:t>
            </a:r>
            <a:r>
              <a:rPr lang="en-US" dirty="0"/>
              <a:t>1: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Dushanba</a:t>
            </a:r>
            <a:r>
              <a:rPr lang="en-US" dirty="0"/>
              <a:t>"; break; 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2: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Seshanba</a:t>
            </a:r>
            <a:r>
              <a:rPr lang="en-US" dirty="0"/>
              <a:t>"; break; 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3: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Chorshanba</a:t>
            </a:r>
            <a:r>
              <a:rPr lang="en-US" dirty="0"/>
              <a:t>"; break;   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/>
              <a:t>case 4: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Payshanba</a:t>
            </a:r>
            <a:r>
              <a:rPr lang="en-US" dirty="0"/>
              <a:t>"; break; 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5: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Juma</a:t>
            </a:r>
            <a:r>
              <a:rPr lang="en-US" dirty="0"/>
              <a:t>"; break;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case 6: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Shanba</a:t>
            </a:r>
            <a:r>
              <a:rPr lang="en-US" dirty="0"/>
              <a:t>"; break;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case 7: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Yakshanba</a:t>
            </a:r>
            <a:r>
              <a:rPr lang="en-US" dirty="0"/>
              <a:t>"; break;   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/>
              <a:t>default: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Bunday</a:t>
            </a:r>
            <a:r>
              <a:rPr lang="en-US" dirty="0"/>
              <a:t> </a:t>
            </a:r>
            <a:r>
              <a:rPr lang="en-US" dirty="0" err="1"/>
              <a:t>hafta</a:t>
            </a:r>
            <a:r>
              <a:rPr lang="en-US" dirty="0"/>
              <a:t> </a:t>
            </a:r>
            <a:r>
              <a:rPr lang="en-US" dirty="0" err="1"/>
              <a:t>kuni</a:t>
            </a:r>
            <a:r>
              <a:rPr lang="en-US" dirty="0"/>
              <a:t> </a:t>
            </a:r>
            <a:r>
              <a:rPr lang="en-US" dirty="0" err="1"/>
              <a:t>yo'q</a:t>
            </a:r>
            <a:r>
              <a:rPr lang="en-US" dirty="0"/>
              <a:t>"; </a:t>
            </a:r>
            <a:endParaRPr lang="ru-RU" dirty="0"/>
          </a:p>
          <a:p>
            <a:r>
              <a:rPr lang="en-US" dirty="0"/>
              <a:t> </a:t>
            </a:r>
            <a:r>
              <a:rPr lang="en-US" dirty="0" smtClean="0"/>
              <a:t>}  </a:t>
            </a:r>
          </a:p>
          <a:p>
            <a:r>
              <a:rPr lang="en-US" dirty="0" smtClean="0"/>
              <a:t>  </a:t>
            </a:r>
            <a:r>
              <a:rPr lang="en-US" dirty="0"/>
              <a:t>return 0</a:t>
            </a:r>
            <a:r>
              <a:rPr lang="en-US" dirty="0" smtClean="0"/>
              <a:t>;</a:t>
            </a:r>
          </a:p>
          <a:p>
            <a:r>
              <a:rPr lang="en-US" dirty="0" smtClean="0"/>
              <a:t> </a:t>
            </a:r>
            <a:r>
              <a:rPr lang="en-US" dirty="0"/>
              <a:t>}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82060235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2"/>
          <p:cNvSpPr>
            <a:spLocks noGrp="1"/>
          </p:cNvSpPr>
          <p:nvPr>
            <p:ph idx="1"/>
          </p:nvPr>
        </p:nvSpPr>
        <p:spPr>
          <a:xfrm>
            <a:off x="871538" y="692150"/>
            <a:ext cx="7408862" cy="5434013"/>
          </a:xfrm>
        </p:spPr>
        <p:txBody>
          <a:bodyPr>
            <a:normAutofit fontScale="55000" lnSpcReduction="20000"/>
          </a:bodyPr>
          <a:lstStyle/>
          <a:p>
            <a:r>
              <a:rPr lang="en-US" dirty="0" err="1"/>
              <a:t>Tanlash</a:t>
            </a:r>
            <a:r>
              <a:rPr lang="en-US" dirty="0"/>
              <a:t> </a:t>
            </a:r>
            <a:r>
              <a:rPr lang="en-US" dirty="0" err="1"/>
              <a:t>operatorida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nechta</a:t>
            </a:r>
            <a:r>
              <a:rPr lang="en-US" dirty="0"/>
              <a:t> </a:t>
            </a:r>
            <a:r>
              <a:rPr lang="en-US" dirty="0" err="1"/>
              <a:t>qiymatga</a:t>
            </a:r>
            <a:r>
              <a:rPr lang="en-US" dirty="0"/>
              <a:t> </a:t>
            </a:r>
            <a:r>
              <a:rPr lang="en-US" dirty="0" err="1"/>
              <a:t>bir</a:t>
            </a:r>
            <a:r>
              <a:rPr lang="en-US" dirty="0"/>
              <a:t> </a:t>
            </a:r>
            <a:r>
              <a:rPr lang="en-US" dirty="0" err="1"/>
              <a:t>hil</a:t>
            </a:r>
            <a:r>
              <a:rPr lang="en-US" dirty="0"/>
              <a:t> operator </a:t>
            </a:r>
            <a:r>
              <a:rPr lang="en-US" dirty="0" err="1"/>
              <a:t>ishlatishi</a:t>
            </a:r>
            <a:r>
              <a:rPr lang="en-US" dirty="0"/>
              <a:t> </a:t>
            </a:r>
            <a:r>
              <a:rPr lang="en-US" dirty="0" err="1"/>
              <a:t>quyidagicha</a:t>
            </a:r>
            <a:r>
              <a:rPr lang="en-US" dirty="0"/>
              <a:t> </a:t>
            </a:r>
            <a:r>
              <a:rPr lang="en-US" dirty="0" err="1"/>
              <a:t>bo'ladi</a:t>
            </a:r>
            <a:r>
              <a:rPr lang="en-US" dirty="0"/>
              <a:t>. </a:t>
            </a:r>
            <a:endParaRPr lang="ru-RU" dirty="0"/>
          </a:p>
          <a:p>
            <a:r>
              <a:rPr lang="en-US" dirty="0"/>
              <a:t>#include &lt;</a:t>
            </a:r>
            <a:r>
              <a:rPr lang="en-US" dirty="0" err="1"/>
              <a:t>iostream</a:t>
            </a:r>
            <a:r>
              <a:rPr lang="en-US" dirty="0"/>
              <a:t>&gt; </a:t>
            </a:r>
            <a:endParaRPr lang="en-US" dirty="0" smtClean="0"/>
          </a:p>
          <a:p>
            <a:r>
              <a:rPr lang="en-US" dirty="0" smtClean="0"/>
              <a:t>using </a:t>
            </a:r>
            <a:r>
              <a:rPr lang="en-US" dirty="0"/>
              <a:t>namespace </a:t>
            </a:r>
            <a:r>
              <a:rPr lang="en-US" dirty="0" err="1"/>
              <a:t>std</a:t>
            </a:r>
            <a:r>
              <a:rPr lang="en-US" dirty="0"/>
              <a:t>; </a:t>
            </a:r>
            <a:endParaRPr lang="en-US" dirty="0" smtClean="0"/>
          </a:p>
          <a:p>
            <a:r>
              <a:rPr lang="en-US" dirty="0" err="1" smtClean="0"/>
              <a:t>int</a:t>
            </a:r>
            <a:r>
              <a:rPr lang="en-US" dirty="0" smtClean="0"/>
              <a:t> </a:t>
            </a:r>
            <a:r>
              <a:rPr lang="en-US" dirty="0"/>
              <a:t>main</a:t>
            </a:r>
            <a:r>
              <a:rPr lang="en-US" dirty="0" smtClean="0"/>
              <a:t>()</a:t>
            </a:r>
          </a:p>
          <a:p>
            <a:r>
              <a:rPr lang="en-US" dirty="0" smtClean="0"/>
              <a:t> </a:t>
            </a:r>
            <a:r>
              <a:rPr lang="en-US" dirty="0"/>
              <a:t>{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 err="1"/>
              <a:t>int</a:t>
            </a:r>
            <a:r>
              <a:rPr lang="en-US" dirty="0"/>
              <a:t> n; </a:t>
            </a:r>
            <a:endParaRPr lang="ru-RU" dirty="0"/>
          </a:p>
          <a:p>
            <a:r>
              <a:rPr lang="en-US" dirty="0"/>
              <a:t>   </a:t>
            </a:r>
            <a:r>
              <a:rPr lang="en-US" dirty="0" err="1"/>
              <a:t>cout</a:t>
            </a:r>
            <a:r>
              <a:rPr lang="en-US" dirty="0"/>
              <a:t> &lt;&lt; "1..10 </a:t>
            </a:r>
            <a:r>
              <a:rPr lang="en-US" dirty="0" err="1"/>
              <a:t>oraliqdan</a:t>
            </a:r>
            <a:r>
              <a:rPr lang="en-US" dirty="0"/>
              <a:t> son </a:t>
            </a:r>
            <a:r>
              <a:rPr lang="en-US" dirty="0" err="1"/>
              <a:t>kiriting</a:t>
            </a:r>
            <a:r>
              <a:rPr lang="en-US" dirty="0"/>
              <a:t>" &lt;&lt; </a:t>
            </a:r>
            <a:r>
              <a:rPr lang="en-US" dirty="0" err="1"/>
              <a:t>endl</a:t>
            </a:r>
            <a:r>
              <a:rPr lang="en-US" dirty="0"/>
              <a:t>;    </a:t>
            </a:r>
            <a:r>
              <a:rPr lang="en-US" dirty="0" err="1"/>
              <a:t>cin</a:t>
            </a:r>
            <a:r>
              <a:rPr lang="en-US" dirty="0"/>
              <a:t> &gt;&gt; n;    switch (n)  </a:t>
            </a:r>
            <a:endParaRPr lang="en-US" dirty="0" smtClean="0"/>
          </a:p>
          <a:p>
            <a:r>
              <a:rPr lang="en-US" dirty="0" smtClean="0"/>
              <a:t>  </a:t>
            </a:r>
            <a:r>
              <a:rPr lang="en-US" dirty="0"/>
              <a:t>{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1:  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3: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5: 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7: </a:t>
            </a:r>
            <a:endParaRPr lang="ru-RU" dirty="0"/>
          </a:p>
          <a:p>
            <a:r>
              <a:rPr lang="en-US" dirty="0"/>
              <a:t> </a:t>
            </a:r>
            <a:r>
              <a:rPr lang="en-US" dirty="0" smtClean="0"/>
              <a:t>case </a:t>
            </a:r>
            <a:r>
              <a:rPr lang="en-US" dirty="0"/>
              <a:t>9</a:t>
            </a:r>
            <a:r>
              <a:rPr lang="en-US" dirty="0" smtClean="0"/>
              <a:t>:</a:t>
            </a:r>
          </a:p>
          <a:p>
            <a:r>
              <a:rPr lang="en-US" dirty="0" smtClean="0"/>
              <a:t> </a:t>
            </a:r>
            <a:r>
              <a:rPr lang="en-US" dirty="0" err="1"/>
              <a:t>cout</a:t>
            </a:r>
            <a:r>
              <a:rPr lang="en-US" dirty="0"/>
              <a:t> &lt;&lt; "</a:t>
            </a:r>
            <a:r>
              <a:rPr lang="en-US" dirty="0" err="1"/>
              <a:t>Toq</a:t>
            </a:r>
            <a:r>
              <a:rPr lang="en-US" dirty="0"/>
              <a:t> son </a:t>
            </a:r>
            <a:r>
              <a:rPr lang="en-US" dirty="0" err="1"/>
              <a:t>kiritildi</a:t>
            </a:r>
            <a:r>
              <a:rPr lang="en-US" dirty="0"/>
              <a:t>"; break;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case 2: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case 4:     </a:t>
            </a:r>
            <a:endParaRPr lang="en-US" dirty="0" smtClean="0"/>
          </a:p>
          <a:p>
            <a:r>
              <a:rPr lang="en-US" dirty="0" smtClean="0"/>
              <a:t> </a:t>
            </a:r>
            <a:r>
              <a:rPr lang="en-US" dirty="0"/>
              <a:t>case 6: 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8:      </a:t>
            </a:r>
            <a:endParaRPr lang="en-US" dirty="0" smtClean="0"/>
          </a:p>
          <a:p>
            <a:r>
              <a:rPr lang="en-US" dirty="0" smtClean="0"/>
              <a:t>case </a:t>
            </a:r>
            <a:r>
              <a:rPr lang="en-US" dirty="0"/>
              <a:t>10: </a:t>
            </a:r>
            <a:endParaRPr lang="en-US" dirty="0" smtClean="0"/>
          </a:p>
          <a:p>
            <a:r>
              <a:rPr lang="en-US" dirty="0" err="1" smtClean="0"/>
              <a:t>cout</a:t>
            </a:r>
            <a:r>
              <a:rPr lang="en-US" dirty="0" smtClean="0"/>
              <a:t> </a:t>
            </a:r>
            <a:r>
              <a:rPr lang="en-US" dirty="0"/>
              <a:t>&lt;&lt; "</a:t>
            </a:r>
            <a:r>
              <a:rPr lang="en-US" dirty="0" err="1"/>
              <a:t>Juft</a:t>
            </a:r>
            <a:r>
              <a:rPr lang="en-US" dirty="0"/>
              <a:t> son </a:t>
            </a:r>
            <a:r>
              <a:rPr lang="en-US" dirty="0" err="1"/>
              <a:t>kiritildi</a:t>
            </a:r>
            <a:r>
              <a:rPr lang="en-US" dirty="0"/>
              <a:t>"; break; </a:t>
            </a:r>
            <a:endParaRPr lang="en-US" dirty="0" smtClean="0"/>
          </a:p>
          <a:p>
            <a:r>
              <a:rPr lang="en-US" dirty="0" smtClean="0"/>
              <a:t>default</a:t>
            </a:r>
            <a:r>
              <a:rPr lang="en-US" dirty="0"/>
              <a:t>: </a:t>
            </a:r>
            <a:r>
              <a:rPr lang="en-US" dirty="0" err="1"/>
              <a:t>cout</a:t>
            </a:r>
            <a:r>
              <a:rPr lang="en-US" dirty="0"/>
              <a:t> &lt;&lt; "1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kichik</a:t>
            </a:r>
            <a:r>
              <a:rPr lang="en-US" dirty="0"/>
              <a:t> </a:t>
            </a:r>
            <a:r>
              <a:rPr lang="en-US" dirty="0" err="1"/>
              <a:t>yoki</a:t>
            </a:r>
            <a:r>
              <a:rPr lang="en-US" dirty="0"/>
              <a:t> 10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katta</a:t>
            </a:r>
            <a:r>
              <a:rPr lang="en-US" dirty="0"/>
              <a:t> son </a:t>
            </a:r>
            <a:r>
              <a:rPr lang="en-US" dirty="0" err="1"/>
              <a:t>kiritildi</a:t>
            </a:r>
            <a:r>
              <a:rPr lang="en-US" dirty="0"/>
              <a:t>"; </a:t>
            </a:r>
            <a:endParaRPr lang="ru-RU" dirty="0"/>
          </a:p>
          <a:p>
            <a:r>
              <a:rPr lang="en-US" dirty="0"/>
              <a:t>  </a:t>
            </a:r>
            <a:r>
              <a:rPr lang="ru-RU" dirty="0" smtClean="0"/>
              <a:t>}    </a:t>
            </a:r>
            <a:endParaRPr lang="en-US" dirty="0" smtClean="0"/>
          </a:p>
          <a:p>
            <a:r>
              <a:rPr lang="ru-RU" dirty="0" err="1" smtClean="0"/>
              <a:t>return</a:t>
            </a:r>
            <a:r>
              <a:rPr lang="ru-RU" dirty="0" smtClean="0"/>
              <a:t> </a:t>
            </a:r>
            <a:r>
              <a:rPr lang="ru-RU" dirty="0"/>
              <a:t>0; </a:t>
            </a:r>
            <a:endParaRPr lang="en-US" dirty="0" smtClean="0"/>
          </a:p>
          <a:p>
            <a:r>
              <a:rPr lang="ru-RU" dirty="0" smtClean="0"/>
              <a:t>} 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2868577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8274884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4721214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377457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2087148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Волна">
  <a:themeElements>
    <a:clrScheme name="Волна">
      <a:dk1>
        <a:sysClr val="windowText" lastClr="000000"/>
      </a:dk1>
      <a:lt1>
        <a:sysClr val="window" lastClr="FFFFFF"/>
      </a:lt1>
      <a:dk2>
        <a:srgbClr val="073E87"/>
      </a:dk2>
      <a:lt2>
        <a:srgbClr val="C6E7FC"/>
      </a:lt2>
      <a:accent1>
        <a:srgbClr val="31B6FD"/>
      </a:accent1>
      <a:accent2>
        <a:srgbClr val="4584D3"/>
      </a:accent2>
      <a:accent3>
        <a:srgbClr val="5BD078"/>
      </a:accent3>
      <a:accent4>
        <a:srgbClr val="A5D028"/>
      </a:accent4>
      <a:accent5>
        <a:srgbClr val="F5C040"/>
      </a:accent5>
      <a:accent6>
        <a:srgbClr val="05E0DB"/>
      </a:accent6>
      <a:hlink>
        <a:srgbClr val="0080FF"/>
      </a:hlink>
      <a:folHlink>
        <a:srgbClr val="5EAEFF"/>
      </a:folHlink>
    </a:clrScheme>
    <a:fontScheme name="Волна">
      <a:majorFont>
        <a:latin typeface="Candara"/>
        <a:ea typeface=""/>
        <a:cs typeface=""/>
        <a:font script="Jpan" typeface="HGP明朝E"/>
        <a:font script="Hang" typeface="HY그래픽M"/>
        <a:font script="Hans" typeface="华文新魏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ndara"/>
        <a:ea typeface=""/>
        <a:cs typeface=""/>
        <a:font script="Jpan" typeface="HGP明朝E"/>
        <a:font script="Hang" typeface="HY그래픽M"/>
        <a:font script="Hans" typeface="华文楷体"/>
        <a:font script="Hant" typeface="標楷體"/>
        <a:font script="Arab" typeface="Arial"/>
        <a:font script="Hebr" typeface="Arial"/>
        <a:font script="Thai" typeface="Kodchiang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Волна">
      <a:fillStyleLst>
        <a:solidFill>
          <a:schemeClr val="phClr"/>
        </a:solidFill>
        <a:gradFill rotWithShape="1">
          <a:gsLst>
            <a:gs pos="0">
              <a:schemeClr val="phClr">
                <a:tint val="0"/>
              </a:schemeClr>
            </a:gs>
            <a:gs pos="44000">
              <a:schemeClr val="phClr">
                <a:tint val="60000"/>
                <a:satMod val="120000"/>
              </a:schemeClr>
            </a:gs>
            <a:gs pos="100000">
              <a:schemeClr val="phClr">
                <a:tint val="90000"/>
                <a:alpha val="100000"/>
                <a:lumMod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20000"/>
                <a:lumMod val="120000"/>
              </a:schemeClr>
            </a:gs>
            <a:gs pos="100000">
              <a:schemeClr val="phClr">
                <a:shade val="89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lumMod val="8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prstMaterial="flat">
            <a:bevelT w="12700" h="12700"/>
          </a:sp3d>
        </a:effectStyle>
        <a:effectStyle>
          <a:effectLst>
            <a:outerShdw blurRad="50800" dist="25400" dir="5400000" rotWithShape="0">
              <a:srgbClr val="000000">
                <a:alpha val="38000"/>
              </a:srgbClr>
            </a:outerShdw>
          </a:effectLst>
          <a:scene3d>
            <a:camera prst="orthographicFront">
              <a:rot lat="0" lon="0" rev="0"/>
            </a:camera>
            <a:lightRig rig="flat" dir="tl">
              <a:rot lat="0" lon="0" rev="6360000"/>
            </a:lightRig>
          </a:scene3d>
          <a:sp3d contourW="19050" prstMaterial="flat">
            <a:bevelT w="63500" h="63500"/>
            <a:contourClr>
              <a:schemeClr val="phClr">
                <a:shade val="25000"/>
                <a:satMod val="18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40000">
              <a:schemeClr val="phClr">
                <a:tint val="94000"/>
                <a:shade val="94000"/>
                <a:alpha val="100000"/>
                <a:satMod val="114000"/>
                <a:lumMod val="114000"/>
              </a:schemeClr>
            </a:gs>
            <a:gs pos="74000">
              <a:schemeClr val="phClr">
                <a:tint val="94000"/>
                <a:shade val="94000"/>
                <a:satMod val="128000"/>
                <a:lumMod val="100000"/>
              </a:schemeClr>
            </a:gs>
            <a:gs pos="100000">
              <a:schemeClr val="phClr">
                <a:tint val="98000"/>
                <a:shade val="100000"/>
                <a:hueMod val="98000"/>
                <a:satMod val="100000"/>
                <a:lumMod val="74000"/>
              </a:schemeClr>
            </a:gs>
          </a:gsLst>
          <a:path path="circle">
            <a:fillToRect l="20000" t="-40000" r="20000" b="14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tint val="96000"/>
                <a:satMod val="130000"/>
                <a:lumMod val="50000"/>
              </a:schemeClr>
              <a:schemeClr val="phClr">
                <a:tint val="96000"/>
                <a:satMod val="114000"/>
                <a:lumMod val="114000"/>
              </a:schemeClr>
            </a:duotone>
          </a:blip>
          <a:stretch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Waveform</Template>
  <TotalTime>8</TotalTime>
  <Words>420</Words>
  <Application>Microsoft Office PowerPoint</Application>
  <PresentationFormat>Экран (4:3)</PresentationFormat>
  <Paragraphs>49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Волна</vt:lpstr>
      <vt:lpstr>Tanlash operatori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Tanlash operatori  </dc:title>
  <dc:creator>DS</dc:creator>
  <cp:lastModifiedBy>DS</cp:lastModifiedBy>
  <cp:revision>1</cp:revision>
  <dcterms:created xsi:type="dcterms:W3CDTF">2019-06-03T05:59:28Z</dcterms:created>
  <dcterms:modified xsi:type="dcterms:W3CDTF">2019-06-03T06:07:42Z</dcterms:modified>
</cp:coreProperties>
</file>