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69FBE3-062E-46FF-8C06-EB43E4CE6F6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63822F-9548-4D52-ADD8-A3C901D95F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916833"/>
            <a:ext cx="7175351" cy="2016224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 err="1">
                <a:effectLst/>
              </a:rPr>
              <a:t>Ko'rsatkichlar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bilan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ishlash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29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6860232" cy="492972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mavzuda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C++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zo'r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elementlaridan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ko'rsatkichlar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tanishamiz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O'zining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qiymati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xotira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adresini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ko'rsatuvchi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saqlovchi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o'zgaruvchilarga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Ko'rsatkichning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qiymati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 0x22ff40 2) 0x22ff33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xakazo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xotiraning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bo'lishi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49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64704"/>
            <a:ext cx="7560840" cy="521776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o'zgaruvchilar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ko'rsatkichlardan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e'lon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toifasini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aniqlash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countPtr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count; 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countPtr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ob'ektga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count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o'zgaruvchi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Ko'rsatkichlarni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e'lon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qilishda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o'zgaruvchi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oldigan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qo'yilishi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5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416824" cy="5433784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Ko'rsatkichga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doir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oddiy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misol</a:t>
            </a:r>
            <a:r>
              <a:rPr lang="en-US" dirty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#</a:t>
            </a:r>
            <a:r>
              <a:rPr lang="en-US" dirty="0">
                <a:solidFill>
                  <a:srgbClr val="0070C0"/>
                </a:solidFill>
              </a:rPr>
              <a:t>include &lt;</a:t>
            </a:r>
            <a:r>
              <a:rPr lang="en-US" dirty="0" err="1">
                <a:solidFill>
                  <a:srgbClr val="0070C0"/>
                </a:solidFill>
              </a:rPr>
              <a:t>iostream</a:t>
            </a:r>
            <a:r>
              <a:rPr lang="en-US" dirty="0">
                <a:solidFill>
                  <a:srgbClr val="0070C0"/>
                </a:solidFill>
              </a:rPr>
              <a:t>&gt;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using </a:t>
            </a:r>
            <a:r>
              <a:rPr lang="en-US" dirty="0">
                <a:solidFill>
                  <a:srgbClr val="0070C0"/>
                </a:solidFill>
              </a:rPr>
              <a:t>namespace </a:t>
            </a:r>
            <a:r>
              <a:rPr lang="en-US" dirty="0" err="1">
                <a:solidFill>
                  <a:srgbClr val="0070C0"/>
                </a:solidFill>
              </a:rPr>
              <a:t>std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int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main() </a:t>
            </a:r>
            <a:endParaRPr lang="en-US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{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n = 5;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int</a:t>
            </a:r>
            <a:r>
              <a:rPr lang="en-US" dirty="0">
                <a:solidFill>
                  <a:srgbClr val="0070C0"/>
                </a:solidFill>
              </a:rPr>
              <a:t> * </a:t>
            </a:r>
            <a:r>
              <a:rPr lang="en-US" dirty="0" err="1">
                <a:solidFill>
                  <a:srgbClr val="0070C0"/>
                </a:solidFill>
              </a:rPr>
              <a:t>nPtr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i="1" dirty="0" smtClean="0">
                <a:solidFill>
                  <a:srgbClr val="0070C0"/>
                </a:solidFill>
              </a:rPr>
              <a:t>// </a:t>
            </a:r>
            <a:r>
              <a:rPr lang="en-US" i="1" dirty="0">
                <a:solidFill>
                  <a:srgbClr val="0070C0"/>
                </a:solidFill>
              </a:rPr>
              <a:t>&amp; </a:t>
            </a:r>
            <a:r>
              <a:rPr lang="en-US" i="1" dirty="0" err="1">
                <a:solidFill>
                  <a:srgbClr val="0070C0"/>
                </a:solidFill>
              </a:rPr>
              <a:t>adresni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olish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i="1" dirty="0" err="1">
                <a:solidFill>
                  <a:srgbClr val="0070C0"/>
                </a:solidFill>
              </a:rPr>
              <a:t>amali</a:t>
            </a:r>
            <a:r>
              <a:rPr lang="en-US" dirty="0">
                <a:solidFill>
                  <a:srgbClr val="0070C0"/>
                </a:solidFill>
              </a:rPr>
              <a:t>     </a:t>
            </a:r>
            <a:r>
              <a:rPr lang="en-US" dirty="0" err="1">
                <a:solidFill>
                  <a:srgbClr val="0070C0"/>
                </a:solidFill>
              </a:rPr>
              <a:t>nPtr</a:t>
            </a:r>
            <a:r>
              <a:rPr lang="en-US" dirty="0">
                <a:solidFill>
                  <a:srgbClr val="0070C0"/>
                </a:solidFill>
              </a:rPr>
              <a:t> = &amp;n;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"n=" &lt;&lt; n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*</a:t>
            </a:r>
            <a:r>
              <a:rPr lang="en-US" dirty="0" err="1">
                <a:solidFill>
                  <a:srgbClr val="0070C0"/>
                </a:solidFill>
              </a:rPr>
              <a:t>nPtr</a:t>
            </a:r>
            <a:r>
              <a:rPr lang="en-US" dirty="0">
                <a:solidFill>
                  <a:srgbClr val="0070C0"/>
                </a:solidFill>
              </a:rPr>
              <a:t> = 15;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"n=" &lt;&lt; n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"\</a:t>
            </a:r>
            <a:r>
              <a:rPr lang="en-US" dirty="0" err="1">
                <a:solidFill>
                  <a:srgbClr val="0070C0"/>
                </a:solidFill>
              </a:rPr>
              <a:t>nKo'rsatkich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qiymati</a:t>
            </a:r>
            <a:r>
              <a:rPr lang="en-US" dirty="0">
                <a:solidFill>
                  <a:srgbClr val="0070C0"/>
                </a:solidFill>
              </a:rPr>
              <a:t>,\n";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"</a:t>
            </a:r>
            <a:r>
              <a:rPr lang="en-US" dirty="0" err="1">
                <a:solidFill>
                  <a:srgbClr val="0070C0"/>
                </a:solidFill>
              </a:rPr>
              <a:t>ya'ni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ko'rsatkich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ko'rsatayotgan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adres</a:t>
            </a:r>
            <a:r>
              <a:rPr lang="en-US" dirty="0">
                <a:solidFill>
                  <a:srgbClr val="0070C0"/>
                </a:solidFill>
              </a:rPr>
              <a:t>=" &lt;&lt; </a:t>
            </a:r>
            <a:r>
              <a:rPr lang="en-US" dirty="0" err="1">
                <a:solidFill>
                  <a:srgbClr val="0070C0"/>
                </a:solidFill>
              </a:rPr>
              <a:t>nPtr</a:t>
            </a:r>
            <a:r>
              <a:rPr lang="en-US" dirty="0">
                <a:solidFill>
                  <a:srgbClr val="0070C0"/>
                </a:solidFill>
              </a:rPr>
              <a:t>&lt;&lt;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  </a:t>
            </a:r>
            <a:endParaRPr lang="en-US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</a:t>
            </a:r>
            <a:r>
              <a:rPr lang="en-US" dirty="0" err="1">
                <a:solidFill>
                  <a:srgbClr val="0070C0"/>
                </a:solidFill>
              </a:rPr>
              <a:t>Ko'rsatkich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ko'rsatayotgan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adres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qiymati</a:t>
            </a:r>
            <a:r>
              <a:rPr lang="en-US" dirty="0">
                <a:solidFill>
                  <a:srgbClr val="0070C0"/>
                </a:solidFill>
              </a:rPr>
              <a:t>="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&lt;&lt;*</a:t>
            </a:r>
            <a:r>
              <a:rPr lang="en-US" dirty="0" err="1">
                <a:solidFill>
                  <a:srgbClr val="0070C0"/>
                </a:solidFill>
              </a:rPr>
              <a:t>nPtr</a:t>
            </a:r>
            <a:r>
              <a:rPr lang="en-US" dirty="0">
                <a:solidFill>
                  <a:srgbClr val="0070C0"/>
                </a:solidFill>
              </a:rPr>
              <a:t>&lt;&lt;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return 0</a:t>
            </a:r>
            <a:r>
              <a:rPr lang="en-US" dirty="0" smtClean="0">
                <a:solidFill>
                  <a:srgbClr val="0070C0"/>
                </a:solidFill>
              </a:rPr>
              <a:t>;</a:t>
            </a: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}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1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sz="quarter" idx="13"/>
          </p:nvPr>
        </p:nvSpPr>
        <p:spPr>
          <a:xfrm>
            <a:off x="827088" y="333375"/>
            <a:ext cx="6689725" cy="5562600"/>
          </a:xfrm>
        </p:spPr>
        <p:txBody>
          <a:bodyPr/>
          <a:lstStyle/>
          <a:p>
            <a:pPr marL="45720" indent="0" algn="ctr">
              <a:buNone/>
            </a:pPr>
            <a:r>
              <a:rPr lang="en-US" dirty="0" err="1"/>
              <a:t>Yuqoridagi</a:t>
            </a:r>
            <a:r>
              <a:rPr lang="en-US" dirty="0"/>
              <a:t> </a:t>
            </a:r>
            <a:r>
              <a:rPr lang="en-US" dirty="0" err="1"/>
              <a:t>masalaning</a:t>
            </a:r>
            <a:r>
              <a:rPr lang="en-US" dirty="0"/>
              <a:t> </a:t>
            </a:r>
            <a:r>
              <a:rPr lang="en-US" dirty="0" err="1"/>
              <a:t>to'liq</a:t>
            </a:r>
            <a:r>
              <a:rPr lang="en-US" dirty="0"/>
              <a:t> </a:t>
            </a:r>
            <a:r>
              <a:rPr lang="en-US" dirty="0" err="1"/>
              <a:t>izohi</a:t>
            </a:r>
            <a:r>
              <a:rPr lang="en-US" dirty="0"/>
              <a:t> video </a:t>
            </a:r>
            <a:r>
              <a:rPr lang="en-US" dirty="0" err="1"/>
              <a:t>ma'ruzada</a:t>
            </a:r>
            <a:r>
              <a:rPr lang="en-US" dirty="0"/>
              <a:t> </a:t>
            </a:r>
            <a:r>
              <a:rPr lang="en-US" dirty="0" err="1"/>
              <a:t>tushuntiriladi</a:t>
            </a:r>
            <a:r>
              <a:rPr lang="en-US" dirty="0"/>
              <a:t>. </a:t>
            </a:r>
            <a:endParaRPr lang="ru-RU" dirty="0"/>
          </a:p>
          <a:p>
            <a:pPr marL="45720" indent="0" algn="ctr">
              <a:buNone/>
            </a:pPr>
            <a:r>
              <a:rPr lang="en-US" dirty="0" err="1"/>
              <a:t>Ekranda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 </a:t>
            </a:r>
            <a:r>
              <a:rPr lang="en-US" dirty="0" err="1"/>
              <a:t>natija</a:t>
            </a:r>
            <a:r>
              <a:rPr lang="en-US" dirty="0"/>
              <a:t> </a:t>
            </a:r>
            <a:r>
              <a:rPr lang="en-US" dirty="0" err="1"/>
              <a:t>chiqariladi</a:t>
            </a:r>
            <a:r>
              <a:rPr lang="en-US" dirty="0"/>
              <a:t>: </a:t>
            </a:r>
            <a:endParaRPr lang="ru-RU" dirty="0"/>
          </a:p>
          <a:p>
            <a:pPr marL="45720" indent="0" algn="ctr">
              <a:buNone/>
            </a:pPr>
            <a:endParaRPr lang="ru-RU" dirty="0"/>
          </a:p>
        </p:txBody>
      </p:sp>
      <p:pic>
        <p:nvPicPr>
          <p:cNvPr id="5" name="Picture 4675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640" y="1916832"/>
            <a:ext cx="619268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46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731520"/>
            <a:ext cx="6912768" cy="5289768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en-US" dirty="0" err="1">
                <a:solidFill>
                  <a:srgbClr val="0070C0"/>
                </a:solidFill>
              </a:rPr>
              <a:t>Ko'rsatkich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bilan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ishlash</a:t>
            </a:r>
            <a:r>
              <a:rPr lang="en-US" dirty="0">
                <a:solidFill>
                  <a:srgbClr val="0070C0"/>
                </a:solidFill>
              </a:rPr>
              <a:t> 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#</a:t>
            </a:r>
            <a:r>
              <a:rPr lang="en-US" dirty="0">
                <a:solidFill>
                  <a:srgbClr val="0070C0"/>
                </a:solidFill>
              </a:rPr>
              <a:t>include &lt;</a:t>
            </a:r>
            <a:r>
              <a:rPr lang="en-US" dirty="0" err="1">
                <a:solidFill>
                  <a:srgbClr val="0070C0"/>
                </a:solidFill>
              </a:rPr>
              <a:t>iostream</a:t>
            </a:r>
            <a:r>
              <a:rPr lang="en-US" dirty="0">
                <a:solidFill>
                  <a:srgbClr val="0070C0"/>
                </a:solidFill>
              </a:rPr>
              <a:t>&gt; </a:t>
            </a:r>
            <a:endParaRPr lang="en-US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using </a:t>
            </a:r>
            <a:r>
              <a:rPr lang="en-US" dirty="0">
                <a:solidFill>
                  <a:srgbClr val="0070C0"/>
                </a:solidFill>
              </a:rPr>
              <a:t>namespace </a:t>
            </a:r>
            <a:r>
              <a:rPr lang="en-US" dirty="0" err="1">
                <a:solidFill>
                  <a:srgbClr val="0070C0"/>
                </a:solidFill>
              </a:rPr>
              <a:t>std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en-US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int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main() {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double </a:t>
            </a:r>
            <a:r>
              <a:rPr lang="en-US" dirty="0">
                <a:solidFill>
                  <a:srgbClr val="0070C0"/>
                </a:solidFill>
              </a:rPr>
              <a:t>n = 5;   </a:t>
            </a:r>
            <a:endParaRPr lang="en-US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double *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kPtr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= &amp;n;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</a:t>
            </a:r>
            <a:r>
              <a:rPr lang="en-US" dirty="0" err="1">
                <a:solidFill>
                  <a:srgbClr val="0070C0"/>
                </a:solidFill>
              </a:rPr>
              <a:t>o'zgaruvchilar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qiymati</a:t>
            </a:r>
            <a:r>
              <a:rPr lang="en-US" dirty="0">
                <a:solidFill>
                  <a:srgbClr val="0070C0"/>
                </a:solidFill>
              </a:rPr>
              <a:t>"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  </a:t>
            </a:r>
            <a:endParaRPr lang="en-US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"n=" &lt;&lt; n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   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"*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=" &lt;&lt; *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"\</a:t>
            </a:r>
            <a:r>
              <a:rPr lang="en-US" dirty="0" err="1">
                <a:solidFill>
                  <a:srgbClr val="0070C0"/>
                </a:solidFill>
              </a:rPr>
              <a:t>nxotira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adresi</a:t>
            </a:r>
            <a:r>
              <a:rPr lang="en-US" dirty="0">
                <a:solidFill>
                  <a:srgbClr val="0070C0"/>
                </a:solidFill>
              </a:rPr>
              <a:t>"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"n - </a:t>
            </a:r>
            <a:r>
              <a:rPr lang="en-US" dirty="0" err="1">
                <a:solidFill>
                  <a:srgbClr val="0070C0"/>
                </a:solidFill>
              </a:rPr>
              <a:t>o'zgaruvchisi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joylashgan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adres</a:t>
            </a:r>
            <a:r>
              <a:rPr lang="en-US" dirty="0">
                <a:solidFill>
                  <a:srgbClr val="0070C0"/>
                </a:solidFill>
              </a:rPr>
              <a:t>. &amp;n=" &lt;&lt; &amp;n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  </a:t>
            </a: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</a:t>
            </a:r>
            <a:r>
              <a:rPr lang="en-US" dirty="0" err="1">
                <a:solidFill>
                  <a:srgbClr val="0070C0"/>
                </a:solidFill>
              </a:rPr>
              <a:t>Ko'rsatkich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ko'rsatayotgan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adres</a:t>
            </a:r>
            <a:r>
              <a:rPr lang="en-US" dirty="0">
                <a:solidFill>
                  <a:srgbClr val="0070C0"/>
                </a:solidFill>
              </a:rPr>
              <a:t>. 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=" &lt;&lt; 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 smtClean="0">
                <a:solidFill>
                  <a:srgbClr val="0070C0"/>
                </a:solidFill>
              </a:rPr>
              <a:t>cout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&lt;&lt; "</a:t>
            </a:r>
            <a:r>
              <a:rPr lang="en-US" dirty="0" err="1">
                <a:solidFill>
                  <a:srgbClr val="0070C0"/>
                </a:solidFill>
              </a:rPr>
              <a:t>Ko'rsatkich</a:t>
            </a:r>
            <a:r>
              <a:rPr lang="en-US" dirty="0">
                <a:solidFill>
                  <a:srgbClr val="0070C0"/>
                </a:solidFill>
              </a:rPr>
              <a:t> - </a:t>
            </a:r>
            <a:r>
              <a:rPr lang="en-US" dirty="0" err="1">
                <a:solidFill>
                  <a:srgbClr val="0070C0"/>
                </a:solidFill>
              </a:rPr>
              <a:t>joylashgan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adres</a:t>
            </a:r>
            <a:r>
              <a:rPr lang="en-US" dirty="0">
                <a:solidFill>
                  <a:srgbClr val="0070C0"/>
                </a:solidFill>
              </a:rPr>
              <a:t>.  &amp;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=" &lt;&lt; &amp;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"\</a:t>
            </a:r>
            <a:r>
              <a:rPr lang="en-US" dirty="0" err="1">
                <a:solidFill>
                  <a:srgbClr val="0070C0"/>
                </a:solidFill>
              </a:rPr>
              <a:t>no'zgaruvchilarni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xotirada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egallagan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xajmi</a:t>
            </a:r>
            <a:r>
              <a:rPr lang="en-US" dirty="0">
                <a:solidFill>
                  <a:srgbClr val="0070C0"/>
                </a:solidFill>
              </a:rPr>
              <a:t>"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ru-RU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"n=" &lt;&lt; </a:t>
            </a:r>
            <a:r>
              <a:rPr lang="en-US" dirty="0" err="1">
                <a:solidFill>
                  <a:srgbClr val="0070C0"/>
                </a:solidFill>
              </a:rPr>
              <a:t>sizeof</a:t>
            </a:r>
            <a:r>
              <a:rPr lang="en-US" dirty="0">
                <a:solidFill>
                  <a:srgbClr val="0070C0"/>
                </a:solidFill>
              </a:rPr>
              <a:t>(n)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r>
              <a:rPr lang="en-US" dirty="0" err="1">
                <a:solidFill>
                  <a:srgbClr val="0070C0"/>
                </a:solidFill>
              </a:rPr>
              <a:t>cout</a:t>
            </a:r>
            <a:r>
              <a:rPr lang="en-US" dirty="0">
                <a:solidFill>
                  <a:srgbClr val="0070C0"/>
                </a:solidFill>
              </a:rPr>
              <a:t> &lt;&lt; "*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=" &lt;&lt; </a:t>
            </a:r>
            <a:r>
              <a:rPr lang="en-US" dirty="0" err="1">
                <a:solidFill>
                  <a:srgbClr val="0070C0"/>
                </a:solidFill>
              </a:rPr>
              <a:t>sizeof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 err="1">
                <a:solidFill>
                  <a:srgbClr val="0070C0"/>
                </a:solidFill>
              </a:rPr>
              <a:t>kPtr</a:t>
            </a:r>
            <a:r>
              <a:rPr lang="en-US" dirty="0">
                <a:solidFill>
                  <a:srgbClr val="0070C0"/>
                </a:solidFill>
              </a:rPr>
              <a:t>) &lt;&lt; </a:t>
            </a:r>
            <a:r>
              <a:rPr lang="en-US" dirty="0" err="1">
                <a:solidFill>
                  <a:srgbClr val="0070C0"/>
                </a:solidFill>
              </a:rPr>
              <a:t>endl</a:t>
            </a:r>
            <a:r>
              <a:rPr lang="en-US" dirty="0">
                <a:solidFill>
                  <a:srgbClr val="0070C0"/>
                </a:solidFill>
              </a:rPr>
              <a:t>; </a:t>
            </a:r>
            <a:endParaRPr lang="en-US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return </a:t>
            </a:r>
            <a:r>
              <a:rPr lang="en-US" dirty="0">
                <a:solidFill>
                  <a:srgbClr val="0070C0"/>
                </a:solidFill>
              </a:rPr>
              <a:t>0</a:t>
            </a:r>
            <a:r>
              <a:rPr lang="en-US" dirty="0" smtClean="0">
                <a:solidFill>
                  <a:srgbClr val="0070C0"/>
                </a:solidFill>
              </a:rPr>
              <a:t>;</a:t>
            </a: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}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7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5001736"/>
          </a:xfrm>
        </p:spPr>
        <p:txBody>
          <a:bodyPr/>
          <a:lstStyle/>
          <a:p>
            <a:pPr marL="45720" indent="0" algn="ctr">
              <a:buNone/>
            </a:pPr>
            <a:r>
              <a:rPr lang="en-US" dirty="0" err="1">
                <a:solidFill>
                  <a:srgbClr val="0070C0"/>
                </a:solidFill>
              </a:rPr>
              <a:t>Ekranda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quyidagicha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natija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chiqariladi</a:t>
            </a:r>
            <a:r>
              <a:rPr lang="en-US" dirty="0">
                <a:solidFill>
                  <a:srgbClr val="0070C0"/>
                </a:solidFill>
              </a:rPr>
              <a:t>:  </a:t>
            </a:r>
            <a:endParaRPr lang="ru-RU" dirty="0">
              <a:solidFill>
                <a:srgbClr val="0070C0"/>
              </a:solidFill>
            </a:endParaRPr>
          </a:p>
          <a:p>
            <a:pPr marL="45720" indent="0" algn="ctr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4726"/>
          <p:cNvPicPr/>
          <p:nvPr/>
        </p:nvPicPr>
        <p:blipFill>
          <a:blip r:embed="rId2"/>
          <a:stretch>
            <a:fillRect/>
          </a:stretch>
        </p:blipFill>
        <p:spPr>
          <a:xfrm>
            <a:off x="1763688" y="1628800"/>
            <a:ext cx="590465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2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5145752"/>
          </a:xfrm>
        </p:spPr>
        <p:txBody>
          <a:bodyPr/>
          <a:lstStyle/>
          <a:p>
            <a:pPr marL="45720" indent="0" algn="ctr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Murojatlar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Mur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jaatlar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e’l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nda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ko’rsatilgan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mning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nimi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ishlatiladi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yani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o’zgaruvchiga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il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mur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jaat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Mur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jaatni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imiy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qiymatga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bo’lgan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ko’rsatkich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qarash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bo’ladi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Mur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jaat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quyidagicha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e’l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&lt;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toifa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&gt; &amp; &lt;n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m&gt;;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 y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rda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toifa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&gt; –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mur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jaat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ko’rsatuvchi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qiymatning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toifasi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‘&amp;’ b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lgisi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yin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&lt;n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m&gt;-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mur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jaat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rat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r.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shqacha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aytganda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‘&amp;’ b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lgisiga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adr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sni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lish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amali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yiladi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376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560840" cy="5289768"/>
          </a:xfrm>
        </p:spPr>
        <p:txBody>
          <a:bodyPr/>
          <a:lstStyle/>
          <a:p>
            <a:pPr marL="45720" indent="0">
              <a:buNone/>
            </a:pPr>
            <a:r>
              <a:rPr lang="en-US" dirty="0" err="1"/>
              <a:t>Namuna</a:t>
            </a:r>
            <a:r>
              <a:rPr lang="en-US" dirty="0"/>
              <a:t>: </a:t>
            </a:r>
            <a:endParaRPr lang="ru-RU" dirty="0"/>
          </a:p>
          <a:p>
            <a:pPr marL="45720" indent="0">
              <a:buNone/>
            </a:pP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k;  </a:t>
            </a:r>
            <a:r>
              <a:rPr lang="en-US" dirty="0" err="1"/>
              <a:t>int</a:t>
            </a:r>
            <a:r>
              <a:rPr lang="en-US" dirty="0"/>
              <a:t> &amp; p = k;   </a:t>
            </a:r>
            <a:endParaRPr lang="ru-RU" dirty="0"/>
          </a:p>
          <a:p>
            <a:pPr marL="45720" indent="0">
              <a:buNone/>
            </a:pPr>
            <a:r>
              <a:rPr lang="en-US" dirty="0"/>
              <a:t> </a:t>
            </a:r>
            <a:r>
              <a:rPr lang="en-US" i="1" dirty="0"/>
              <a:t>//  p </a:t>
            </a:r>
            <a:r>
              <a:rPr lang="en-US" i="1" dirty="0" err="1"/>
              <a:t>mur</a:t>
            </a:r>
            <a:r>
              <a:rPr lang="ru-RU" i="1" baseline="-25000" dirty="0"/>
              <a:t>о</a:t>
            </a:r>
            <a:r>
              <a:rPr lang="en-US" i="1" dirty="0" err="1"/>
              <a:t>jaati</a:t>
            </a:r>
            <a:r>
              <a:rPr lang="en-US" i="1" dirty="0"/>
              <a:t> -  k </a:t>
            </a:r>
            <a:r>
              <a:rPr lang="en-US" i="1" dirty="0" err="1"/>
              <a:t>o’zgaruvchisining</a:t>
            </a:r>
            <a:r>
              <a:rPr lang="en-US" i="1" dirty="0"/>
              <a:t> alt</a:t>
            </a:r>
            <a:r>
              <a:rPr lang="ru-RU" i="1" baseline="-25000" dirty="0"/>
              <a:t>е</a:t>
            </a:r>
            <a:r>
              <a:rPr lang="en-US" i="1" dirty="0" err="1"/>
              <a:t>rnativ</a:t>
            </a:r>
            <a:r>
              <a:rPr lang="en-US" i="1" dirty="0"/>
              <a:t> n</a:t>
            </a:r>
            <a:r>
              <a:rPr lang="ru-RU" i="1" baseline="-25000" dirty="0"/>
              <a:t>о</a:t>
            </a:r>
            <a:r>
              <a:rPr lang="en-US" i="1" dirty="0"/>
              <a:t>mi</a:t>
            </a:r>
            <a:r>
              <a:rPr lang="en-US" dirty="0"/>
              <a:t> 	 Mur</a:t>
            </a:r>
            <a:r>
              <a:rPr lang="ru-RU" dirty="0"/>
              <a:t>о</a:t>
            </a:r>
            <a:r>
              <a:rPr lang="en-US" dirty="0" err="1"/>
              <a:t>jaat</a:t>
            </a:r>
            <a:r>
              <a:rPr lang="en-US" dirty="0"/>
              <a:t> 	as</a:t>
            </a:r>
            <a:r>
              <a:rPr lang="ru-RU" dirty="0"/>
              <a:t>о</a:t>
            </a:r>
            <a:r>
              <a:rPr lang="en-US" dirty="0"/>
              <a:t>san </a:t>
            </a:r>
            <a:r>
              <a:rPr lang="en-US" dirty="0" err="1"/>
              <a:t>funktsiyalarda</a:t>
            </a:r>
            <a:r>
              <a:rPr lang="en-US" dirty="0"/>
              <a:t> </a:t>
            </a:r>
            <a:r>
              <a:rPr lang="en-US" dirty="0" err="1"/>
              <a:t>adr</a:t>
            </a:r>
            <a:r>
              <a:rPr lang="ru-RU" dirty="0"/>
              <a:t>е</a:t>
            </a:r>
            <a:r>
              <a:rPr lang="en-US" dirty="0"/>
              <a:t>s </a:t>
            </a:r>
            <a:r>
              <a:rPr lang="ru-RU" dirty="0"/>
              <a:t>о</a:t>
            </a:r>
            <a:r>
              <a:rPr lang="en-US" dirty="0" err="1"/>
              <a:t>rqali</a:t>
            </a:r>
            <a:r>
              <a:rPr lang="en-US" dirty="0"/>
              <a:t> </a:t>
            </a:r>
            <a:r>
              <a:rPr lang="en-US" dirty="0" err="1"/>
              <a:t>uzatiluvchi</a:t>
            </a:r>
            <a:r>
              <a:rPr lang="en-US" dirty="0"/>
              <a:t> </a:t>
            </a:r>
            <a:r>
              <a:rPr lang="en-US" dirty="0" err="1"/>
              <a:t>param</a:t>
            </a:r>
            <a:r>
              <a:rPr lang="ru-RU" dirty="0"/>
              <a:t>е</a:t>
            </a:r>
            <a:r>
              <a:rPr lang="en-US" dirty="0" err="1"/>
              <a:t>trlar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 </a:t>
            </a:r>
            <a:endParaRPr lang="ru-RU" dirty="0"/>
          </a:p>
          <a:p>
            <a:pPr marL="45720" indent="0">
              <a:buNone/>
            </a:pPr>
            <a:r>
              <a:rPr lang="en-US" dirty="0" err="1"/>
              <a:t>Murojaatning</a:t>
            </a:r>
            <a:r>
              <a:rPr lang="en-US" dirty="0"/>
              <a:t> </a:t>
            </a:r>
            <a:r>
              <a:rPr lang="en-US" dirty="0" err="1"/>
              <a:t>ko'rsatkichdan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farqi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: </a:t>
            </a:r>
            <a:endParaRPr lang="ru-RU" dirty="0"/>
          </a:p>
          <a:p>
            <a:pPr marL="45720" lvl="0" indent="0" fontAlgn="base">
              <a:buNone/>
            </a:pPr>
            <a:r>
              <a:rPr lang="en-US" dirty="0" err="1"/>
              <a:t>Murojaatni</a:t>
            </a:r>
            <a:r>
              <a:rPr lang="en-US" dirty="0"/>
              <a:t> </a:t>
            </a:r>
            <a:r>
              <a:rPr lang="en-US" dirty="0" err="1"/>
              <a:t>e'lon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initsializatsiya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endParaRPr lang="ru-RU" dirty="0"/>
          </a:p>
          <a:p>
            <a:pPr marL="45720" lvl="0" indent="0" fontAlgn="base">
              <a:buNone/>
            </a:pPr>
            <a:r>
              <a:rPr lang="en-US" dirty="0" err="1"/>
              <a:t>Murojaatning</a:t>
            </a:r>
            <a:r>
              <a:rPr lang="en-US" dirty="0"/>
              <a:t> </a:t>
            </a:r>
            <a:r>
              <a:rPr lang="en-US" dirty="0" err="1"/>
              <a:t>qiymatini</a:t>
            </a:r>
            <a:r>
              <a:rPr lang="en-US" dirty="0"/>
              <a:t> </a:t>
            </a:r>
            <a:r>
              <a:rPr lang="en-US" dirty="0" err="1"/>
              <a:t>o'zgartirib</a:t>
            </a:r>
            <a:r>
              <a:rPr lang="en-US" dirty="0"/>
              <a:t> </a:t>
            </a:r>
            <a:r>
              <a:rPr lang="en-US" dirty="0" err="1"/>
              <a:t>bo'lmaydi</a:t>
            </a:r>
            <a:r>
              <a:rPr lang="en-US" dirty="0"/>
              <a:t>, </a:t>
            </a:r>
            <a:r>
              <a:rPr lang="en-US" dirty="0" err="1"/>
              <a:t>ko'rsatkichning</a:t>
            </a:r>
            <a:r>
              <a:rPr lang="en-US" dirty="0"/>
              <a:t> </a:t>
            </a:r>
            <a:r>
              <a:rPr lang="en-US" dirty="0" err="1"/>
              <a:t>qiymatini</a:t>
            </a:r>
            <a:r>
              <a:rPr lang="en-US" dirty="0"/>
              <a:t>, </a:t>
            </a:r>
            <a:r>
              <a:rPr lang="en-US" dirty="0" err="1"/>
              <a:t>ko'rsatib</a:t>
            </a:r>
            <a:r>
              <a:rPr lang="en-US" dirty="0"/>
              <a:t> </a:t>
            </a:r>
            <a:r>
              <a:rPr lang="en-US" dirty="0" err="1"/>
              <a:t>turgan</a:t>
            </a:r>
            <a:r>
              <a:rPr lang="en-US" dirty="0"/>
              <a:t> </a:t>
            </a:r>
            <a:r>
              <a:rPr lang="en-US" dirty="0" err="1"/>
              <a:t>adresini</a:t>
            </a:r>
            <a:r>
              <a:rPr lang="en-US" dirty="0"/>
              <a:t> </a:t>
            </a:r>
            <a:r>
              <a:rPr lang="en-US" dirty="0" err="1"/>
              <a:t>o'zgartirish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  <a:p>
            <a:pPr marL="45720" indent="0">
              <a:buNone/>
            </a:pP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massivga</a:t>
            </a:r>
            <a:r>
              <a:rPr lang="en-US" dirty="0"/>
              <a:t> </a:t>
            </a:r>
            <a:r>
              <a:rPr lang="en-US" dirty="0" err="1"/>
              <a:t>ko'rsatkich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murojaatni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mavzularda</a:t>
            </a:r>
            <a:r>
              <a:rPr lang="en-US" dirty="0"/>
              <a:t> </a:t>
            </a:r>
            <a:r>
              <a:rPr lang="en-US" dirty="0" err="1"/>
              <a:t>o'rganamiz</a:t>
            </a:r>
            <a:r>
              <a:rPr lang="en-US" dirty="0"/>
              <a:t>.  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58140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</TotalTime>
  <Words>559</Words>
  <Application>Microsoft Office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Ko'rsatkichlar bilan ishlash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Ko'rsatkichlar bilan ishlash</dc:title>
  <dc:creator>DS</dc:creator>
  <cp:lastModifiedBy>DS</cp:lastModifiedBy>
  <cp:revision>2</cp:revision>
  <dcterms:created xsi:type="dcterms:W3CDTF">2019-06-03T06:42:50Z</dcterms:created>
  <dcterms:modified xsi:type="dcterms:W3CDTF">2019-06-03T06:54:33Z</dcterms:modified>
</cp:coreProperties>
</file>