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76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20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3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0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3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0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55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4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9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1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7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1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3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1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4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3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5BD4CF-191D-4127-8DFA-81CD1A465DCC}" type="datetimeFigureOut">
              <a:rPr lang="ru-RU" smtClean="0"/>
              <a:t>03.06.2019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906DD-D301-4ED1-8B5E-FB5122F83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89017" y="2011328"/>
            <a:ext cx="7910945" cy="2546817"/>
          </a:xfrm>
        </p:spPr>
        <p:txBody>
          <a:bodyPr/>
          <a:lstStyle/>
          <a:p>
            <a:r>
              <a:rPr lang="en-US" dirty="0" err="1" smtClean="0"/>
              <a:t>Mavzu</a:t>
            </a:r>
            <a:r>
              <a:rPr lang="en-US" dirty="0" smtClean="0"/>
              <a:t>: C++ </a:t>
            </a:r>
            <a:r>
              <a:rPr lang="en-US" dirty="0" err="1" smtClean="0"/>
              <a:t>dasturlash</a:t>
            </a:r>
            <a:r>
              <a:rPr lang="en-US" dirty="0" smtClean="0"/>
              <a:t> </a:t>
            </a:r>
            <a:r>
              <a:rPr lang="en-US" dirty="0" err="1" smtClean="0"/>
              <a:t>tilida</a:t>
            </a:r>
            <a:r>
              <a:rPr lang="en-US" dirty="0" smtClean="0"/>
              <a:t> </a:t>
            </a:r>
            <a:r>
              <a:rPr lang="en-US" dirty="0" err="1" smtClean="0"/>
              <a:t>massivlar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58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46161"/>
            <a:ext cx="9601196" cy="50297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Yuqorida</a:t>
            </a:r>
            <a:r>
              <a:rPr lang="en-US" dirty="0"/>
              <a:t> &lt;</a:t>
            </a:r>
            <a:r>
              <a:rPr lang="en-US" dirty="0" err="1"/>
              <a:t>iomanip.h</a:t>
            </a:r>
            <a:r>
              <a:rPr lang="en-US" dirty="0"/>
              <a:t>&gt; </a:t>
            </a:r>
            <a:r>
              <a:rPr lang="en-US" dirty="0" err="1"/>
              <a:t>faylini</a:t>
            </a:r>
            <a:r>
              <a:rPr lang="en-US" dirty="0"/>
              <a:t> </a:t>
            </a:r>
            <a:r>
              <a:rPr lang="en-US" dirty="0" err="1"/>
              <a:t>dasturimizga</a:t>
            </a:r>
            <a:r>
              <a:rPr lang="en-US" dirty="0"/>
              <a:t> </a:t>
            </a:r>
            <a:r>
              <a:rPr lang="en-US" dirty="0" err="1"/>
              <a:t>kiritdik</a:t>
            </a:r>
            <a:r>
              <a:rPr lang="en-US" dirty="0"/>
              <a:t>. Bu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faylida</a:t>
            </a:r>
            <a:r>
              <a:rPr lang="en-US" dirty="0"/>
              <a:t>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/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oqimlari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buyruqlar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. </a:t>
            </a:r>
            <a:r>
              <a:rPr lang="en-US" dirty="0" err="1"/>
              <a:t>Dasturimizda</a:t>
            </a:r>
            <a:r>
              <a:rPr lang="en-US" dirty="0"/>
              <a:t> </a:t>
            </a:r>
            <a:r>
              <a:rPr lang="en-US" dirty="0" err="1"/>
              <a:t>qo'llanilgan</a:t>
            </a:r>
            <a:r>
              <a:rPr lang="en-US" dirty="0"/>
              <a:t> </a:t>
            </a:r>
            <a:r>
              <a:rPr lang="en-US" dirty="0" err="1"/>
              <a:t>setw</a:t>
            </a:r>
            <a:r>
              <a:rPr lang="en-US" dirty="0"/>
              <a:t>() </a:t>
            </a:r>
            <a:r>
              <a:rPr lang="en-US" dirty="0" err="1"/>
              <a:t>manipulyatori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oqimiga</a:t>
            </a:r>
            <a:r>
              <a:rPr lang="en-US" dirty="0"/>
              <a:t> </a:t>
            </a:r>
            <a:r>
              <a:rPr lang="en-US" dirty="0" err="1"/>
              <a:t>berilayatgan</a:t>
            </a:r>
            <a:r>
              <a:rPr lang="en-US" dirty="0"/>
              <a:t> </a:t>
            </a:r>
            <a:r>
              <a:rPr lang="en-US" dirty="0" err="1"/>
              <a:t>ma'lumotlarning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kichik</a:t>
            </a:r>
            <a:r>
              <a:rPr lang="en-US" dirty="0"/>
              <a:t> </a:t>
            </a:r>
            <a:r>
              <a:rPr lang="en-US" dirty="0" err="1"/>
              <a:t>kengligini</a:t>
            </a:r>
            <a:r>
              <a:rPr lang="en-US" dirty="0"/>
              <a:t> </a:t>
            </a:r>
            <a:r>
              <a:rPr lang="en-US" dirty="0" err="1"/>
              <a:t>belgilaydi</a:t>
            </a:r>
            <a:r>
              <a:rPr lang="en-US" dirty="0"/>
              <a:t>, biz </a:t>
            </a:r>
            <a:r>
              <a:rPr lang="en-US" dirty="0" err="1"/>
              <a:t>setw</a:t>
            </a:r>
            <a:r>
              <a:rPr lang="en-US" dirty="0"/>
              <a:t>() </a:t>
            </a:r>
            <a:r>
              <a:rPr lang="en-US" dirty="0" err="1"/>
              <a:t>parametrini</a:t>
            </a:r>
            <a:r>
              <a:rPr lang="en-US" dirty="0"/>
              <a:t> 4 deb </a:t>
            </a:r>
            <a:r>
              <a:rPr lang="en-US" dirty="0" err="1"/>
              <a:t>berdik</a:t>
            </a:r>
            <a:r>
              <a:rPr lang="en-US" dirty="0"/>
              <a:t>, </a:t>
            </a:r>
            <a:r>
              <a:rPr lang="en-US" dirty="0" err="1"/>
              <a:t>demak</a:t>
            </a:r>
            <a:r>
              <a:rPr lang="en-US" dirty="0"/>
              <a:t> c[] </a:t>
            </a:r>
            <a:r>
              <a:rPr lang="en-US" dirty="0" err="1"/>
              <a:t>massivi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4 </a:t>
            </a:r>
            <a:r>
              <a:rPr lang="en-US" dirty="0" err="1"/>
              <a:t>harf</a:t>
            </a:r>
            <a:r>
              <a:rPr lang="en-US" dirty="0"/>
              <a:t> </a:t>
            </a:r>
            <a:r>
              <a:rPr lang="en-US" dirty="0" err="1"/>
              <a:t>kenglikda</a:t>
            </a:r>
            <a:r>
              <a:rPr lang="en-US" dirty="0"/>
              <a:t> </a:t>
            </a:r>
            <a:r>
              <a:rPr lang="en-US" dirty="0" err="1"/>
              <a:t>ekranga</a:t>
            </a:r>
            <a:r>
              <a:rPr lang="en-US" dirty="0"/>
              <a:t> </a:t>
            </a:r>
            <a:r>
              <a:rPr lang="en-US" dirty="0" err="1"/>
              <a:t>bosiladilar</a:t>
            </a:r>
            <a:r>
              <a:rPr lang="en-US" dirty="0"/>
              <a:t>. Agar </a:t>
            </a:r>
            <a:r>
              <a:rPr lang="en-US" dirty="0" err="1"/>
              <a:t>kenglik</a:t>
            </a:r>
            <a:r>
              <a:rPr lang="en-US" dirty="0"/>
              <a:t> </a:t>
            </a:r>
            <a:r>
              <a:rPr lang="en-US" dirty="0" err="1"/>
              <a:t>kamlik</a:t>
            </a:r>
            <a:r>
              <a:rPr lang="en-US" dirty="0"/>
              <a:t> </a:t>
            </a:r>
            <a:r>
              <a:rPr lang="en-US" dirty="0" err="1"/>
              <a:t>qilsa</a:t>
            </a:r>
            <a:r>
              <a:rPr lang="en-US" dirty="0"/>
              <a:t>, u </a:t>
            </a:r>
            <a:r>
              <a:rPr lang="en-US" dirty="0" err="1"/>
              <a:t>kattalashtiriladi</a:t>
            </a:r>
            <a:r>
              <a:rPr lang="en-US" dirty="0"/>
              <a:t>, agar </a:t>
            </a:r>
            <a:r>
              <a:rPr lang="en-US" dirty="0" err="1"/>
              <a:t>bo'sh</a:t>
            </a:r>
            <a:r>
              <a:rPr lang="en-US" dirty="0"/>
              <a:t> joy </a:t>
            </a:r>
            <a:r>
              <a:rPr lang="en-US" dirty="0" err="1"/>
              <a:t>qolsa</a:t>
            </a:r>
            <a:r>
              <a:rPr lang="en-US" dirty="0"/>
              <a:t>,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chapga</a:t>
            </a:r>
            <a:r>
              <a:rPr lang="en-US" dirty="0"/>
              <a:t> </a:t>
            </a:r>
            <a:r>
              <a:rPr lang="en-US" dirty="0" err="1"/>
              <a:t>yondashilib</a:t>
            </a:r>
            <a:r>
              <a:rPr lang="en-US" dirty="0"/>
              <a:t> </a:t>
            </a:r>
            <a:r>
              <a:rPr lang="en-US" dirty="0" err="1"/>
              <a:t>yoziladi</a:t>
            </a:r>
            <a:r>
              <a:rPr lang="en-US" dirty="0"/>
              <a:t>. Biz &lt;</a:t>
            </a:r>
            <a:r>
              <a:rPr lang="en-US" dirty="0" err="1"/>
              <a:t>iomanip.h</a:t>
            </a:r>
            <a:r>
              <a:rPr lang="en-US" dirty="0"/>
              <a:t>&gt;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manipulyatorlarni</a:t>
            </a:r>
            <a:r>
              <a:rPr lang="en-US" dirty="0"/>
              <a:t> </a:t>
            </a:r>
            <a:r>
              <a:rPr lang="en-US" dirty="0" err="1"/>
              <a:t>keyinroq</a:t>
            </a:r>
            <a:r>
              <a:rPr lang="en-US" dirty="0"/>
              <a:t> </a:t>
            </a:r>
            <a:r>
              <a:rPr lang="en-US" dirty="0" err="1"/>
              <a:t>to'la</a:t>
            </a:r>
            <a:r>
              <a:rPr lang="en-US" dirty="0"/>
              <a:t> </a:t>
            </a:r>
            <a:r>
              <a:rPr lang="en-US" dirty="0" err="1"/>
              <a:t>ko'rib</a:t>
            </a:r>
            <a:r>
              <a:rPr lang="en-US" dirty="0"/>
              <a:t> </a:t>
            </a:r>
            <a:r>
              <a:rPr lang="en-US" dirty="0" err="1"/>
              <a:t>chiqamiz</a:t>
            </a:r>
            <a:r>
              <a:rPr lang="en-US" dirty="0"/>
              <a:t>. </a:t>
            </a:r>
            <a:r>
              <a:rPr lang="en-US" dirty="0" err="1"/>
              <a:t>Misolimizda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nomli</a:t>
            </a:r>
            <a:r>
              <a:rPr lang="en-US" dirty="0"/>
              <a:t> </a:t>
            </a:r>
            <a:r>
              <a:rPr lang="en-US" dirty="0" err="1"/>
              <a:t>konstantani</a:t>
            </a:r>
            <a:r>
              <a:rPr lang="en-US" dirty="0"/>
              <a:t> </a:t>
            </a:r>
            <a:r>
              <a:rPr lang="en-US" dirty="0" err="1"/>
              <a:t>qo'lladik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chegaralarini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for </a:t>
            </a:r>
            <a:r>
              <a:rPr lang="en-US" dirty="0" err="1"/>
              <a:t>strukturasidagi</a:t>
            </a:r>
            <a:r>
              <a:rPr lang="en-US" dirty="0"/>
              <a:t> </a:t>
            </a:r>
            <a:r>
              <a:rPr lang="en-US" dirty="0" err="1"/>
              <a:t>chegaraviy</a:t>
            </a:r>
            <a:r>
              <a:rPr lang="en-US" dirty="0"/>
              <a:t> </a:t>
            </a:r>
            <a:r>
              <a:rPr lang="en-US" dirty="0" err="1"/>
              <a:t>qiymatlarni</a:t>
            </a:r>
            <a:r>
              <a:rPr lang="en-US" dirty="0"/>
              <a:t> </a:t>
            </a:r>
            <a:r>
              <a:rPr lang="en-US" dirty="0" err="1"/>
              <a:t>berdik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o'zgarmasni</a:t>
            </a:r>
            <a:r>
              <a:rPr lang="en-US" dirty="0"/>
              <a:t> </a:t>
            </a:r>
            <a:r>
              <a:rPr lang="en-US" dirty="0" err="1"/>
              <a:t>qo'llash</a:t>
            </a:r>
            <a:r>
              <a:rPr lang="en-US" dirty="0"/>
              <a:t> </a:t>
            </a:r>
            <a:r>
              <a:rPr lang="en-US" dirty="0" err="1"/>
              <a:t>dasturda</a:t>
            </a:r>
            <a:r>
              <a:rPr lang="en-US" dirty="0"/>
              <a:t> </a:t>
            </a:r>
            <a:r>
              <a:rPr lang="en-US" dirty="0" err="1"/>
              <a:t>hatoga</a:t>
            </a:r>
            <a:r>
              <a:rPr lang="en-US" dirty="0"/>
              <a:t> </a:t>
            </a:r>
            <a:r>
              <a:rPr lang="en-US" dirty="0" err="1"/>
              <a:t>yo'l</a:t>
            </a:r>
            <a:r>
              <a:rPr lang="en-US" dirty="0"/>
              <a:t> </a:t>
            </a:r>
            <a:r>
              <a:rPr lang="en-US" dirty="0" err="1"/>
              <a:t>qo'yishni</a:t>
            </a:r>
            <a:r>
              <a:rPr lang="en-US" dirty="0"/>
              <a:t> </a:t>
            </a:r>
            <a:r>
              <a:rPr lang="en-US" dirty="0" err="1"/>
              <a:t>kamaytiradi</a:t>
            </a:r>
            <a:r>
              <a:rPr lang="en-US" dirty="0"/>
              <a:t>.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chegarasi</a:t>
            </a:r>
            <a:r>
              <a:rPr lang="en-US" dirty="0"/>
              <a:t> </a:t>
            </a:r>
            <a:r>
              <a:rPr lang="en-US" dirty="0" err="1"/>
              <a:t>o'zgarganda</a:t>
            </a:r>
            <a:r>
              <a:rPr lang="en-US" dirty="0"/>
              <a:t>, </a:t>
            </a:r>
            <a:r>
              <a:rPr lang="en-US" dirty="0" err="1"/>
              <a:t>dasturning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joyiga</a:t>
            </a:r>
            <a:r>
              <a:rPr lang="en-US" dirty="0"/>
              <a:t> </a:t>
            </a:r>
            <a:r>
              <a:rPr lang="en-US" dirty="0" err="1"/>
              <a:t>o'zgarish</a:t>
            </a:r>
            <a:r>
              <a:rPr lang="en-US" dirty="0"/>
              <a:t> </a:t>
            </a:r>
            <a:r>
              <a:rPr lang="en-US" dirty="0" err="1"/>
              <a:t>kiritiladi</a:t>
            </a:r>
            <a:r>
              <a:rPr lang="en-US" dirty="0"/>
              <a:t>.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hajmi</a:t>
            </a:r>
            <a:r>
              <a:rPr lang="en-US" dirty="0"/>
              <a:t> </a:t>
            </a:r>
            <a:r>
              <a:rPr lang="en-US" dirty="0" err="1"/>
              <a:t>e'lonida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sifatli</a:t>
            </a:r>
            <a:r>
              <a:rPr lang="en-US" dirty="0"/>
              <a:t> </a:t>
            </a:r>
            <a:r>
              <a:rPr lang="en-US" dirty="0" err="1"/>
              <a:t>o'zgaruvchilar</a:t>
            </a:r>
            <a:r>
              <a:rPr lang="en-US" dirty="0"/>
              <a:t> </a:t>
            </a:r>
            <a:r>
              <a:rPr lang="en-US" dirty="0" err="1"/>
              <a:t>qo'llanilishi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 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ishlaganda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ko'p</a:t>
            </a:r>
            <a:r>
              <a:rPr lang="en-US" dirty="0"/>
              <a:t> </a:t>
            </a:r>
            <a:r>
              <a:rPr lang="en-US" dirty="0" err="1"/>
              <a:t>yo'l</a:t>
            </a:r>
            <a:r>
              <a:rPr lang="en-US" dirty="0"/>
              <a:t> </a:t>
            </a:r>
            <a:r>
              <a:rPr lang="en-US" dirty="0" err="1"/>
              <a:t>qoyiladigan</a:t>
            </a:r>
            <a:r>
              <a:rPr lang="en-US" dirty="0"/>
              <a:t> </a:t>
            </a:r>
            <a:r>
              <a:rPr lang="en-US" dirty="0" err="1"/>
              <a:t>hato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massivga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kichkina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(n-1) </a:t>
            </a:r>
            <a:r>
              <a:rPr lang="en-US" dirty="0" err="1"/>
              <a:t>dan</a:t>
            </a:r>
            <a:r>
              <a:rPr lang="en-US" dirty="0"/>
              <a:t> (n: </a:t>
            </a:r>
            <a:r>
              <a:rPr lang="en-US" dirty="0" err="1"/>
              <a:t>massivdagi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)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murojaat</a:t>
            </a:r>
            <a:r>
              <a:rPr lang="en-US" dirty="0"/>
              <a:t> </a:t>
            </a:r>
            <a:r>
              <a:rPr lang="en-US" dirty="0" err="1"/>
              <a:t>qilishdir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hato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mantig'i</a:t>
            </a:r>
            <a:r>
              <a:rPr lang="en-US" dirty="0"/>
              <a:t> </a:t>
            </a:r>
            <a:r>
              <a:rPr lang="en-US" dirty="0" err="1"/>
              <a:t>hatosiga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Kompilyator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turdagi</a:t>
            </a:r>
            <a:r>
              <a:rPr lang="en-US" dirty="0"/>
              <a:t> </a:t>
            </a:r>
            <a:r>
              <a:rPr lang="en-US" dirty="0" err="1"/>
              <a:t>hatolarni</a:t>
            </a:r>
            <a:r>
              <a:rPr lang="en-US" dirty="0"/>
              <a:t> </a:t>
            </a:r>
            <a:r>
              <a:rPr lang="en-US" dirty="0" err="1"/>
              <a:t>tekshirmaydi</a:t>
            </a:r>
            <a:r>
              <a:rPr lang="en-US" dirty="0"/>
              <a:t>. </a:t>
            </a:r>
            <a:r>
              <a:rPr lang="en-US" dirty="0" err="1"/>
              <a:t>Keyinroq</a:t>
            </a:r>
            <a:r>
              <a:rPr lang="en-US" dirty="0"/>
              <a:t> </a:t>
            </a:r>
            <a:r>
              <a:rPr lang="en-US" dirty="0" err="1"/>
              <a:t>o'zimiza</a:t>
            </a:r>
            <a:r>
              <a:rPr lang="en-US" dirty="0"/>
              <a:t> </a:t>
            </a:r>
            <a:r>
              <a:rPr lang="en-US" dirty="0" err="1"/>
              <a:t>yozgan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klaslarida</a:t>
            </a:r>
            <a:r>
              <a:rPr lang="en-US" dirty="0"/>
              <a:t>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hatoni</a:t>
            </a:r>
            <a:r>
              <a:rPr lang="en-US" dirty="0"/>
              <a:t> </a:t>
            </a:r>
            <a:r>
              <a:rPr lang="en-US" dirty="0" err="1"/>
              <a:t>tekshiriladigan</a:t>
            </a:r>
            <a:r>
              <a:rPr lang="en-US" dirty="0"/>
              <a:t> </a:t>
            </a:r>
            <a:r>
              <a:rPr lang="en-US" dirty="0" err="1"/>
              <a:t>qilishimiz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37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50627"/>
            <a:ext cx="9601196" cy="5125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Satrlar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harflar</a:t>
            </a:r>
            <a:r>
              <a:rPr lang="en-US" dirty="0"/>
              <a:t> </a:t>
            </a:r>
            <a:r>
              <a:rPr lang="en-US" dirty="0" err="1"/>
              <a:t>ketma-ketligi</a:t>
            </a:r>
            <a:r>
              <a:rPr lang="en-US" dirty="0"/>
              <a:t> ("Toshkent", "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yilingiz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!"...) C/C++ da char </a:t>
            </a:r>
            <a:r>
              <a:rPr lang="en-US" dirty="0" err="1"/>
              <a:t>tipidagi</a:t>
            </a:r>
            <a:r>
              <a:rPr lang="en-US" dirty="0"/>
              <a:t>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islovlar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tez</a:t>
            </a:r>
            <a:r>
              <a:rPr lang="en-US" dirty="0"/>
              <a:t> </a:t>
            </a:r>
            <a:r>
              <a:rPr lang="en-US" dirty="0" err="1"/>
              <a:t>bajariladi</a:t>
            </a:r>
            <a:r>
              <a:rPr lang="en-US" dirty="0"/>
              <a:t>. </a:t>
            </a:r>
            <a:r>
              <a:rPr lang="en-US" dirty="0" err="1"/>
              <a:t>Chunki</a:t>
            </a:r>
            <a:r>
              <a:rPr lang="en-US" dirty="0"/>
              <a:t> </a:t>
            </a:r>
            <a:r>
              <a:rPr lang="en-US" dirty="0" err="1"/>
              <a:t>ortiqcha</a:t>
            </a:r>
            <a:r>
              <a:rPr lang="en-US" dirty="0"/>
              <a:t> </a:t>
            </a:r>
            <a:r>
              <a:rPr lang="en-US" dirty="0" err="1"/>
              <a:t>tekshirishlar</a:t>
            </a:r>
            <a:r>
              <a:rPr lang="en-US" dirty="0"/>
              <a:t> </a:t>
            </a:r>
            <a:r>
              <a:rPr lang="en-US" dirty="0" err="1"/>
              <a:t>bajarilmaydi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C++ da </a:t>
            </a:r>
            <a:r>
              <a:rPr lang="en-US" dirty="0" err="1"/>
              <a:t>ancha</a:t>
            </a:r>
            <a:r>
              <a:rPr lang="en-US" dirty="0"/>
              <a:t> </a:t>
            </a:r>
            <a:r>
              <a:rPr lang="en-US" dirty="0" err="1"/>
              <a:t>rivojlangan</a:t>
            </a:r>
            <a:r>
              <a:rPr lang="en-US" dirty="0"/>
              <a:t> String </a:t>
            </a:r>
            <a:r>
              <a:rPr lang="en-US" dirty="0" err="1"/>
              <a:t>klasi</a:t>
            </a:r>
            <a:r>
              <a:rPr lang="en-US" dirty="0"/>
              <a:t> </a:t>
            </a:r>
            <a:r>
              <a:rPr lang="en-US" dirty="0" err="1"/>
              <a:t>mavjuddir</a:t>
            </a:r>
            <a:r>
              <a:rPr lang="en-US" dirty="0"/>
              <a:t>, u </a:t>
            </a:r>
            <a:r>
              <a:rPr lang="en-US" dirty="0" err="1"/>
              <a:t>oddiy</a:t>
            </a:r>
            <a:r>
              <a:rPr lang="en-US" dirty="0"/>
              <a:t> char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satrlardan</a:t>
            </a:r>
            <a:r>
              <a:rPr lang="en-US" dirty="0"/>
              <a:t> </a:t>
            </a:r>
            <a:r>
              <a:rPr lang="en-US" dirty="0" err="1"/>
              <a:t>ko'ra</a:t>
            </a:r>
            <a:r>
              <a:rPr lang="en-US" dirty="0"/>
              <a:t> </a:t>
            </a:r>
            <a:r>
              <a:rPr lang="en-US" dirty="0" err="1"/>
              <a:t>qulayroqdir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</a:t>
            </a:r>
            <a:r>
              <a:rPr lang="en-US" dirty="0" err="1"/>
              <a:t>ko'proq</a:t>
            </a:r>
            <a:r>
              <a:rPr lang="en-US" dirty="0"/>
              <a:t> joy </a:t>
            </a:r>
            <a:r>
              <a:rPr lang="en-US" dirty="0" err="1"/>
              <a:t>egallaydi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massivli</a:t>
            </a:r>
            <a:r>
              <a:rPr lang="en-US" dirty="0"/>
              <a:t> </a:t>
            </a:r>
            <a:r>
              <a:rPr lang="en-US" dirty="0" err="1"/>
              <a:t>satrlardan</a:t>
            </a:r>
            <a:r>
              <a:rPr lang="en-US" dirty="0"/>
              <a:t> </a:t>
            </a:r>
            <a:r>
              <a:rPr lang="en-US" dirty="0" err="1"/>
              <a:t>ko'ra</a:t>
            </a:r>
            <a:r>
              <a:rPr lang="en-US" dirty="0"/>
              <a:t> </a:t>
            </a:r>
            <a:r>
              <a:rPr lang="en-US" dirty="0" err="1"/>
              <a:t>sekinroq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. String </a:t>
            </a:r>
            <a:r>
              <a:rPr lang="en-US" dirty="0" err="1"/>
              <a:t>klasini</a:t>
            </a:r>
            <a:r>
              <a:rPr lang="en-US" dirty="0"/>
              <a:t> </a:t>
            </a:r>
            <a:r>
              <a:rPr lang="en-US" dirty="0" err="1"/>
              <a:t>keyingi</a:t>
            </a:r>
            <a:r>
              <a:rPr lang="en-US" dirty="0"/>
              <a:t> </a:t>
            </a:r>
            <a:r>
              <a:rPr lang="en-US" dirty="0" err="1"/>
              <a:t>qismlarda</a:t>
            </a:r>
            <a:r>
              <a:rPr lang="en-US" dirty="0"/>
              <a:t> </a:t>
            </a:r>
            <a:r>
              <a:rPr lang="en-US" dirty="0" err="1"/>
              <a:t>o'tamiz</a:t>
            </a:r>
            <a:r>
              <a:rPr lang="en-US" dirty="0"/>
              <a:t>. </a:t>
            </a:r>
            <a:r>
              <a:rPr lang="en-US" dirty="0" err="1"/>
              <a:t>Qolaversa</a:t>
            </a:r>
            <a:r>
              <a:rPr lang="en-US" dirty="0"/>
              <a:t>,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biz </a:t>
            </a:r>
            <a:r>
              <a:rPr lang="en-US" dirty="0" err="1"/>
              <a:t>o'zimiz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yozishimiz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meros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ustida</a:t>
            </a:r>
            <a:r>
              <a:rPr lang="en-US" dirty="0"/>
              <a:t> </a:t>
            </a:r>
            <a:r>
              <a:rPr lang="en-US" dirty="0" err="1"/>
              <a:t>amallar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biz </a:t>
            </a:r>
            <a:r>
              <a:rPr lang="en-US" dirty="0" err="1"/>
              <a:t>dasturimizga</a:t>
            </a:r>
            <a:r>
              <a:rPr lang="en-US" dirty="0"/>
              <a:t> &lt;</a:t>
            </a:r>
            <a:r>
              <a:rPr lang="en-US" dirty="0" err="1"/>
              <a:t>string.h</a:t>
            </a:r>
            <a:r>
              <a:rPr lang="en-US" dirty="0"/>
              <a:t>&gt;  (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&lt;</a:t>
            </a:r>
            <a:r>
              <a:rPr lang="en-US" dirty="0" err="1"/>
              <a:t>cstring</a:t>
            </a:r>
            <a:r>
              <a:rPr lang="en-US" dirty="0"/>
              <a:t>&gt;)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faylini</a:t>
            </a:r>
            <a:r>
              <a:rPr lang="en-US" dirty="0"/>
              <a:t> </a:t>
            </a:r>
            <a:r>
              <a:rPr lang="en-US" dirty="0" err="1"/>
              <a:t>kiritishimiz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faylida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funksiyalar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keyingi</a:t>
            </a:r>
            <a:r>
              <a:rPr lang="en-US" dirty="0"/>
              <a:t> </a:t>
            </a:r>
            <a:r>
              <a:rPr lang="en-US" dirty="0" err="1"/>
              <a:t>bo'limda</a:t>
            </a:r>
            <a:r>
              <a:rPr lang="en-US" dirty="0"/>
              <a:t> </a:t>
            </a:r>
            <a:r>
              <a:rPr lang="en-US" dirty="0" err="1"/>
              <a:t>ishlaymiz</a:t>
            </a:r>
            <a:r>
              <a:rPr lang="en-US" dirty="0"/>
              <a:t>. </a:t>
            </a:r>
            <a:r>
              <a:rPr lang="en-US" dirty="0" err="1"/>
              <a:t>Harflar</a:t>
            </a:r>
            <a:r>
              <a:rPr lang="en-US" dirty="0"/>
              <a:t>,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literalar</a:t>
            </a:r>
            <a:r>
              <a:rPr lang="en-US" dirty="0"/>
              <a:t>, </a:t>
            </a:r>
            <a:r>
              <a:rPr lang="en-US" dirty="0" err="1"/>
              <a:t>aytib</a:t>
            </a:r>
            <a:r>
              <a:rPr lang="en-US" dirty="0"/>
              <a:t> </a:t>
            </a:r>
            <a:r>
              <a:rPr lang="en-US" dirty="0" err="1"/>
              <a:t>o'tganimizdek</a:t>
            </a:r>
            <a:r>
              <a:rPr lang="en-US" dirty="0"/>
              <a:t>, C++ da char tipi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. </a:t>
            </a:r>
            <a:r>
              <a:rPr lang="en-US" dirty="0" err="1"/>
              <a:t>Literalar</a:t>
            </a:r>
            <a:r>
              <a:rPr lang="en-US" dirty="0"/>
              <a:t> </a:t>
            </a:r>
            <a:r>
              <a:rPr lang="en-US" dirty="0" err="1"/>
              <a:t>apostroflarga</a:t>
            </a:r>
            <a:r>
              <a:rPr lang="en-US" dirty="0"/>
              <a:t> ('S', '*' ...)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qo'shtirnoqlarga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.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e'loniga</a:t>
            </a:r>
            <a:r>
              <a:rPr lang="en-US" dirty="0"/>
              <a:t> </a:t>
            </a:r>
            <a:r>
              <a:rPr lang="en-US" dirty="0" err="1"/>
              <a:t>misol</a:t>
            </a:r>
            <a:r>
              <a:rPr lang="en-US" dirty="0"/>
              <a:t> </a:t>
            </a:r>
            <a:r>
              <a:rPr lang="en-US" dirty="0" err="1"/>
              <a:t>beraylik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char string[] = "Malibu";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char *p = "</a:t>
            </a:r>
            <a:r>
              <a:rPr lang="en-US" dirty="0" err="1"/>
              <a:t>Ikkinchi</a:t>
            </a:r>
            <a:r>
              <a:rPr lang="en-US" dirty="0"/>
              <a:t>!?!";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80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11" y="750627"/>
            <a:ext cx="9990160" cy="512524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yuqoridagi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yo'l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initsalizatsiya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qilsa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ikkinchi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uslubda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e'lon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pointer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mehanizmi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qo'llanilganda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ba'zi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kompilyatorlar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hotiraning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konstantalar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saqlanadigan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qismiga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qo'yadi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o'zgartirish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kiritilishi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ta'qiqlanadi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hardoim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o'zgartirish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tipidagi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massivlar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ko'rinishida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e'lon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afzaldir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noma'lumdir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sababli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satrning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tugaganligini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bildirish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ohiriga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mahsus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nol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literasi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qo'yiladi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dastursa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belgilanishi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'\0'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ko'rinishga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Demak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"Malibu"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satriga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ohiriga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'\0'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qo'shiladi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massivning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"Malibu":6 + '\0':1 = 7 ta char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tipidagi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elementga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Satrlarni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initsalizatsiya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ro'yhati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ko'rinishida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bersak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bo'ladi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char c[6] = {'A', 'B', 'C', 'D', 'E' , '\0'};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c;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Ekranda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ABCDE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/>
              <a:t> 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5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41445"/>
            <a:ext cx="9601196" cy="55136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Biz </a:t>
            </a:r>
            <a:r>
              <a:rPr lang="en-US" dirty="0" err="1"/>
              <a:t>cout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c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ekranga</a:t>
            </a:r>
            <a:r>
              <a:rPr lang="en-US" dirty="0"/>
              <a:t> </a:t>
            </a:r>
            <a:r>
              <a:rPr lang="en-US" dirty="0" err="1"/>
              <a:t>bosib</a:t>
            </a:r>
            <a:r>
              <a:rPr lang="en-US" dirty="0"/>
              <a:t> </a:t>
            </a:r>
            <a:r>
              <a:rPr lang="en-US" dirty="0" err="1"/>
              <a:t>chiqardik</a:t>
            </a:r>
            <a:r>
              <a:rPr lang="en-US" dirty="0"/>
              <a:t>. </a:t>
            </a:r>
            <a:r>
              <a:rPr lang="en-US" dirty="0" err="1"/>
              <a:t>Aynan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klaviaturadan</a:t>
            </a:r>
            <a:r>
              <a:rPr lang="en-US" dirty="0"/>
              <a:t> ham </a:t>
            </a:r>
            <a:r>
              <a:rPr lang="en-US" dirty="0" err="1"/>
              <a:t>o'qib</a:t>
            </a:r>
            <a:r>
              <a:rPr lang="en-US" dirty="0"/>
              <a:t> </a:t>
            </a:r>
            <a:r>
              <a:rPr lang="en-US" dirty="0" err="1"/>
              <a:t>olishimiz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char string[80];</a:t>
            </a:r>
            <a:endParaRPr lang="ru-RU" dirty="0"/>
          </a:p>
          <a:p>
            <a:pPr marL="0" indent="0">
              <a:buNone/>
            </a:pPr>
            <a:r>
              <a:rPr lang="en-US" dirty="0" err="1"/>
              <a:t>cin</a:t>
            </a:r>
            <a:r>
              <a:rPr lang="en-US" dirty="0"/>
              <a:t> &gt;&gt; string;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muhimi</a:t>
            </a:r>
            <a:r>
              <a:rPr lang="en-US" dirty="0"/>
              <a:t> </a:t>
            </a:r>
            <a:r>
              <a:rPr lang="en-US" dirty="0" err="1"/>
              <a:t>satr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'\0' </a:t>
            </a:r>
            <a:r>
              <a:rPr lang="en-US" dirty="0" err="1"/>
              <a:t>belgisi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yetarli</a:t>
            </a:r>
            <a:r>
              <a:rPr lang="en-US" dirty="0"/>
              <a:t> joy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Satrlar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berilganligi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,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elementlarga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yetishish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masalan</a:t>
            </a:r>
            <a:r>
              <a:rPr lang="en-US" dirty="0"/>
              <a:t>: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char k[] = "</a:t>
            </a:r>
            <a:r>
              <a:rPr lang="en-US" dirty="0" err="1"/>
              <a:t>Bahor</a:t>
            </a:r>
            <a:r>
              <a:rPr lang="en-US" dirty="0"/>
              <a:t> </a:t>
            </a:r>
            <a:r>
              <a:rPr lang="en-US" dirty="0" err="1"/>
              <a:t>keldi</a:t>
            </a:r>
            <a:r>
              <a:rPr lang="en-US" dirty="0"/>
              <a:t>, </a:t>
            </a:r>
            <a:r>
              <a:rPr lang="en-US" dirty="0" err="1"/>
              <a:t>gullar</a:t>
            </a:r>
            <a:r>
              <a:rPr lang="en-US" dirty="0"/>
              <a:t> </a:t>
            </a:r>
            <a:r>
              <a:rPr lang="en-US" dirty="0" err="1"/>
              <a:t>ochildi</a:t>
            </a:r>
            <a:r>
              <a:rPr lang="en-US" dirty="0"/>
              <a:t>.";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k[</a:t>
            </a:r>
            <a:r>
              <a:rPr lang="en-US" dirty="0" err="1"/>
              <a:t>i</a:t>
            </a:r>
            <a:r>
              <a:rPr lang="en-US" dirty="0"/>
              <a:t>] != '\0'; </a:t>
            </a:r>
            <a:r>
              <a:rPr lang="en-US" dirty="0" err="1"/>
              <a:t>i</a:t>
            </a:r>
            <a:r>
              <a:rPr lang="en-US" dirty="0"/>
              <a:t>++)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if ( (</a:t>
            </a:r>
            <a:r>
              <a:rPr lang="en-US" dirty="0" err="1"/>
              <a:t>i</a:t>
            </a:r>
            <a:r>
              <a:rPr lang="en-US" dirty="0"/>
              <a:t> mod 2) == 0 )     // </a:t>
            </a:r>
            <a:r>
              <a:rPr lang="en-US" dirty="0" err="1"/>
              <a:t>juft</a:t>
            </a:r>
            <a:r>
              <a:rPr lang="en-US" dirty="0"/>
              <a:t> </a:t>
            </a:r>
            <a:r>
              <a:rPr lang="en-US" dirty="0" err="1"/>
              <a:t>sonlar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haqiqat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 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cout</a:t>
            </a:r>
            <a:r>
              <a:rPr lang="en-US" dirty="0"/>
              <a:t> &lt;&lt; k[</a:t>
            </a:r>
            <a:r>
              <a:rPr lang="en-US" dirty="0" err="1"/>
              <a:t>i</a:t>
            </a:r>
            <a:r>
              <a:rPr lang="en-US" dirty="0"/>
              <a:t>] &lt;&lt; " ";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b="1" i="1" dirty="0" err="1"/>
              <a:t>Ekranda</a:t>
            </a:r>
            <a:r>
              <a:rPr lang="en-US" b="1" i="1" dirty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B h r k l </a:t>
            </a:r>
            <a:r>
              <a:rPr lang="en-US" dirty="0" err="1"/>
              <a:t>i</a:t>
            </a:r>
            <a:r>
              <a:rPr lang="en-US" dirty="0"/>
              <a:t>   u l r o h l </a:t>
            </a:r>
            <a:r>
              <a:rPr lang="en-US" dirty="0" err="1"/>
              <a:t>i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Yuqoridagi</a:t>
            </a:r>
            <a:r>
              <a:rPr lang="en-US" dirty="0"/>
              <a:t> </a:t>
            </a:r>
            <a:r>
              <a:rPr lang="en-US" dirty="0" err="1"/>
              <a:t>misolda</a:t>
            </a:r>
            <a:r>
              <a:rPr lang="en-US" dirty="0"/>
              <a:t>, </a:t>
            </a:r>
            <a:r>
              <a:rPr lang="en-US" dirty="0" err="1"/>
              <a:t>sikl</a:t>
            </a:r>
            <a:r>
              <a:rPr lang="en-US" dirty="0"/>
              <a:t> </a:t>
            </a:r>
            <a:r>
              <a:rPr lang="en-US" dirty="0" err="1"/>
              <a:t>tugashi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k[</a:t>
            </a:r>
            <a:r>
              <a:rPr lang="en-US" dirty="0" err="1"/>
              <a:t>i</a:t>
            </a:r>
            <a:r>
              <a:rPr lang="en-US" dirty="0"/>
              <a:t>] element '\0' </a:t>
            </a:r>
            <a:r>
              <a:rPr lang="en-US" dirty="0" err="1"/>
              <a:t>belgiga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64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23331"/>
            <a:ext cx="9936706" cy="515253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FUNKSIYALARNING MASSIV KIRISH PARAMETRLARI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Funksiyalarga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massivlarni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kirish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argument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e'lonida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[]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qavslar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qo'yiladi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sortArray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[],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);  //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funksiya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e'loni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sortArray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n[],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{ //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funksiya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aniqlanishi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funksiya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chaqirilganda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ishmi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halos, []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qavslarning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keragi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yo'q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size = 10;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array[size] = {0};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sortArray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(array, size); //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funksiya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chaqirig'i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//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ismi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array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577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18866"/>
            <a:ext cx="9601196" cy="5057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Funksiyaga</a:t>
            </a:r>
            <a:r>
              <a:rPr lang="en-US" dirty="0"/>
              <a:t> </a:t>
            </a:r>
            <a:r>
              <a:rPr lang="en-US" dirty="0" err="1"/>
              <a:t>massivlarni</a:t>
            </a:r>
            <a:r>
              <a:rPr lang="en-US" dirty="0"/>
              <a:t> </a:t>
            </a:r>
            <a:r>
              <a:rPr lang="en-US" dirty="0" err="1"/>
              <a:t>berganimizda</a:t>
            </a:r>
            <a:r>
              <a:rPr lang="en-US" dirty="0"/>
              <a:t>,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muammo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massivdagi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</a:t>
            </a:r>
            <a:r>
              <a:rPr lang="en-US" dirty="0" err="1"/>
              <a:t>sonini</a:t>
            </a:r>
            <a:r>
              <a:rPr lang="en-US" dirty="0"/>
              <a:t> </a:t>
            </a:r>
            <a:r>
              <a:rPr lang="en-US" dirty="0" err="1"/>
              <a:t>berishdir</a:t>
            </a:r>
            <a:r>
              <a:rPr lang="en-US" dirty="0"/>
              <a:t>.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kattaligini</a:t>
            </a:r>
            <a:r>
              <a:rPr lang="en-US" dirty="0"/>
              <a:t> </a:t>
            </a:r>
            <a:r>
              <a:rPr lang="en-US" dirty="0" err="1"/>
              <a:t>qo'shimcha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funksiyaga</a:t>
            </a:r>
            <a:r>
              <a:rPr lang="en-US" dirty="0"/>
              <a:t> </a:t>
            </a:r>
            <a:r>
              <a:rPr lang="en-US" dirty="0" err="1"/>
              <a:t>bildirishdir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hajmini</a:t>
            </a:r>
            <a:r>
              <a:rPr lang="en-US" dirty="0"/>
              <a:t> global </a:t>
            </a:r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ma'lumotni</a:t>
            </a:r>
            <a:r>
              <a:rPr lang="en-US" dirty="0"/>
              <a:t> </a:t>
            </a:r>
            <a:r>
              <a:rPr lang="en-US" dirty="0" err="1"/>
              <a:t>ochib</a:t>
            </a:r>
            <a:r>
              <a:rPr lang="en-US" dirty="0"/>
              <a:t> </a:t>
            </a:r>
            <a:r>
              <a:rPr lang="en-US" dirty="0" err="1"/>
              <a:t>tashlaydi</a:t>
            </a:r>
            <a:r>
              <a:rPr lang="en-US" dirty="0"/>
              <a:t>, global </a:t>
            </a:r>
            <a:r>
              <a:rPr lang="en-US" dirty="0" err="1"/>
              <a:t>sohani</a:t>
            </a:r>
            <a:r>
              <a:rPr lang="en-US" dirty="0"/>
              <a:t> </a:t>
            </a:r>
            <a:r>
              <a:rPr lang="en-US" dirty="0" err="1"/>
              <a:t>ortiqcha</a:t>
            </a:r>
            <a:r>
              <a:rPr lang="en-US" dirty="0"/>
              <a:t> </a:t>
            </a:r>
            <a:r>
              <a:rPr lang="en-US" dirty="0" err="1"/>
              <a:t>narsalar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to'ldirib</a:t>
            </a:r>
            <a:r>
              <a:rPr lang="en-US" dirty="0"/>
              <a:t> </a:t>
            </a:r>
            <a:r>
              <a:rPr lang="en-US" dirty="0" err="1"/>
              <a:t>tashlaydi</a:t>
            </a:r>
            <a:r>
              <a:rPr lang="en-US" dirty="0"/>
              <a:t>.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hajmini</a:t>
            </a:r>
            <a:r>
              <a:rPr lang="en-US" dirty="0"/>
              <a:t> </a:t>
            </a:r>
            <a:r>
              <a:rPr lang="en-US" dirty="0" err="1"/>
              <a:t>funksiyaning</a:t>
            </a:r>
            <a:r>
              <a:rPr lang="en-US" dirty="0"/>
              <a:t> </a:t>
            </a:r>
            <a:r>
              <a:rPr lang="en-US" dirty="0" err="1"/>
              <a:t>o'ziga</a:t>
            </a:r>
            <a:r>
              <a:rPr lang="en-US" dirty="0"/>
              <a:t> </a:t>
            </a:r>
            <a:r>
              <a:rPr lang="en-US" dirty="0" err="1"/>
              <a:t>yozib</a:t>
            </a:r>
            <a:r>
              <a:rPr lang="en-US" dirty="0"/>
              <a:t> </a:t>
            </a:r>
            <a:r>
              <a:rPr lang="en-US" dirty="0" err="1"/>
              <a:t>qoyishimiz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Biroq</a:t>
            </a:r>
            <a:r>
              <a:rPr lang="en-US" dirty="0"/>
              <a:t>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bizning</a:t>
            </a:r>
            <a:r>
              <a:rPr lang="en-US" dirty="0"/>
              <a:t> </a:t>
            </a:r>
            <a:r>
              <a:rPr lang="en-US" dirty="0" err="1"/>
              <a:t>funksiyamiz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kattalikdagi</a:t>
            </a:r>
            <a:r>
              <a:rPr lang="en-US" dirty="0"/>
              <a:t>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bo'lib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dasturimiz</a:t>
            </a:r>
            <a:r>
              <a:rPr lang="en-US" dirty="0"/>
              <a:t> </a:t>
            </a:r>
            <a:r>
              <a:rPr lang="en-US" dirty="0" err="1"/>
              <a:t>dimamizmni</a:t>
            </a:r>
            <a:r>
              <a:rPr lang="en-US" dirty="0"/>
              <a:t> </a:t>
            </a:r>
            <a:r>
              <a:rPr lang="en-US" dirty="0" err="1"/>
              <a:t>yo'qotadi</a:t>
            </a:r>
            <a:r>
              <a:rPr lang="en-US" dirty="0"/>
              <a:t>. </a:t>
            </a:r>
            <a:r>
              <a:rPr lang="en-US" dirty="0" err="1"/>
              <a:t>Klaslar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tuzilgan</a:t>
            </a:r>
            <a:r>
              <a:rPr lang="en-US" dirty="0"/>
              <a:t>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hajmini</a:t>
            </a:r>
            <a:r>
              <a:rPr lang="en-US" dirty="0"/>
              <a:t> </a:t>
            </a:r>
            <a:r>
              <a:rPr lang="en-US" dirty="0" err="1"/>
              <a:t>biladi</a:t>
            </a:r>
            <a:r>
              <a:rPr lang="en-US" dirty="0"/>
              <a:t>. Agar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ob'ektlarni</a:t>
            </a:r>
            <a:r>
              <a:rPr lang="en-US" dirty="0"/>
              <a:t> </a:t>
            </a:r>
            <a:r>
              <a:rPr lang="en-US" dirty="0" err="1"/>
              <a:t>qo'llasak</a:t>
            </a:r>
            <a:r>
              <a:rPr lang="en-US" dirty="0"/>
              <a:t>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qo'shimcha</a:t>
            </a:r>
            <a:r>
              <a:rPr lang="en-US" dirty="0"/>
              <a:t> </a:t>
            </a:r>
            <a:r>
              <a:rPr lang="en-US" dirty="0" err="1"/>
              <a:t>parametrlarni</a:t>
            </a:r>
            <a:r>
              <a:rPr lang="en-US" dirty="0"/>
              <a:t> </a:t>
            </a:r>
            <a:r>
              <a:rPr lang="en-US" dirty="0" err="1"/>
              <a:t>qo'llashimizning</a:t>
            </a:r>
            <a:r>
              <a:rPr lang="en-US" dirty="0"/>
              <a:t> </a:t>
            </a:r>
            <a:r>
              <a:rPr lang="en-US" dirty="0" err="1"/>
              <a:t>keragi</a:t>
            </a:r>
            <a:r>
              <a:rPr lang="en-US" dirty="0"/>
              <a:t> </a:t>
            </a:r>
            <a:r>
              <a:rPr lang="en-US" dirty="0" err="1"/>
              <a:t>yo'q</a:t>
            </a:r>
            <a:r>
              <a:rPr lang="en-US" dirty="0"/>
              <a:t>.  </a:t>
            </a:r>
            <a:r>
              <a:rPr lang="en-US" dirty="0" err="1"/>
              <a:t>Funksiyalarga</a:t>
            </a:r>
            <a:r>
              <a:rPr lang="en-US" dirty="0"/>
              <a:t>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ko'rsatkich</a:t>
            </a:r>
            <a:r>
              <a:rPr lang="en-US" dirty="0"/>
              <a:t> </a:t>
            </a:r>
            <a:r>
              <a:rPr lang="en-US" dirty="0" err="1"/>
              <a:t>ko'rinishida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. </a:t>
            </a:r>
            <a:r>
              <a:rPr lang="en-US" dirty="0" err="1"/>
              <a:t>Buni</a:t>
            </a:r>
            <a:r>
              <a:rPr lang="en-US" dirty="0"/>
              <a:t> C++, biz </a:t>
            </a:r>
            <a:r>
              <a:rPr lang="en-US" dirty="0" err="1"/>
              <a:t>ko'rsatmagan</a:t>
            </a:r>
            <a:r>
              <a:rPr lang="en-US" dirty="0"/>
              <a:t> </a:t>
            </a:r>
            <a:r>
              <a:rPr lang="en-US" dirty="0" err="1"/>
              <a:t>bo'lsak</a:t>
            </a:r>
            <a:r>
              <a:rPr lang="en-US" dirty="0"/>
              <a:t> ham,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</a:t>
            </a:r>
            <a:r>
              <a:rPr lang="en-US" dirty="0" err="1"/>
              <a:t>bajaradi</a:t>
            </a:r>
            <a:r>
              <a:rPr lang="en-US" dirty="0"/>
              <a:t>. Agar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qiymat</a:t>
            </a:r>
            <a:r>
              <a:rPr lang="en-US" dirty="0"/>
              <a:t> </a:t>
            </a:r>
            <a:r>
              <a:rPr lang="en-US" dirty="0" err="1"/>
              <a:t>bo'yicha</a:t>
            </a:r>
            <a:r>
              <a:rPr lang="en-US" dirty="0"/>
              <a:t> </a:t>
            </a:r>
            <a:r>
              <a:rPr lang="en-US" dirty="0" err="1"/>
              <a:t>chaqirilganda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elementining</a:t>
            </a:r>
            <a:r>
              <a:rPr lang="en-US" dirty="0"/>
              <a:t> </a:t>
            </a:r>
            <a:r>
              <a:rPr lang="en-US" dirty="0" err="1"/>
              <a:t>nushasi</a:t>
            </a:r>
            <a:r>
              <a:rPr lang="en-US" dirty="0"/>
              <a:t> </a:t>
            </a:r>
            <a:r>
              <a:rPr lang="en-US" dirty="0" err="1"/>
              <a:t>olinishi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bo'lardi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ishlash</a:t>
            </a:r>
            <a:r>
              <a:rPr lang="en-US" dirty="0"/>
              <a:t> </a:t>
            </a:r>
            <a:r>
              <a:rPr lang="en-US" dirty="0" err="1"/>
              <a:t>tezligiga</a:t>
            </a:r>
            <a:r>
              <a:rPr lang="en-US" dirty="0"/>
              <a:t> </a:t>
            </a:r>
            <a:r>
              <a:rPr lang="en-US" dirty="0" err="1"/>
              <a:t>salbiy</a:t>
            </a:r>
            <a:r>
              <a:rPr lang="en-US" dirty="0"/>
              <a:t> </a:t>
            </a:r>
            <a:r>
              <a:rPr lang="en-US" dirty="0" err="1"/>
              <a:t>ta'sir</a:t>
            </a:r>
            <a:r>
              <a:rPr lang="en-US" dirty="0"/>
              <a:t> </a:t>
            </a:r>
            <a:r>
              <a:rPr lang="en-US" dirty="0" err="1"/>
              <a:t>ko'rsatar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Lekin</a:t>
            </a:r>
            <a:r>
              <a:rPr lang="en-US" dirty="0"/>
              <a:t> </a:t>
            </a:r>
            <a:r>
              <a:rPr lang="en-US" dirty="0" err="1"/>
              <a:t>massivning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argument </a:t>
            </a:r>
            <a:r>
              <a:rPr lang="en-US" dirty="0" err="1"/>
              <a:t>o'rnida</a:t>
            </a:r>
            <a:r>
              <a:rPr lang="en-US" dirty="0"/>
              <a:t> </a:t>
            </a:r>
            <a:r>
              <a:rPr lang="en-US" dirty="0" err="1"/>
              <a:t>funksiyaga</a:t>
            </a:r>
            <a:r>
              <a:rPr lang="en-US" dirty="0"/>
              <a:t> </a:t>
            </a:r>
            <a:r>
              <a:rPr lang="en-US" dirty="0" err="1"/>
              <a:t>berilganda</a:t>
            </a:r>
            <a:r>
              <a:rPr lang="en-US" dirty="0"/>
              <a:t>, </a:t>
            </a:r>
            <a:r>
              <a:rPr lang="en-US" dirty="0" err="1"/>
              <a:t>ushbu</a:t>
            </a:r>
            <a:r>
              <a:rPr lang="en-US" dirty="0"/>
              <a:t> element,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ko'rsatilmagan</a:t>
            </a:r>
            <a:r>
              <a:rPr lang="en-US" dirty="0"/>
              <a:t> </a:t>
            </a:r>
            <a:r>
              <a:rPr lang="en-US" dirty="0" err="1"/>
              <a:t>bo'lsa</a:t>
            </a:r>
            <a:r>
              <a:rPr lang="en-US" dirty="0"/>
              <a:t>, </a:t>
            </a:r>
            <a:r>
              <a:rPr lang="en-US" dirty="0" err="1"/>
              <a:t>qiymat</a:t>
            </a:r>
            <a:r>
              <a:rPr lang="en-US" dirty="0"/>
              <a:t> </a:t>
            </a:r>
            <a:r>
              <a:rPr lang="en-US" dirty="0" err="1"/>
              <a:t>bo'yicha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44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4" y="750627"/>
            <a:ext cx="10536071" cy="54045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m[3] = {3.0, 6.88, 4.7};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foo(double d){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foo(m[2]); // m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massivining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uchinchi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elementining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qiymati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- 4.7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berildi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(0);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26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00752"/>
            <a:ext cx="9731990" cy="497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BIR NECHA INDEKSLI MASSIVLAR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	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indeksga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bo'lishlari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C++ </a:t>
            </a:r>
            <a:r>
              <a:rPr lang="en-US" dirty="0" err="1"/>
              <a:t>kompilyatorlari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kamida</a:t>
            </a:r>
            <a:r>
              <a:rPr lang="en-US" dirty="0"/>
              <a:t> 12 ta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ishlashlari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matematikadagi</a:t>
            </a:r>
            <a:r>
              <a:rPr lang="en-US" dirty="0"/>
              <a:t> m x n </a:t>
            </a:r>
            <a:r>
              <a:rPr lang="en-US" dirty="0" err="1"/>
              <a:t>kattalikdagi</a:t>
            </a:r>
            <a:r>
              <a:rPr lang="en-US" dirty="0"/>
              <a:t> </a:t>
            </a:r>
            <a:r>
              <a:rPr lang="en-US" dirty="0" err="1"/>
              <a:t>matritsani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indeksli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berisak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matritsa</a:t>
            </a:r>
            <a:r>
              <a:rPr lang="en-US" dirty="0"/>
              <a:t> [4][10];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	</a:t>
            </a:r>
            <a:r>
              <a:rPr lang="en-US" dirty="0" err="1"/>
              <a:t>Yuqorida</a:t>
            </a:r>
            <a:r>
              <a:rPr lang="en-US" dirty="0"/>
              <a:t> </a:t>
            </a:r>
            <a:r>
              <a:rPr lang="en-US" dirty="0" err="1"/>
              <a:t>to'rt</a:t>
            </a:r>
            <a:r>
              <a:rPr lang="en-US" dirty="0"/>
              <a:t> </a:t>
            </a:r>
            <a:r>
              <a:rPr lang="en-US" dirty="0" err="1"/>
              <a:t>satrlik</a:t>
            </a:r>
            <a:r>
              <a:rPr lang="en-US" dirty="0"/>
              <a:t>, 10 </a:t>
            </a:r>
            <a:r>
              <a:rPr lang="en-US" dirty="0" err="1"/>
              <a:t>ustunlik</a:t>
            </a:r>
            <a:r>
              <a:rPr lang="en-US" dirty="0"/>
              <a:t> </a:t>
            </a:r>
            <a:r>
              <a:rPr lang="en-US" dirty="0" err="1"/>
              <a:t>matritsani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qildik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indeksli</a:t>
            </a:r>
            <a:r>
              <a:rPr lang="en-US" dirty="0"/>
              <a:t>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ko'p</a:t>
            </a:r>
            <a:r>
              <a:rPr lang="en-US" dirty="0"/>
              <a:t> </a:t>
            </a:r>
            <a:r>
              <a:rPr lang="en-US" dirty="0" err="1"/>
              <a:t>indeksli</a:t>
            </a:r>
            <a:r>
              <a:rPr lang="en-US" dirty="0"/>
              <a:t> </a:t>
            </a:r>
            <a:r>
              <a:rPr lang="en-US" dirty="0" err="1"/>
              <a:t>massivlarni</a:t>
            </a:r>
            <a:r>
              <a:rPr lang="en-US" dirty="0"/>
              <a:t> </a:t>
            </a:r>
            <a:r>
              <a:rPr lang="en-US" dirty="0" err="1"/>
              <a:t>initsalizatsiya</a:t>
            </a:r>
            <a:r>
              <a:rPr lang="en-US" dirty="0"/>
              <a:t> </a:t>
            </a:r>
            <a:r>
              <a:rPr lang="en-US" dirty="0" err="1"/>
              <a:t>ro'yhati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birga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210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2513"/>
            <a:ext cx="9601196" cy="5043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Masalan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char c[3][4] = {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/>
              <a:t>{  2,  3,9, 5}, //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satr</a:t>
            </a:r>
            <a:r>
              <a:rPr lang="en-US" dirty="0"/>
              <a:t> </a:t>
            </a:r>
            <a:r>
              <a:rPr lang="en-US" dirty="0" err="1"/>
              <a:t>qiymatlari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   {-10, 77,5, 1}, // </a:t>
            </a:r>
            <a:r>
              <a:rPr lang="en-US" dirty="0" err="1"/>
              <a:t>ikkinchi</a:t>
            </a:r>
            <a:r>
              <a:rPr lang="en-US" dirty="0"/>
              <a:t>  "       "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   { 90,233,3,-3}  // </a:t>
            </a:r>
            <a:r>
              <a:rPr lang="en-US" dirty="0" err="1"/>
              <a:t>uchinchi</a:t>
            </a:r>
            <a:r>
              <a:rPr lang="en-US" dirty="0"/>
              <a:t>  "       "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};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int</a:t>
            </a:r>
            <a:r>
              <a:rPr lang="en-US" dirty="0"/>
              <a:t> m[2][2] = {56,77,8,-3}; //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satrga</a:t>
            </a:r>
            <a:r>
              <a:rPr lang="en-US" dirty="0"/>
              <a:t> </a:t>
            </a:r>
            <a:r>
              <a:rPr lang="en-US" dirty="0" err="1"/>
              <a:t>qiymatlar</a:t>
            </a:r>
            <a:r>
              <a:rPr lang="en-US" dirty="0"/>
              <a:t> </a:t>
            </a:r>
            <a:r>
              <a:rPr lang="en-US" dirty="0" err="1"/>
              <a:t>beriladi</a:t>
            </a:r>
            <a:r>
              <a:rPr lang="en-US" dirty="0"/>
              <a:t>,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             // </a:t>
            </a:r>
            <a:r>
              <a:rPr lang="en-US" dirty="0" err="1"/>
              <a:t>keyin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satrga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double d[4][3][6] = {2.55, -46,0988}; //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satrning</a:t>
            </a:r>
            <a:r>
              <a:rPr lang="en-US" dirty="0"/>
              <a:t> </a:t>
            </a:r>
            <a:r>
              <a:rPr lang="en-US" dirty="0" err="1"/>
              <a:t>dastlabki</a:t>
            </a:r>
            <a:r>
              <a:rPr lang="en-US" dirty="0"/>
              <a:t> </a:t>
            </a:r>
            <a:r>
              <a:rPr lang="en-US" dirty="0" err="1"/>
              <a:t>ikkita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                       //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qiymat</a:t>
            </a:r>
            <a:r>
              <a:rPr lang="en-US" dirty="0"/>
              <a:t> </a:t>
            </a:r>
            <a:r>
              <a:rPr lang="en-US" dirty="0" err="1"/>
              <a:t>oladi</a:t>
            </a:r>
            <a:r>
              <a:rPr lang="en-US" dirty="0"/>
              <a:t>,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                       // </a:t>
            </a:r>
            <a:r>
              <a:rPr lang="en-US" dirty="0" err="1"/>
              <a:t>massivning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</a:t>
            </a:r>
            <a:r>
              <a:rPr lang="en-US" dirty="0" err="1"/>
              <a:t>esa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                                     // </a:t>
            </a:r>
            <a:r>
              <a:rPr lang="en-US" dirty="0" err="1"/>
              <a:t>nolga</a:t>
            </a:r>
            <a:r>
              <a:rPr lang="en-US" dirty="0"/>
              <a:t> </a:t>
            </a:r>
            <a:r>
              <a:rPr lang="en-US" dirty="0" err="1"/>
              <a:t>tenglashtiriladi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44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82639"/>
            <a:ext cx="9601196" cy="4893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tushuncha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Funksiyalarning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parametrlari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indeksli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massivlar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1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506952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M</a:t>
            </a:r>
            <a:r>
              <a:rPr lang="en-US" b="1" dirty="0" smtClean="0"/>
              <a:t>ASSIVLAR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	Bu </a:t>
            </a:r>
            <a:r>
              <a:rPr lang="en-US" dirty="0" err="1"/>
              <a:t>qismda</a:t>
            </a:r>
            <a:r>
              <a:rPr lang="en-US" dirty="0"/>
              <a:t> </a:t>
            </a:r>
            <a:r>
              <a:rPr lang="en-US" dirty="0" err="1"/>
              <a:t>dasturdagi</a:t>
            </a:r>
            <a:r>
              <a:rPr lang="en-US" dirty="0"/>
              <a:t> </a:t>
            </a:r>
            <a:r>
              <a:rPr lang="en-US" dirty="0" err="1"/>
              <a:t>ma'lumot</a:t>
            </a:r>
            <a:r>
              <a:rPr lang="en-US" dirty="0"/>
              <a:t> </a:t>
            </a:r>
            <a:r>
              <a:rPr lang="en-US" dirty="0" err="1"/>
              <a:t>strukturalari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tanishishni</a:t>
            </a:r>
            <a:r>
              <a:rPr lang="en-US" dirty="0"/>
              <a:t> </a:t>
            </a:r>
            <a:r>
              <a:rPr lang="en-US" dirty="0" err="1"/>
              <a:t>boshlaymiz</a:t>
            </a:r>
            <a:r>
              <a:rPr lang="en-US" dirty="0"/>
              <a:t>. </a:t>
            </a:r>
            <a:r>
              <a:rPr lang="en-US" dirty="0" err="1"/>
              <a:t>Dasturda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tur</a:t>
            </a:r>
            <a:r>
              <a:rPr lang="en-US" dirty="0"/>
              <a:t> </a:t>
            </a:r>
            <a:r>
              <a:rPr lang="en-US" dirty="0" err="1"/>
              <a:t>ma'lumot</a:t>
            </a:r>
            <a:r>
              <a:rPr lang="en-US" dirty="0"/>
              <a:t> </a:t>
            </a:r>
            <a:r>
              <a:rPr lang="en-US" dirty="0" err="1"/>
              <a:t>strukturalari</a:t>
            </a:r>
            <a:r>
              <a:rPr lang="en-US" dirty="0"/>
              <a:t> </a:t>
            </a:r>
            <a:r>
              <a:rPr lang="en-US" dirty="0" err="1"/>
              <a:t>mavjuddir</a:t>
            </a:r>
            <a:r>
              <a:rPr lang="en-US" dirty="0"/>
              <a:t>. </a:t>
            </a:r>
            <a:r>
              <a:rPr lang="en-US" dirty="0" err="1"/>
              <a:t>Birinchisi</a:t>
            </a:r>
            <a:r>
              <a:rPr lang="en-US" dirty="0"/>
              <a:t>  </a:t>
            </a:r>
            <a:r>
              <a:rPr lang="en-US" dirty="0" err="1"/>
              <a:t>statik</a:t>
            </a:r>
            <a:r>
              <a:rPr lang="en-US" dirty="0"/>
              <a:t>, </a:t>
            </a:r>
            <a:r>
              <a:rPr lang="en-US" dirty="0" err="1"/>
              <a:t>ikkinchisi</a:t>
            </a:r>
            <a:r>
              <a:rPr lang="en-US" dirty="0"/>
              <a:t> </a:t>
            </a:r>
            <a:r>
              <a:rPr lang="en-US" dirty="0" err="1"/>
              <a:t>dinamikdir</a:t>
            </a:r>
            <a:r>
              <a:rPr lang="en-US" dirty="0"/>
              <a:t>. </a:t>
            </a:r>
            <a:r>
              <a:rPr lang="en-US" dirty="0" err="1"/>
              <a:t>Statik</a:t>
            </a:r>
            <a:r>
              <a:rPr lang="en-US" dirty="0"/>
              <a:t> </a:t>
            </a:r>
            <a:r>
              <a:rPr lang="en-US" dirty="0" err="1"/>
              <a:t>deganimizda</a:t>
            </a:r>
            <a:r>
              <a:rPr lang="en-US" dirty="0"/>
              <a:t> </a:t>
            </a:r>
            <a:r>
              <a:rPr lang="en-US" dirty="0" err="1"/>
              <a:t>hotirada</a:t>
            </a:r>
            <a:r>
              <a:rPr lang="en-US" dirty="0"/>
              <a:t> </a:t>
            </a:r>
            <a:r>
              <a:rPr lang="en-US" dirty="0" err="1"/>
              <a:t>egallagan</a:t>
            </a:r>
            <a:r>
              <a:rPr lang="en-US" dirty="0"/>
              <a:t> </a:t>
            </a:r>
            <a:r>
              <a:rPr lang="en-US" dirty="0" err="1"/>
              <a:t>joyi</a:t>
            </a:r>
            <a:r>
              <a:rPr lang="en-US" dirty="0"/>
              <a:t> </a:t>
            </a:r>
            <a:r>
              <a:rPr lang="en-US" dirty="0" err="1"/>
              <a:t>o'zgarmas</a:t>
            </a:r>
            <a:r>
              <a:rPr lang="en-US" dirty="0"/>
              <a:t>,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boshida</a:t>
            </a:r>
            <a:r>
              <a:rPr lang="en-US" dirty="0"/>
              <a:t> </a:t>
            </a:r>
            <a:r>
              <a:rPr lang="en-US" dirty="0" err="1"/>
              <a:t>beriladigan</a:t>
            </a:r>
            <a:r>
              <a:rPr lang="en-US" dirty="0"/>
              <a:t> </a:t>
            </a:r>
            <a:r>
              <a:rPr lang="en-US" dirty="0" err="1"/>
              <a:t>strukturalarni</a:t>
            </a:r>
            <a:r>
              <a:rPr lang="en-US" dirty="0"/>
              <a:t> </a:t>
            </a:r>
            <a:r>
              <a:rPr lang="en-US" dirty="0" err="1"/>
              <a:t>nazarda</a:t>
            </a:r>
            <a:r>
              <a:rPr lang="en-US" dirty="0"/>
              <a:t> </a:t>
            </a:r>
            <a:r>
              <a:rPr lang="en-US" dirty="0" err="1"/>
              <a:t>tutamiz</a:t>
            </a:r>
            <a:r>
              <a:rPr lang="en-US" dirty="0"/>
              <a:t>.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ma'lumot</a:t>
            </a:r>
            <a:r>
              <a:rPr lang="en-US" dirty="0"/>
              <a:t> </a:t>
            </a:r>
            <a:r>
              <a:rPr lang="en-US" dirty="0" err="1"/>
              <a:t>tiplari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o'z</a:t>
            </a:r>
            <a:r>
              <a:rPr lang="en-US" dirty="0"/>
              <a:t> </a:t>
            </a:r>
            <a:r>
              <a:rPr lang="en-US" dirty="0" err="1"/>
              <a:t>hajmini</a:t>
            </a:r>
            <a:r>
              <a:rPr lang="en-US" dirty="0"/>
              <a:t>, </a:t>
            </a:r>
            <a:r>
              <a:rPr lang="en-US" dirty="0" err="1"/>
              <a:t>egallagan</a:t>
            </a:r>
            <a:r>
              <a:rPr lang="en-US" dirty="0"/>
              <a:t> </a:t>
            </a:r>
            <a:r>
              <a:rPr lang="en-US" dirty="0" err="1"/>
              <a:t>hotirasini</a:t>
            </a:r>
            <a:endParaRPr lang="ru-RU" dirty="0"/>
          </a:p>
          <a:p>
            <a:pPr marL="0" indent="0">
              <a:buNone/>
            </a:pPr>
            <a:r>
              <a:rPr lang="en-US" dirty="0" err="1"/>
              <a:t>o'zgartirishi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 Agar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hil</a:t>
            </a:r>
            <a:r>
              <a:rPr lang="en-US" dirty="0"/>
              <a:t> </a:t>
            </a:r>
            <a:r>
              <a:rPr lang="en-US" dirty="0" err="1"/>
              <a:t>kattalikdagi</a:t>
            </a:r>
            <a:r>
              <a:rPr lang="en-US" dirty="0"/>
              <a:t> </a:t>
            </a:r>
            <a:r>
              <a:rPr lang="en-US" dirty="0" err="1"/>
              <a:t>tiplardan</a:t>
            </a:r>
            <a:r>
              <a:rPr lang="en-US" dirty="0"/>
              <a:t> </a:t>
            </a:r>
            <a:r>
              <a:rPr lang="en-US" dirty="0" err="1"/>
              <a:t>tuzilgan</a:t>
            </a:r>
            <a:r>
              <a:rPr lang="en-US" dirty="0"/>
              <a:t> </a:t>
            </a:r>
            <a:r>
              <a:rPr lang="en-US" dirty="0" err="1"/>
              <a:t>bo'lsa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nomi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(array)  </a:t>
            </a:r>
            <a:r>
              <a:rPr lang="en-US" dirty="0" err="1"/>
              <a:t>deyiladi</a:t>
            </a:r>
            <a:r>
              <a:rPr lang="en-US" dirty="0"/>
              <a:t>.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dasturlashda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ko'p</a:t>
            </a:r>
            <a:r>
              <a:rPr lang="en-US" dirty="0"/>
              <a:t> </a:t>
            </a:r>
            <a:r>
              <a:rPr lang="en-US" dirty="0" err="1"/>
              <a:t>qo'laniladigan</a:t>
            </a:r>
            <a:r>
              <a:rPr lang="en-US" dirty="0"/>
              <a:t> </a:t>
            </a:r>
            <a:r>
              <a:rPr lang="en-US" dirty="0" err="1"/>
              <a:t>ma'lumot</a:t>
            </a:r>
            <a:r>
              <a:rPr lang="en-US" dirty="0"/>
              <a:t> </a:t>
            </a:r>
            <a:r>
              <a:rPr lang="en-US" dirty="0" err="1"/>
              <a:t>tiplaridir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 </a:t>
            </a:r>
            <a:r>
              <a:rPr lang="en-US" dirty="0" err="1"/>
              <a:t>strukturalar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farqli</a:t>
            </a:r>
            <a:r>
              <a:rPr lang="en-US" dirty="0"/>
              <a:t> </a:t>
            </a:r>
            <a:r>
              <a:rPr lang="en-US" dirty="0" err="1"/>
              <a:t>tipdagi</a:t>
            </a:r>
            <a:r>
              <a:rPr lang="en-US" dirty="0"/>
              <a:t> </a:t>
            </a:r>
            <a:r>
              <a:rPr lang="en-US" dirty="0" err="1"/>
              <a:t>o'zgaruvchilardan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Buni</a:t>
            </a:r>
            <a:r>
              <a:rPr lang="en-US" dirty="0"/>
              <a:t> biz </a:t>
            </a:r>
            <a:r>
              <a:rPr lang="en-US" dirty="0" err="1"/>
              <a:t>klas</a:t>
            </a:r>
            <a:r>
              <a:rPr lang="en-US" dirty="0"/>
              <a:t> (</a:t>
            </a:r>
            <a:r>
              <a:rPr lang="en-US" dirty="0" err="1"/>
              <a:t>Pascalda</a:t>
            </a:r>
            <a:r>
              <a:rPr lang="en-US" dirty="0"/>
              <a:t> record) </a:t>
            </a:r>
            <a:r>
              <a:rPr lang="en-US" dirty="0" err="1"/>
              <a:t>deymiz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strukturamiz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odam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yoshi</a:t>
            </a:r>
            <a:r>
              <a:rPr lang="en-US" dirty="0"/>
              <a:t> </a:t>
            </a:r>
            <a:r>
              <a:rPr lang="en-US" dirty="0" err="1"/>
              <a:t>bo'lishi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 Bu </a:t>
            </a:r>
            <a:r>
              <a:rPr lang="en-US" dirty="0" err="1"/>
              <a:t>bo'limda</a:t>
            </a:r>
            <a:r>
              <a:rPr lang="en-US" dirty="0"/>
              <a:t> biz 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yaqindan</a:t>
            </a:r>
            <a:r>
              <a:rPr lang="en-US" dirty="0"/>
              <a:t> </a:t>
            </a:r>
            <a:r>
              <a:rPr lang="en-US" dirty="0" err="1"/>
              <a:t>tanishib</a:t>
            </a:r>
            <a:r>
              <a:rPr lang="en-US" dirty="0"/>
              <a:t> </a:t>
            </a:r>
            <a:r>
              <a:rPr lang="en-US" dirty="0" err="1"/>
              <a:t>o'tamiz</a:t>
            </a:r>
            <a:r>
              <a:rPr lang="en-US" dirty="0"/>
              <a:t>. Bu </a:t>
            </a:r>
            <a:r>
              <a:rPr lang="en-US" dirty="0" err="1"/>
              <a:t>bo'limdagi</a:t>
            </a:r>
            <a:r>
              <a:rPr lang="en-US" dirty="0"/>
              <a:t> </a:t>
            </a:r>
            <a:r>
              <a:rPr lang="en-US" dirty="0" err="1"/>
              <a:t>massivlarimiz</a:t>
            </a:r>
            <a:r>
              <a:rPr lang="en-US" dirty="0"/>
              <a:t>  C </a:t>
            </a:r>
            <a:r>
              <a:rPr lang="en-US" dirty="0" err="1"/>
              <a:t>uslubidagi</a:t>
            </a:r>
            <a:r>
              <a:rPr lang="en-US" dirty="0"/>
              <a:t>, </a:t>
            </a:r>
            <a:r>
              <a:rPr lang="en-US" dirty="0" err="1"/>
              <a:t>pointerlarga</a:t>
            </a:r>
            <a:r>
              <a:rPr lang="en-US" dirty="0"/>
              <a:t> (</a:t>
            </a:r>
            <a:r>
              <a:rPr lang="en-US" dirty="0" err="1"/>
              <a:t>ko'rsatkichlarga</a:t>
            </a:r>
            <a:r>
              <a:rPr lang="en-US" dirty="0"/>
              <a:t>) </a:t>
            </a:r>
            <a:r>
              <a:rPr lang="en-US" dirty="0" err="1"/>
              <a:t>asoslan</a:t>
            </a:r>
            <a:r>
              <a:rPr lang="en-US" dirty="0"/>
              <a:t> </a:t>
            </a:r>
            <a:r>
              <a:rPr lang="en-US" dirty="0" err="1"/>
              <a:t>strukturalardir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9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14400"/>
            <a:ext cx="9982197" cy="4961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Massivlarning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ko'rinishlarini</a:t>
            </a:r>
            <a:r>
              <a:rPr lang="en-US" dirty="0"/>
              <a:t> </a:t>
            </a:r>
            <a:r>
              <a:rPr lang="en-US" dirty="0" err="1"/>
              <a:t>keyingi</a:t>
            </a:r>
            <a:r>
              <a:rPr lang="en-US" dirty="0"/>
              <a:t> </a:t>
            </a:r>
            <a:r>
              <a:rPr lang="en-US" dirty="0" err="1"/>
              <a:t>qismlarda</a:t>
            </a:r>
            <a:r>
              <a:rPr lang="en-US" dirty="0"/>
              <a:t> </a:t>
            </a:r>
            <a:r>
              <a:rPr lang="en-US" dirty="0" err="1"/>
              <a:t>o'tamiz</a:t>
            </a:r>
            <a:r>
              <a:rPr lang="en-US" dirty="0"/>
              <a:t>.   </a:t>
            </a:r>
            <a:r>
              <a:rPr lang="en-US" dirty="0" err="1"/>
              <a:t>Massivlar</a:t>
            </a:r>
            <a:r>
              <a:rPr lang="en-US" dirty="0"/>
              <a:t> </a:t>
            </a:r>
            <a:r>
              <a:rPr lang="en-US" dirty="0" err="1"/>
              <a:t>hotirada</a:t>
            </a:r>
            <a:r>
              <a:rPr lang="en-US" dirty="0"/>
              <a:t> </a:t>
            </a:r>
            <a:r>
              <a:rPr lang="en-US" dirty="0" err="1"/>
              <a:t>ketma-ket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tipdagi</a:t>
            </a:r>
            <a:r>
              <a:rPr lang="en-US" dirty="0"/>
              <a:t> </a:t>
            </a:r>
            <a:r>
              <a:rPr lang="en-US" dirty="0" err="1"/>
              <a:t>o'zgaruvchilar</a:t>
            </a:r>
            <a:r>
              <a:rPr lang="en-US" dirty="0"/>
              <a:t> </a:t>
            </a:r>
            <a:r>
              <a:rPr lang="en-US" dirty="0" err="1"/>
              <a:t>guruhidir</a:t>
            </a:r>
            <a:r>
              <a:rPr lang="en-US" dirty="0"/>
              <a:t>.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o'zgaruvchini</a:t>
            </a:r>
            <a:r>
              <a:rPr lang="en-US" dirty="0"/>
              <a:t> </a:t>
            </a:r>
            <a:r>
              <a:rPr lang="en-US" dirty="0" err="1"/>
              <a:t>ko'rsatish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nomi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kerakli</a:t>
            </a:r>
            <a:r>
              <a:rPr lang="en-US" dirty="0"/>
              <a:t> </a:t>
            </a:r>
            <a:r>
              <a:rPr lang="en-US" dirty="0" err="1"/>
              <a:t>o'zgaruvchi</a:t>
            </a:r>
            <a:r>
              <a:rPr lang="en-US" dirty="0"/>
              <a:t> </a:t>
            </a:r>
            <a:r>
              <a:rPr lang="en-US" dirty="0" err="1"/>
              <a:t>indeksini</a:t>
            </a:r>
            <a:r>
              <a:rPr lang="en-US" dirty="0"/>
              <a:t> </a:t>
            </a:r>
            <a:r>
              <a:rPr lang="en-US" dirty="0" err="1"/>
              <a:t>yozamiz</a:t>
            </a:r>
            <a:r>
              <a:rPr lang="en-US" dirty="0"/>
              <a:t>. C/C++ </a:t>
            </a:r>
            <a:r>
              <a:rPr lang="en-US" dirty="0" err="1"/>
              <a:t>dagi</a:t>
            </a:r>
            <a:r>
              <a:rPr lang="en-US" dirty="0"/>
              <a:t> </a:t>
            </a:r>
            <a:r>
              <a:rPr lang="en-US" dirty="0" err="1"/>
              <a:t>massivlardagi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indeksi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doim</a:t>
            </a:r>
            <a:r>
              <a:rPr lang="en-US" dirty="0"/>
              <a:t> </a:t>
            </a:r>
            <a:r>
              <a:rPr lang="en-US" dirty="0" err="1"/>
              <a:t>noldan</a:t>
            </a:r>
            <a:r>
              <a:rPr lang="en-US" dirty="0"/>
              <a:t> </a:t>
            </a:r>
            <a:r>
              <a:rPr lang="en-US" dirty="0" err="1"/>
              <a:t>boshlanadi</a:t>
            </a:r>
            <a:r>
              <a:rPr lang="en-US" dirty="0"/>
              <a:t>. </a:t>
            </a:r>
            <a:r>
              <a:rPr lang="en-US" dirty="0" err="1"/>
              <a:t>Bizda</a:t>
            </a:r>
            <a:r>
              <a:rPr lang="en-US" dirty="0"/>
              <a:t> char </a:t>
            </a:r>
            <a:r>
              <a:rPr lang="en-US" dirty="0" err="1"/>
              <a:t>tipidagi</a:t>
            </a:r>
            <a:r>
              <a:rPr lang="en-US" dirty="0"/>
              <a:t> m </a:t>
            </a:r>
            <a:r>
              <a:rPr lang="en-US" dirty="0" err="1"/>
              <a:t>nomli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bor</a:t>
            </a:r>
            <a:r>
              <a:rPr lang="en-US" dirty="0"/>
              <a:t> </a:t>
            </a:r>
            <a:r>
              <a:rPr lang="en-US" dirty="0" err="1"/>
              <a:t>bo'lsin</a:t>
            </a:r>
            <a:r>
              <a:rPr lang="en-US" dirty="0"/>
              <a:t>.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4 </a:t>
            </a:r>
            <a:r>
              <a:rPr lang="en-US" dirty="0" err="1"/>
              <a:t>dona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bo'lsin</a:t>
            </a:r>
            <a:r>
              <a:rPr lang="en-US" dirty="0"/>
              <a:t>. </a:t>
            </a:r>
            <a:r>
              <a:rPr lang="en-US" dirty="0" err="1"/>
              <a:t>Shemada</a:t>
            </a:r>
            <a:r>
              <a:rPr lang="en-US" dirty="0"/>
              <a:t>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ko'rsataylik</a:t>
            </a:r>
            <a:r>
              <a:rPr lang="en-US" dirty="0"/>
              <a:t>: 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m[0] -&gt;   4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m[1] -&gt; -44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m[2] -&gt; 109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 m[3] -&gt;  23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56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88781" y="689131"/>
            <a:ext cx="999129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Ko'rib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turganimizdek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elementga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murojaat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qilish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uchun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massiv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nomi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[]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qavslar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ichida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element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indeksi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yoziladi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Bu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yerda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birinchi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element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qiymati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ikkinchi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element - 1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nomerli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indeksda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-44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qiymatlari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ekan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Ohirgi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element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indeksi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n-1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bo'ladi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(n 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massiv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elementlari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soni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[]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qavslar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ichidagi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indeks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butun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yoki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butun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songa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olib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keluvchi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ifoda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bo'lmog'i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lozim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Masalan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k = 4, l = 2;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m[ k-l ] = 77; // m[2] = 77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m[3] *= 2; // m[3] = 46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double d = m[0] * 6; // d = 24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cout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&lt;&lt; m[1]; //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Ekranda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-44 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3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05218"/>
            <a:ext cx="9601196" cy="5070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/>
              <a:t>Massivlarni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bo'lsa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elementlarini</a:t>
            </a:r>
            <a:r>
              <a:rPr lang="en-US" dirty="0"/>
              <a:t> </a:t>
            </a:r>
            <a:r>
              <a:rPr lang="en-US" dirty="0" err="1"/>
              <a:t>initsalizatsiya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.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qilinganda</a:t>
            </a:r>
            <a:r>
              <a:rPr lang="en-US" dirty="0"/>
              <a:t> </a:t>
            </a:r>
            <a:r>
              <a:rPr lang="en-US" dirty="0" err="1"/>
              <a:t>kompilyator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soniga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hajmda</a:t>
            </a:r>
            <a:r>
              <a:rPr lang="en-US" dirty="0"/>
              <a:t> </a:t>
            </a:r>
            <a:r>
              <a:rPr lang="en-US" dirty="0" err="1"/>
              <a:t>hotira</a:t>
            </a:r>
            <a:r>
              <a:rPr lang="en-US" dirty="0"/>
              <a:t> </a:t>
            </a:r>
            <a:r>
              <a:rPr lang="en-US" dirty="0" err="1"/>
              <a:t>ajratadi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 </a:t>
            </a:r>
            <a:r>
              <a:rPr lang="en-US" dirty="0" err="1"/>
              <a:t>yuqorida</a:t>
            </a:r>
            <a:r>
              <a:rPr lang="en-US" dirty="0"/>
              <a:t> </a:t>
            </a:r>
            <a:r>
              <a:rPr lang="en-US" dirty="0" err="1"/>
              <a:t>qo'llanilgan</a:t>
            </a:r>
            <a:r>
              <a:rPr lang="en-US" dirty="0"/>
              <a:t> char </a:t>
            </a:r>
            <a:r>
              <a:rPr lang="en-US" dirty="0" err="1"/>
              <a:t>tipidagi</a:t>
            </a:r>
            <a:r>
              <a:rPr lang="en-US" dirty="0"/>
              <a:t> m </a:t>
            </a:r>
            <a:r>
              <a:rPr lang="en-US" dirty="0" err="1"/>
              <a:t>massivini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qilaylik</a:t>
            </a:r>
            <a:r>
              <a:rPr lang="en-US" dirty="0"/>
              <a:t>:  </a:t>
            </a:r>
            <a:r>
              <a:rPr lang="en-US" i="1" dirty="0"/>
              <a:t>char m[4]; </a:t>
            </a:r>
            <a:r>
              <a:rPr lang="en-US" dirty="0"/>
              <a:t>Bu </a:t>
            </a:r>
            <a:r>
              <a:rPr lang="en-US" dirty="0" err="1"/>
              <a:t>yerdagi</a:t>
            </a:r>
            <a:r>
              <a:rPr lang="en-US" dirty="0"/>
              <a:t> 4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massivdagi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miqdorini</a:t>
            </a:r>
            <a:r>
              <a:rPr lang="en-US" dirty="0"/>
              <a:t> </a:t>
            </a:r>
            <a:r>
              <a:rPr lang="en-US" dirty="0" err="1"/>
              <a:t>bildiradi</a:t>
            </a:r>
            <a:r>
              <a:rPr lang="en-US" dirty="0"/>
              <a:t>.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massivni</a:t>
            </a:r>
            <a:r>
              <a:rPr lang="en-US" dirty="0"/>
              <a:t> </a:t>
            </a:r>
            <a:r>
              <a:rPr lang="en-US" dirty="0" err="1"/>
              <a:t>e'londa</a:t>
            </a:r>
            <a:r>
              <a:rPr lang="en-US" dirty="0"/>
              <a:t> </a:t>
            </a:r>
            <a:r>
              <a:rPr lang="en-US" dirty="0" err="1"/>
              <a:t>bersak</a:t>
            </a:r>
            <a:r>
              <a:rPr lang="en-US" dirty="0"/>
              <a:t> ham </a:t>
            </a:r>
            <a:r>
              <a:rPr lang="en-US" dirty="0" err="1"/>
              <a:t>bo'ladi</a:t>
            </a:r>
            <a:r>
              <a:rPr lang="en-US" dirty="0"/>
              <a:t>:  </a:t>
            </a:r>
            <a:endParaRPr lang="ru-RU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m1[4], m2[99], k, l = 0;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	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initsalizatsiya</a:t>
            </a:r>
            <a:r>
              <a:rPr lang="en-US" dirty="0"/>
              <a:t> </a:t>
            </a:r>
            <a:r>
              <a:rPr lang="en-US" dirty="0" err="1"/>
              <a:t>qilishimiz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,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boshlang'ich</a:t>
            </a:r>
            <a:r>
              <a:rPr lang="en-US" dirty="0"/>
              <a:t> </a:t>
            </a:r>
            <a:r>
              <a:rPr lang="en-US" dirty="0" err="1"/>
              <a:t>qiymatlarni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, {} </a:t>
            </a:r>
            <a:r>
              <a:rPr lang="en-US" dirty="0" err="1"/>
              <a:t>qavslar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ham </a:t>
            </a:r>
            <a:r>
              <a:rPr lang="en-US" dirty="0" err="1"/>
              <a:t>bersak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. {} </a:t>
            </a:r>
            <a:r>
              <a:rPr lang="en-US" dirty="0" err="1"/>
              <a:t>qavslardagagi</a:t>
            </a:r>
            <a:r>
              <a:rPr lang="en-US" dirty="0"/>
              <a:t> </a:t>
            </a:r>
            <a:r>
              <a:rPr lang="en-US" dirty="0" err="1"/>
              <a:t>qiymatlar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initsalizaytsiya</a:t>
            </a:r>
            <a:r>
              <a:rPr lang="en-US" dirty="0"/>
              <a:t> </a:t>
            </a:r>
            <a:r>
              <a:rPr lang="en-US" dirty="0" err="1"/>
              <a:t>ro'yhati</a:t>
            </a:r>
            <a:r>
              <a:rPr lang="en-US" dirty="0"/>
              <a:t> </a:t>
            </a:r>
            <a:r>
              <a:rPr lang="en-US" dirty="0" err="1"/>
              <a:t>deyiladi</a:t>
            </a:r>
            <a:r>
              <a:rPr lang="en-US" dirty="0"/>
              <a:t>.  </a:t>
            </a:r>
            <a:endParaRPr lang="ru-RU" dirty="0"/>
          </a:p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n[5] = {3, 5, -33, 5, 90};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	</a:t>
            </a:r>
            <a:r>
              <a:rPr lang="en-US" dirty="0" err="1"/>
              <a:t>Yuqorida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elementning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3, </a:t>
            </a:r>
            <a:r>
              <a:rPr lang="en-US" dirty="0" err="1"/>
              <a:t>ikkinchiniki</a:t>
            </a:r>
            <a:r>
              <a:rPr lang="en-US" dirty="0"/>
              <a:t> 5 ... </a:t>
            </a:r>
            <a:r>
              <a:rPr lang="en-US" dirty="0" err="1"/>
              <a:t>ohirgi</a:t>
            </a:r>
            <a:r>
              <a:rPr lang="en-US" dirty="0"/>
              <a:t> </a:t>
            </a:r>
            <a:r>
              <a:rPr lang="en-US" dirty="0" err="1"/>
              <a:t>beshinchi</a:t>
            </a:r>
            <a:r>
              <a:rPr lang="en-US" dirty="0"/>
              <a:t> element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90 </a:t>
            </a:r>
            <a:r>
              <a:rPr lang="en-US" dirty="0" err="1"/>
              <a:t>bo'ldi</a:t>
            </a:r>
            <a:r>
              <a:rPr lang="en-US" dirty="0"/>
              <a:t>.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misol</a:t>
            </a:r>
            <a:r>
              <a:rPr lang="en-US" dirty="0"/>
              <a:t>:  </a:t>
            </a:r>
            <a:r>
              <a:rPr lang="en-US" b="1" i="1" dirty="0"/>
              <a:t>double array[10] = {0.0, 0.4, 3.55}; </a:t>
            </a:r>
            <a:r>
              <a:rPr lang="en-US" dirty="0"/>
              <a:t> Bu </a:t>
            </a:r>
            <a:r>
              <a:rPr lang="en-US" dirty="0" err="1"/>
              <a:t>yerdagi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tipi double </a:t>
            </a:r>
            <a:r>
              <a:rPr lang="en-US" dirty="0" err="1"/>
              <a:t>bo'ldi</a:t>
            </a:r>
            <a:r>
              <a:rPr lang="en-US" dirty="0"/>
              <a:t>.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10 ta </a:t>
            </a:r>
            <a:r>
              <a:rPr lang="en-US" dirty="0" err="1"/>
              <a:t>elementdan</a:t>
            </a:r>
            <a:r>
              <a:rPr lang="en-US" dirty="0"/>
              <a:t> </a:t>
            </a:r>
            <a:r>
              <a:rPr lang="en-US" dirty="0" err="1"/>
              <a:t>iboratdir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74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18866"/>
            <a:ext cx="9601196" cy="50570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{} </a:t>
            </a:r>
            <a:r>
              <a:rPr lang="en-US" dirty="0" err="1"/>
              <a:t>qavslar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boshlangich</a:t>
            </a:r>
            <a:r>
              <a:rPr lang="en-US" dirty="0"/>
              <a:t> </a:t>
            </a:r>
            <a:r>
              <a:rPr lang="en-US" dirty="0" err="1"/>
              <a:t>uchta</a:t>
            </a:r>
            <a:r>
              <a:rPr lang="en-US" dirty="0"/>
              <a:t> element </a:t>
            </a:r>
            <a:r>
              <a:rPr lang="en-US" dirty="0" err="1"/>
              <a:t>qiymatlari</a:t>
            </a:r>
            <a:r>
              <a:rPr lang="en-US" dirty="0"/>
              <a:t> </a:t>
            </a:r>
            <a:r>
              <a:rPr lang="en-US" dirty="0" err="1"/>
              <a:t>berildi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, </a:t>
            </a:r>
            <a:r>
              <a:rPr lang="en-US" dirty="0" err="1"/>
              <a:t>qolgan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nolga</a:t>
            </a:r>
            <a:r>
              <a:rPr lang="en-US" dirty="0"/>
              <a:t> </a:t>
            </a:r>
            <a:r>
              <a:rPr lang="en-US" dirty="0" err="1"/>
              <a:t>tenglashtiriladi</a:t>
            </a:r>
            <a:r>
              <a:rPr lang="en-US" dirty="0"/>
              <a:t>. Bu </a:t>
            </a:r>
            <a:r>
              <a:rPr lang="en-US" dirty="0" err="1"/>
              <a:t>yerda</a:t>
            </a:r>
            <a:r>
              <a:rPr lang="en-US" dirty="0"/>
              <a:t> </a:t>
            </a:r>
            <a:r>
              <a:rPr lang="en-US" dirty="0" err="1"/>
              <a:t>aytib</a:t>
            </a:r>
            <a:r>
              <a:rPr lang="en-US" dirty="0"/>
              <a:t> </a:t>
            </a:r>
            <a:r>
              <a:rPr lang="en-US" dirty="0" err="1"/>
              <a:t>o'tishimiz</a:t>
            </a:r>
            <a:r>
              <a:rPr lang="en-US" dirty="0"/>
              <a:t> </a:t>
            </a:r>
            <a:r>
              <a:rPr lang="en-US" dirty="0" err="1"/>
              <a:t>kerakki</a:t>
            </a:r>
            <a:r>
              <a:rPr lang="en-US" dirty="0"/>
              <a:t>, {} </a:t>
            </a:r>
            <a:r>
              <a:rPr lang="en-US" dirty="0" err="1"/>
              <a:t>qavslar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 </a:t>
            </a:r>
            <a:r>
              <a:rPr lang="en-US" dirty="0" err="1"/>
              <a:t>boshlangish</a:t>
            </a:r>
            <a:r>
              <a:rPr lang="en-US" dirty="0"/>
              <a:t> </a:t>
            </a:r>
            <a:r>
              <a:rPr lang="en-US" dirty="0" err="1"/>
              <a:t>qiymatlar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massivdagi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sonidan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bo'lsa</a:t>
            </a:r>
            <a:r>
              <a:rPr lang="en-US" dirty="0"/>
              <a:t>, </a:t>
            </a:r>
            <a:r>
              <a:rPr lang="en-US" dirty="0" err="1"/>
              <a:t>sintaksis</a:t>
            </a:r>
            <a:r>
              <a:rPr lang="en-US" dirty="0"/>
              <a:t> </a:t>
            </a:r>
            <a:r>
              <a:rPr lang="en-US" dirty="0" err="1"/>
              <a:t>hatosi</a:t>
            </a:r>
            <a:r>
              <a:rPr lang="en-US" dirty="0"/>
              <a:t> </a:t>
            </a:r>
            <a:r>
              <a:rPr lang="en-US" dirty="0" err="1"/>
              <a:t>vujudga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Masalan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char k[3] = {3, 4, 6, -66, 34, 90}; // </a:t>
            </a:r>
            <a:r>
              <a:rPr lang="en-US" dirty="0" err="1"/>
              <a:t>Hato</a:t>
            </a:r>
            <a:r>
              <a:rPr lang="en-US" dirty="0"/>
              <a:t>!   	</a:t>
            </a:r>
            <a:r>
              <a:rPr lang="en-US" dirty="0" err="1"/>
              <a:t>Uch</a:t>
            </a:r>
            <a:r>
              <a:rPr lang="en-US" dirty="0"/>
              <a:t> </a:t>
            </a:r>
            <a:r>
              <a:rPr lang="en-US" dirty="0" err="1"/>
              <a:t>elementdan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massivga</a:t>
            </a:r>
            <a:r>
              <a:rPr lang="en-US" dirty="0"/>
              <a:t> 6 </a:t>
            </a:r>
            <a:r>
              <a:rPr lang="en-US" dirty="0" err="1"/>
              <a:t>dona</a:t>
            </a:r>
            <a:r>
              <a:rPr lang="en-US" dirty="0"/>
              <a:t> </a:t>
            </a:r>
            <a:r>
              <a:rPr lang="en-US" dirty="0" err="1"/>
              <a:t>boshlangich</a:t>
            </a:r>
            <a:r>
              <a:rPr lang="en-US" dirty="0"/>
              <a:t> </a:t>
            </a:r>
            <a:r>
              <a:rPr lang="en-US" dirty="0" err="1"/>
              <a:t>qiymat</a:t>
            </a:r>
            <a:r>
              <a:rPr lang="en-US" dirty="0"/>
              <a:t> </a:t>
            </a:r>
            <a:r>
              <a:rPr lang="en-US" dirty="0" err="1"/>
              <a:t>berilyapti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hatodir</a:t>
            </a:r>
            <a:r>
              <a:rPr lang="en-US" dirty="0"/>
              <a:t>.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misolni</a:t>
            </a:r>
            <a:r>
              <a:rPr lang="en-US" dirty="0"/>
              <a:t> </a:t>
            </a:r>
            <a:r>
              <a:rPr lang="en-US" dirty="0" err="1"/>
              <a:t>ko'rib</a:t>
            </a:r>
            <a:r>
              <a:rPr lang="en-US" dirty="0"/>
              <a:t> </a:t>
            </a:r>
            <a:r>
              <a:rPr lang="en-US" dirty="0" err="1"/>
              <a:t>chiqaylik</a:t>
            </a:r>
            <a:r>
              <a:rPr lang="en-US" dirty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int</a:t>
            </a:r>
            <a:r>
              <a:rPr lang="en-US" dirty="0"/>
              <a:t> w[] = {3, 7, 90, 78};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w </a:t>
            </a:r>
            <a:r>
              <a:rPr lang="en-US" dirty="0" err="1"/>
              <a:t>nomli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qilindi</a:t>
            </a:r>
            <a:r>
              <a:rPr lang="en-US" dirty="0"/>
              <a:t>, </a:t>
            </a:r>
            <a:r>
              <a:rPr lang="en-US" dirty="0" err="1"/>
              <a:t>lekin</a:t>
            </a:r>
            <a:r>
              <a:rPr lang="en-US" dirty="0"/>
              <a:t> [] </a:t>
            </a:r>
            <a:r>
              <a:rPr lang="en-US" dirty="0" err="1"/>
              <a:t>qavslar</a:t>
            </a:r>
            <a:r>
              <a:rPr lang="en-US" dirty="0"/>
              <a:t> </a:t>
            </a:r>
            <a:r>
              <a:rPr lang="en-US" dirty="0" err="1"/>
              <a:t>ichida</a:t>
            </a:r>
            <a:r>
              <a:rPr lang="en-US" dirty="0"/>
              <a:t> </a:t>
            </a:r>
            <a:r>
              <a:rPr lang="en-US" dirty="0" err="1"/>
              <a:t>massivdagi</a:t>
            </a:r>
            <a:r>
              <a:rPr lang="en-US" dirty="0"/>
              <a:t> </a:t>
            </a:r>
            <a:r>
              <a:rPr lang="en-US" dirty="0" err="1"/>
              <a:t>elementlar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berilmadi</a:t>
            </a:r>
            <a:r>
              <a:rPr lang="en-US" dirty="0"/>
              <a:t>.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elementga</a:t>
            </a:r>
            <a:r>
              <a:rPr lang="en-US" dirty="0"/>
              <a:t> joy </a:t>
            </a:r>
            <a:r>
              <a:rPr lang="en-US" dirty="0" err="1"/>
              <a:t>ajratishni</a:t>
            </a:r>
            <a:r>
              <a:rPr lang="en-US" dirty="0"/>
              <a:t> </a:t>
            </a:r>
            <a:r>
              <a:rPr lang="en-US" dirty="0" err="1"/>
              <a:t>kompilyator</a:t>
            </a:r>
            <a:r>
              <a:rPr lang="en-US" dirty="0"/>
              <a:t> {} </a:t>
            </a:r>
            <a:r>
              <a:rPr lang="en-US" dirty="0" err="1"/>
              <a:t>qavslar</a:t>
            </a:r>
            <a:r>
              <a:rPr lang="en-US" dirty="0"/>
              <a:t> </a:t>
            </a:r>
            <a:r>
              <a:rPr lang="en-US" dirty="0" err="1"/>
              <a:t>ichidagi</a:t>
            </a:r>
            <a:r>
              <a:rPr lang="en-US" dirty="0"/>
              <a:t> </a:t>
            </a:r>
            <a:r>
              <a:rPr lang="en-US" dirty="0" err="1"/>
              <a:t>boshlangich</a:t>
            </a:r>
            <a:r>
              <a:rPr lang="en-US" dirty="0"/>
              <a:t> </a:t>
            </a:r>
            <a:r>
              <a:rPr lang="en-US" dirty="0" err="1"/>
              <a:t>qiymatlar</a:t>
            </a:r>
            <a:r>
              <a:rPr lang="en-US" dirty="0"/>
              <a:t> </a:t>
            </a:r>
            <a:r>
              <a:rPr lang="en-US" dirty="0" err="1"/>
              <a:t>miqdoriga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biladi</a:t>
            </a:r>
            <a:r>
              <a:rPr lang="en-US" dirty="0"/>
              <a:t>. </a:t>
            </a:r>
            <a:r>
              <a:rPr lang="en-US" dirty="0" err="1"/>
              <a:t>Demak</a:t>
            </a:r>
            <a:r>
              <a:rPr lang="en-US" dirty="0"/>
              <a:t>, </a:t>
            </a:r>
            <a:r>
              <a:rPr lang="en-US" dirty="0" err="1"/>
              <a:t>yuqoridagi</a:t>
            </a:r>
            <a:r>
              <a:rPr lang="en-US" dirty="0"/>
              <a:t> </a:t>
            </a:r>
            <a:r>
              <a:rPr lang="en-US" dirty="0" err="1"/>
              <a:t>misolda</a:t>
            </a:r>
            <a:r>
              <a:rPr lang="en-US" dirty="0"/>
              <a:t> w </a:t>
            </a:r>
            <a:r>
              <a:rPr lang="en-US" dirty="0" err="1"/>
              <a:t>massivimiz</a:t>
            </a:r>
            <a:r>
              <a:rPr lang="en-US" dirty="0"/>
              <a:t> 4 </a:t>
            </a:r>
            <a:r>
              <a:rPr lang="en-US" dirty="0" err="1"/>
              <a:t>dona</a:t>
            </a:r>
            <a:r>
              <a:rPr lang="en-US" dirty="0"/>
              <a:t> </a:t>
            </a:r>
            <a:r>
              <a:rPr lang="en-US" dirty="0" err="1"/>
              <a:t>elementdan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. </a:t>
            </a:r>
            <a:r>
              <a:rPr lang="en-US" dirty="0" err="1"/>
              <a:t>E'lon</a:t>
            </a:r>
            <a:r>
              <a:rPr lang="en-US" dirty="0"/>
              <a:t> </a:t>
            </a:r>
            <a:r>
              <a:rPr lang="en-US" dirty="0" err="1"/>
              <a:t>davridagi</a:t>
            </a:r>
            <a:r>
              <a:rPr lang="en-US" dirty="0"/>
              <a:t> </a:t>
            </a:r>
            <a:r>
              <a:rPr lang="en-US" dirty="0" err="1"/>
              <a:t>massiv</a:t>
            </a:r>
            <a:r>
              <a:rPr lang="en-US" dirty="0"/>
              <a:t> </a:t>
            </a:r>
            <a:r>
              <a:rPr lang="en-US" dirty="0" err="1"/>
              <a:t>initsalizatsiya</a:t>
            </a:r>
            <a:r>
              <a:rPr lang="en-US" dirty="0"/>
              <a:t> </a:t>
            </a:r>
            <a:r>
              <a:rPr lang="en-US" dirty="0" err="1"/>
              <a:t>ro'yhati</a:t>
            </a:r>
            <a:r>
              <a:rPr lang="en-US" dirty="0"/>
              <a:t> </a:t>
            </a:r>
            <a:r>
              <a:rPr lang="en-US" dirty="0" err="1"/>
              <a:t>dastur</a:t>
            </a:r>
            <a:r>
              <a:rPr lang="en-US" dirty="0"/>
              <a:t> </a:t>
            </a:r>
            <a:r>
              <a:rPr lang="en-US" dirty="0" err="1"/>
              <a:t>ijrosi</a:t>
            </a:r>
            <a:r>
              <a:rPr lang="en-US" dirty="0"/>
              <a:t> </a:t>
            </a:r>
            <a:r>
              <a:rPr lang="en-US" dirty="0" err="1"/>
              <a:t>vaqtidagi</a:t>
            </a:r>
            <a:r>
              <a:rPr lang="en-US" dirty="0"/>
              <a:t> </a:t>
            </a:r>
            <a:r>
              <a:rPr lang="en-US" dirty="0" err="1"/>
              <a:t>initsalizatsiyadan</a:t>
            </a:r>
            <a:r>
              <a:rPr lang="en-US" dirty="0"/>
              <a:t> </a:t>
            </a:r>
            <a:r>
              <a:rPr lang="en-US" dirty="0" err="1"/>
              <a:t>ko'ra</a:t>
            </a:r>
            <a:r>
              <a:rPr lang="en-US" dirty="0"/>
              <a:t> </a:t>
            </a:r>
            <a:r>
              <a:rPr lang="en-US" dirty="0" err="1"/>
              <a:t>tezroq</a:t>
            </a:r>
            <a:r>
              <a:rPr lang="en-US" dirty="0"/>
              <a:t> </a:t>
            </a:r>
            <a:r>
              <a:rPr lang="en-US" dirty="0" err="1"/>
              <a:t>ishlaydigan</a:t>
            </a:r>
            <a:r>
              <a:rPr lang="en-US" dirty="0"/>
              <a:t> </a:t>
            </a:r>
            <a:r>
              <a:rPr lang="en-US" dirty="0" err="1"/>
              <a:t>mashina</a:t>
            </a:r>
            <a:r>
              <a:rPr lang="en-US" dirty="0"/>
              <a:t> </a:t>
            </a:r>
            <a:r>
              <a:rPr lang="en-US" dirty="0" err="1"/>
              <a:t>kodini</a:t>
            </a:r>
            <a:r>
              <a:rPr lang="en-US" dirty="0"/>
              <a:t> </a:t>
            </a:r>
            <a:r>
              <a:rPr lang="en-US" dirty="0" err="1"/>
              <a:t>vujudga</a:t>
            </a:r>
            <a:r>
              <a:rPr lang="en-US" dirty="0"/>
              <a:t> </a:t>
            </a:r>
            <a:r>
              <a:rPr lang="en-US" dirty="0" err="1"/>
              <a:t>keltiradi</a:t>
            </a:r>
            <a:r>
              <a:rPr lang="en-US" dirty="0"/>
              <a:t>. 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47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145" y="750627"/>
            <a:ext cx="10388427" cy="541816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misol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keltiraylik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Massivlar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ishlash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include &lt;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iostream.h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include &lt;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iomanip.h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8; //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kattaligi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konstanta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k[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];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 c[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{5,7,8,9,3,44,-33,0}; //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initsalizatsiya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ro'yhati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</a:t>
            </a: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for (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0;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++) {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k[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+ 1;                //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inisalizatsiya</a:t>
            </a: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= 0; j &lt;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massiv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j++) {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k[j] 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&lt;&lt;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setw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&lt;&lt; c[j]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&lt;&lt; 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}   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(0);</a:t>
            </a:r>
          </a:p>
          <a:p>
            <a:pPr marL="0" indent="0">
              <a:buNone/>
            </a:pP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899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96287"/>
            <a:ext cx="9601196" cy="487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b="1" i="1" dirty="0" err="1"/>
              <a:t>Ekranda</a:t>
            </a:r>
            <a:r>
              <a:rPr lang="en-US" b="1" i="1" dirty="0"/>
              <a:t>: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1   5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2   7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3   8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4   9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5   3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6  44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7 -33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8   0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596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851</Words>
  <Application>Microsoft Office PowerPoint</Application>
  <PresentationFormat>Широкоэкранный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Garamond</vt:lpstr>
      <vt:lpstr>MS Mincho</vt:lpstr>
      <vt:lpstr>Times New Roman</vt:lpstr>
      <vt:lpstr>Натуральные материалы</vt:lpstr>
      <vt:lpstr>Mavzu: C++ dasturlash tilida massivlar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C++ dasturlash tilida massivlar</dc:title>
  <dc:creator>Пользователь Windows</dc:creator>
  <cp:lastModifiedBy>Пользователь Windows</cp:lastModifiedBy>
  <cp:revision>8</cp:revision>
  <dcterms:created xsi:type="dcterms:W3CDTF">2018-12-11T16:00:38Z</dcterms:created>
  <dcterms:modified xsi:type="dcterms:W3CDTF">2019-06-03T05:58:35Z</dcterms:modified>
</cp:coreProperties>
</file>