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3" r:id="rId4"/>
    <p:sldId id="269" r:id="rId5"/>
    <p:sldId id="261" r:id="rId6"/>
    <p:sldId id="271" r:id="rId7"/>
    <p:sldId id="260" r:id="rId8"/>
    <p:sldId id="272" r:id="rId9"/>
    <p:sldId id="270" r:id="rId10"/>
    <p:sldId id="268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138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06.06.2019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ru-RU" sz="1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1714480" y="642918"/>
            <a:ext cx="6500858" cy="535785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Cyrl-UZ" sz="4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Мавзу: </a:t>
            </a:r>
            <a:r>
              <a:rPr lang="uz-Cyrl-UZ" sz="4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Стандарт кутубхонадаги  стринг синфи</a:t>
            </a:r>
            <a:endParaRPr lang="ru-RU" sz="48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en-US" sz="8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8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E’tiboringiz</a:t>
            </a:r>
            <a:r>
              <a:rPr lang="en-US" sz="8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sz="8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rahmat</a:t>
            </a:r>
            <a:r>
              <a:rPr lang="en-US" sz="8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endParaRPr lang="ru-RU" sz="8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en-US" sz="6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l"/>
            <a:r>
              <a:rPr lang="en-US" sz="6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ru-RU" sz="6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57224" y="428604"/>
            <a:ext cx="7643866" cy="6000792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Cyrl-UZ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++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satrlar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ishlashni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qulaylashtirish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string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sinfi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kiritilgan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string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sinfi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satrlarida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satr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oxirini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'\0'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belgisi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belgilamaydi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string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sinfidan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foydalanish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qaysi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sarlavha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faylini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dasturga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qo'shish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kerak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Standart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kutubxonadagi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string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sinfidan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foydalanish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sarlavha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faylini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dasturga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qo'shish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kerak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Lekin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ba'zi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eski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kompilyatorlarda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yoki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sarlavha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faylini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qo'shish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kerak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bo'ladi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Oddiy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eski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usuldagi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satrlar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ishlash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esa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sarlavha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fayli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qo'shiladi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Eng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afzali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o'zingiz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ishlatayotgan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kompilyator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yaxshilab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tanishib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chiqing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Satrlar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ishlovchi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asosiy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funksiyalar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tanishib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chiqamiz</a:t>
            </a:r>
            <a:r>
              <a:rPr lang="en-US" dirty="0" smtClean="0"/>
              <a:t>.</a:t>
            </a:r>
            <a:endParaRPr lang="ru-RU" dirty="0"/>
          </a:p>
        </p:txBody>
      </p:sp>
      <p:pic>
        <p:nvPicPr>
          <p:cNvPr id="8" name="Рисунок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85784" y="285728"/>
            <a:ext cx="1785918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ru-RU" sz="1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00034" y="285728"/>
            <a:ext cx="8143932" cy="78581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Satr</a:t>
            </a:r>
            <a:r>
              <a:rPr lang="en-US" sz="2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en-US" sz="24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ususiyatlarini</a:t>
            </a:r>
            <a:r>
              <a:rPr lang="en-US" sz="2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aniqlash</a:t>
            </a:r>
            <a:r>
              <a:rPr lang="en-US" sz="2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sz="2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quyidagi</a:t>
            </a:r>
            <a:r>
              <a:rPr lang="en-US" sz="2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funksiyalardan</a:t>
            </a:r>
            <a:r>
              <a:rPr lang="en-US" sz="2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foydalanish</a:t>
            </a:r>
            <a:r>
              <a:rPr lang="en-US" sz="2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mumkin</a:t>
            </a:r>
            <a:r>
              <a:rPr lang="en-US" sz="2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ru-RU" sz="2400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00034" y="1500174"/>
            <a:ext cx="3643338" cy="92869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unsigned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size() const; 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71472" y="2714620"/>
            <a:ext cx="3571900" cy="92869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unsigned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length() const; 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71472" y="4143380"/>
            <a:ext cx="3643338" cy="85725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unsigned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max_size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() const; 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71472" y="5500702"/>
            <a:ext cx="3714776" cy="85725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unsigned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capacity() const; 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286380" y="1500174"/>
            <a:ext cx="3429024" cy="92869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//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satr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o’lchami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214942" y="2714620"/>
            <a:ext cx="3500462" cy="92869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//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satr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el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ntlar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s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ni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214942" y="4214818"/>
            <a:ext cx="3500462" cy="85725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//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satrning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maksimal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uzunligi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286380" y="5572140"/>
            <a:ext cx="3429024" cy="78581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//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satr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egallagan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хо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tira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hajmi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Стрелка вправо 15"/>
          <p:cNvSpPr/>
          <p:nvPr/>
        </p:nvSpPr>
        <p:spPr>
          <a:xfrm>
            <a:off x="4286248" y="1714488"/>
            <a:ext cx="785818" cy="500066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право 16"/>
          <p:cNvSpPr/>
          <p:nvPr/>
        </p:nvSpPr>
        <p:spPr>
          <a:xfrm>
            <a:off x="4286248" y="2928934"/>
            <a:ext cx="785818" cy="500066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право 17"/>
          <p:cNvSpPr/>
          <p:nvPr/>
        </p:nvSpPr>
        <p:spPr>
          <a:xfrm>
            <a:off x="4357686" y="4429132"/>
            <a:ext cx="785818" cy="500066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право 18"/>
          <p:cNvSpPr/>
          <p:nvPr/>
        </p:nvSpPr>
        <p:spPr>
          <a:xfrm>
            <a:off x="4429124" y="5715016"/>
            <a:ext cx="714380" cy="500066"/>
          </a:xfrm>
          <a:prstGeom prst="rightArrow">
            <a:avLst>
              <a:gd name="adj1" fmla="val 50000"/>
              <a:gd name="adj2" fmla="val 50000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ru-RU" sz="1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57158" y="285728"/>
            <a:ext cx="8429684" cy="1000132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Satrning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uzunligini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aniqlash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length()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yoki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size()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funksiyalaridan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foydalanish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mumkin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71472" y="1500174"/>
            <a:ext cx="4500594" cy="507209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#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include&lt;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iostream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&gt;</a:t>
            </a:r>
          </a:p>
          <a:p>
            <a:pPr algn="ctr"/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#include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&lt;string&gt;</a:t>
            </a:r>
          </a:p>
          <a:p>
            <a:pPr algn="ctr"/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using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namespace std; 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main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()</a:t>
            </a:r>
          </a:p>
          <a:p>
            <a:pPr algn="ctr"/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{ string s; 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cout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&lt;&lt; "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Satr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kiriting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" &lt;&lt;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endl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; 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getline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cin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, s); 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cout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&lt;&lt; "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Siz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kiritgan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satr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" &lt;&lt;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s.length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() &lt;&lt; "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belgidan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iborat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"; 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cout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&lt;&lt; "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Siz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kiritgan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satr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" &lt;&lt;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s.size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() &lt;&lt; "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belgidan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iborat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";</a:t>
            </a:r>
          </a:p>
          <a:p>
            <a:pPr algn="ctr"/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return 0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ctr"/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}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2" descr="C:\Program Files (x86)\Microsoft Office\MEDIA\CAGCAT10\j0195384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72132" y="1500174"/>
            <a:ext cx="3286148" cy="47149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ru-RU" sz="1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785786" y="285728"/>
            <a:ext cx="7786742" cy="714380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atrning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biror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qismidan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nusxa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olish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785786" y="1142984"/>
            <a:ext cx="7786742" cy="550072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string&amp; assign ( const string &amp;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str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Satrga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str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o'zgaruvchisidagi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satrning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to'liq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nusxasini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olish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string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&amp; assign ( const string&amp;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str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size_t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pos,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size_t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n ); 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Satrga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str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o'zgaruvchisidagi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satrning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pos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o'rindagi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belgisidan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boshlab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n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belgi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nusxasini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olish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string&amp; assign ( const char* s,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size_t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n ); string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toifasidagi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satrga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char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toifasidagi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satrning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n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belgisi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nusxasini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olish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string s1, s2, s3; 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s1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= "dastur.uz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";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s2.assign(s1); // s2 = "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dastur.uz“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s3.assign(s1, 0, 6); // s3 = "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dastur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“</a:t>
            </a:r>
          </a:p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append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funksiyasining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assigndan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farqi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satrning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davomiga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satr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qismining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qo'shishidadir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string&amp; append ( const string&amp;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str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); 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string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&amp; append ( const string&amp;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str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size_t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pos,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size_t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n ); 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string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&amp; append ( const char* s,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size_t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n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ru-RU" sz="1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57158" y="285728"/>
            <a:ext cx="8429684" cy="1000132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b="1" dirty="0" err="1" smtClean="0">
                <a:latin typeface="Times New Roman" pitchFamily="18" charset="0"/>
                <a:cs typeface="Times New Roman" pitchFamily="18" charset="0"/>
              </a:rPr>
              <a:t>Satrdan</a:t>
            </a:r>
            <a:r>
              <a:rPr lang="en-US" sz="6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dirty="0" err="1" smtClean="0">
                <a:latin typeface="Times New Roman" pitchFamily="18" charset="0"/>
                <a:cs typeface="Times New Roman" pitchFamily="18" charset="0"/>
              </a:rPr>
              <a:t>nusxa</a:t>
            </a:r>
            <a:r>
              <a:rPr lang="en-US" sz="6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dirty="0" err="1" smtClean="0">
                <a:latin typeface="Times New Roman" pitchFamily="18" charset="0"/>
                <a:cs typeface="Times New Roman" pitchFamily="18" charset="0"/>
              </a:rPr>
              <a:t>olish</a:t>
            </a:r>
            <a:endParaRPr lang="ru-RU" sz="6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71472" y="1500174"/>
            <a:ext cx="4500594" cy="507209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#include&lt;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iostream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</a:p>
          <a:p>
            <a:pPr algn="ctr"/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#include &lt;string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</a:p>
          <a:p>
            <a:pPr algn="ctr"/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using namespace std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ctr"/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main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()</a:t>
            </a:r>
          </a:p>
          <a:p>
            <a:pPr algn="ctr"/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{ string s1, s2, s3; </a:t>
            </a:r>
            <a:endParaRPr lang="en-U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s1 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 "GULBAHOR"; </a:t>
            </a:r>
            <a:endParaRPr lang="en-U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s2.assign(s1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0, 3); // s2 = "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GUL“</a:t>
            </a:r>
          </a:p>
          <a:p>
            <a:pPr algn="ctr"/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s3.assign(s1, 3, 5); // s3 = "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BAHOR“</a:t>
            </a:r>
          </a:p>
          <a:p>
            <a:pPr algn="ctr"/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cout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&lt;&lt; s1 &lt;&lt; 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endl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ctr"/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cout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&lt;&lt; s2 &lt;&lt; 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endl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endParaRPr lang="en-U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cout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&lt;&lt; s3 &lt;&lt; 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endl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ctr"/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s1 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 s3 + s2; // s1 = "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BAHORGUL“</a:t>
            </a:r>
          </a:p>
          <a:p>
            <a:pPr algn="ctr"/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cout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&lt;&lt; s1 &lt;&lt; 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endl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ctr"/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s2.append(s3); // s2 = "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GULBAHOR“</a:t>
            </a:r>
          </a:p>
          <a:p>
            <a:pPr algn="ctr"/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cout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&lt;&lt; s2 &lt;&lt; 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endl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ctr"/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return 0; </a:t>
            </a:r>
            <a:endParaRPr lang="en-U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}</a:t>
            </a:r>
          </a:p>
          <a:p>
            <a:pPr algn="ctr"/>
            <a:endParaRPr lang="en-U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2" descr="C:\Program Files (x86)\Microsoft Office\MEDIA\CAGCAT10\j0195384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72132" y="1500174"/>
            <a:ext cx="3286148" cy="47149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ru-RU" sz="1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85720" y="428604"/>
            <a:ext cx="3214710" cy="257176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Satrning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biror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qismini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o’chirish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857620" y="785794"/>
            <a:ext cx="5000660" cy="550072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erase(unsigned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pos=0, unsigned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n=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npos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erase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funksiyasi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satrni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pos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o'zgaruvchisida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ko'rsatilgan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o'rindan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boshlab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n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belgini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o'chiradi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Agar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nechta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belgi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o'chirilishi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n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ko'rsatilmagan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bo'lsa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pos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o'zgaruvchisida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ko'rsatilgan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o'rindan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boshlab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satr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oxirigacha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o'chiriladi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Agar pos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n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ko'rsatilmagan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bo'lsa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satr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to'liq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o'chiriladi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3" descr="C:\Documents and Settings\rashidova.d\Рабочий стол\Стратегия\images (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3" y="3286124"/>
            <a:ext cx="3500462" cy="28529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ru-RU" sz="1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14282" y="285728"/>
            <a:ext cx="4214842" cy="635798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#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include &lt;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iostream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&gt;</a:t>
            </a:r>
          </a:p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#include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&lt;string&gt;</a:t>
            </a:r>
          </a:p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using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namespace std;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main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()</a:t>
            </a:r>
          </a:p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{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string s = "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Assalomu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alaykum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bo'lajak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dasturchilar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"; </a:t>
            </a:r>
          </a:p>
          <a:p>
            <a:pPr algn="ctr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cout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&lt;&lt; s &lt;&lt;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endl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//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16 -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belgidan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boshlab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9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belgini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o'chirish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s.erase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(16, 9);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cout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&lt;&lt; s &lt;&lt;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endl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 //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Assalomu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alaykum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dasturchilar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chiqadi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// s = "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Assalomu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alaykum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dasturchilar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";</a:t>
            </a:r>
          </a:p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// 16 -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belgidan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boshlab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satr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oxirigacha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o'chirish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s.erase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(16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cout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&lt;&lt; s &lt;&lt;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endl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 //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Assalomu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alaykum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chiqadi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s.erase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();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cout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&lt;&lt; s &lt;&lt;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endl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 //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bo'sh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satr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chiqariladi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return 0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}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Рисунок 8"/>
          <p:cNvPicPr/>
          <p:nvPr/>
        </p:nvPicPr>
        <p:blipFill>
          <a:blip r:embed="rId2"/>
          <a:srcRect l="25434" t="28025" r="18587" b="33440"/>
          <a:stretch>
            <a:fillRect/>
          </a:stretch>
        </p:blipFill>
        <p:spPr bwMode="auto">
          <a:xfrm>
            <a:off x="4500562" y="1285860"/>
            <a:ext cx="4643438" cy="371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ru-RU" sz="1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71472" y="142852"/>
            <a:ext cx="7786742" cy="64294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ctr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Satrni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satr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orasiga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qo'shish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00034" y="1000108"/>
            <a:ext cx="8072494" cy="5500726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Biror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satrga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boshqa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satrning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istalgan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qismini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qo'shish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insert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funksiyasidan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foydalaniladi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insert(unsigned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pos1, const string &amp;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str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);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Satrga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pos1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o'rindan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boshlab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str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satrini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qo'shish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insert(unsigned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pos1, const string &amp;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str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unsigned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pos2,unsigned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Satrga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pos1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o'rindan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boshlab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str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satrining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pos2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o'rnidan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boshlab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n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belgini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qo'shish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insert(unsigned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pos1, const char *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str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n);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Satrga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pos1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o'rindan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boshlab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char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toifasidagi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satrning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n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belgisini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qo'shish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</TotalTime>
  <Words>680</Words>
  <PresentationFormat>Экран (4:3)</PresentationFormat>
  <Paragraphs>83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120</cp:revision>
  <dcterms:created xsi:type="dcterms:W3CDTF">2019-06-05T13:44:59Z</dcterms:created>
  <dcterms:modified xsi:type="dcterms:W3CDTF">2019-06-06T07:20:57Z</dcterms:modified>
</cp:coreProperties>
</file>