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sldIdLst>
    <p:sldId id="256" r:id="rId2"/>
    <p:sldId id="257" r:id="rId3"/>
    <p:sldId id="264" r:id="rId4"/>
    <p:sldId id="265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243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3143248"/>
            <a:ext cx="6400800" cy="1752600"/>
          </a:xfrm>
        </p:spPr>
        <p:txBody>
          <a:bodyPr/>
          <a:lstStyle/>
          <a:p>
            <a:endParaRPr lang="ru-RU"/>
          </a:p>
        </p:txBody>
      </p:sp>
      <p:pic>
        <p:nvPicPr>
          <p:cNvPr id="1026" name="Picture 2" descr="D:\RJOXUN_FILES\OILA\Азизам\КИТОБЛАР\Fon\sending-emails-from-laptop-backgrou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21346" y="2221915"/>
            <a:ext cx="85226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32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Rekursiya. O`z - o`zini chaqiruvchi funksiyalar</a:t>
            </a:r>
            <a:r>
              <a:rPr lang="en-US" sz="32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D:\RJOXUN_FILES\OILA\Азизам\КИТОБЛАР\Fon\sending-emails-from-laptop-backgrou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616437" y="2071679"/>
            <a:ext cx="791114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ETIBORINGIZ UCHUN RAXMAT</a:t>
            </a:r>
            <a:endParaRPr lang="ru-RU" sz="48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D:\RJOXUN_FILES\OILA\Азизам\КИТОБЛАР\Fon\sending-emails-from-laptop-backgrou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42910" y="571481"/>
            <a:ext cx="74295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solidFill>
                  <a:schemeClr val="accent4"/>
                </a:solidFill>
              </a:rPr>
              <a:t>Rekursiya. O`z - o`zini chaqiruvchi funksiyalar</a:t>
            </a:r>
            <a:r>
              <a:rPr lang="en-US" sz="2000" b="1" dirty="0" smtClean="0">
                <a:solidFill>
                  <a:schemeClr val="accent4"/>
                </a:solidFill>
              </a:rPr>
              <a:t>.</a:t>
            </a:r>
          </a:p>
          <a:p>
            <a:r>
              <a:rPr lang="en-US" sz="2000" dirty="0" smtClean="0"/>
              <a:t>C++ </a:t>
            </a:r>
            <a:r>
              <a:rPr lang="en-US" sz="2000" dirty="0" err="1" smtClean="0"/>
              <a:t>dasturlash</a:t>
            </a:r>
            <a:r>
              <a:rPr lang="en-US" sz="2000" dirty="0" smtClean="0"/>
              <a:t> </a:t>
            </a:r>
            <a:r>
              <a:rPr lang="en-US" sz="2000" dirty="0" err="1" smtClean="0"/>
              <a:t>tilida</a:t>
            </a:r>
            <a:r>
              <a:rPr lang="en-US" sz="2000" dirty="0" smtClean="0"/>
              <a:t> </a:t>
            </a:r>
            <a:r>
              <a:rPr lang="en-US" sz="2000" dirty="0" err="1" smtClean="0"/>
              <a:t>funksiyalar</a:t>
            </a:r>
            <a:r>
              <a:rPr lang="en-US" sz="2000" dirty="0" smtClean="0"/>
              <a:t> </a:t>
            </a:r>
            <a:r>
              <a:rPr lang="en-US" sz="2000" dirty="0" err="1" smtClean="0"/>
              <a:t>o`z</a:t>
            </a:r>
            <a:r>
              <a:rPr lang="en-US" sz="2000" dirty="0" smtClean="0"/>
              <a:t> – </a:t>
            </a:r>
            <a:r>
              <a:rPr lang="en-US" sz="2000" dirty="0" err="1" smtClean="0"/>
              <a:t>o`zini</a:t>
            </a:r>
            <a:r>
              <a:rPr lang="en-US" sz="2000" dirty="0" smtClean="0"/>
              <a:t> </a:t>
            </a:r>
            <a:r>
              <a:rPr lang="en-US" sz="2000" dirty="0" err="1" smtClean="0"/>
              <a:t>chaqirish</a:t>
            </a:r>
            <a:r>
              <a:rPr lang="en-US" sz="2000" dirty="0" smtClean="0"/>
              <a:t> </a:t>
            </a:r>
            <a:r>
              <a:rPr lang="en-US" sz="2000" dirty="0" err="1" smtClean="0"/>
              <a:t>imkoniyatiga</a:t>
            </a:r>
            <a:r>
              <a:rPr lang="en-US" sz="2000" dirty="0" smtClean="0"/>
              <a:t> </a:t>
            </a:r>
            <a:r>
              <a:rPr lang="en-US" sz="2000" dirty="0" err="1" smtClean="0"/>
              <a:t>ega</a:t>
            </a:r>
            <a:r>
              <a:rPr lang="en-US" sz="2000" dirty="0" smtClean="0"/>
              <a:t>. </a:t>
            </a:r>
            <a:r>
              <a:rPr lang="en-US" sz="2000" dirty="0" err="1" smtClean="0"/>
              <a:t>Bunday</a:t>
            </a:r>
            <a:r>
              <a:rPr lang="en-US" sz="2000" dirty="0" smtClean="0"/>
              <a:t> </a:t>
            </a:r>
            <a:r>
              <a:rPr lang="en-US" sz="2000" dirty="0" err="1" smtClean="0"/>
              <a:t>funksiyalar</a:t>
            </a:r>
            <a:r>
              <a:rPr lang="en-US" sz="2000" dirty="0" smtClean="0"/>
              <a:t> </a:t>
            </a:r>
            <a:r>
              <a:rPr lang="en-US" sz="2000" dirty="0" err="1" smtClean="0"/>
              <a:t>rekursiyali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accent4"/>
                </a:solidFill>
              </a:rPr>
              <a:t>(</a:t>
            </a:r>
            <a:r>
              <a:rPr lang="en-US" sz="2000" dirty="0" err="1" smtClean="0">
                <a:solidFill>
                  <a:schemeClr val="accent4"/>
                </a:solidFill>
              </a:rPr>
              <a:t>o`z</a:t>
            </a:r>
            <a:r>
              <a:rPr lang="en-US" sz="2000" dirty="0" smtClean="0">
                <a:solidFill>
                  <a:schemeClr val="accent4"/>
                </a:solidFill>
              </a:rPr>
              <a:t> – </a:t>
            </a:r>
            <a:r>
              <a:rPr lang="en-US" sz="2000" dirty="0" err="1" smtClean="0">
                <a:solidFill>
                  <a:schemeClr val="accent4"/>
                </a:solidFill>
              </a:rPr>
              <a:t>o`zini</a:t>
            </a:r>
            <a:r>
              <a:rPr lang="en-US" sz="2000" dirty="0" smtClean="0">
                <a:solidFill>
                  <a:schemeClr val="accent4"/>
                </a:solidFill>
              </a:rPr>
              <a:t> </a:t>
            </a:r>
            <a:r>
              <a:rPr lang="en-US" sz="2000" dirty="0" err="1" smtClean="0">
                <a:solidFill>
                  <a:schemeClr val="accent4"/>
                </a:solidFill>
              </a:rPr>
              <a:t>chaqiruvchi</a:t>
            </a:r>
            <a:r>
              <a:rPr lang="en-US" sz="2000" dirty="0" smtClean="0">
                <a:solidFill>
                  <a:schemeClr val="accent4"/>
                </a:solidFill>
              </a:rPr>
              <a:t>) </a:t>
            </a:r>
            <a:r>
              <a:rPr lang="en-US" sz="2000" dirty="0" err="1" smtClean="0"/>
              <a:t>funksiya</a:t>
            </a:r>
            <a:r>
              <a:rPr lang="en-US" sz="2000" dirty="0" smtClean="0"/>
              <a:t> </a:t>
            </a:r>
            <a:r>
              <a:rPr lang="en-US" sz="2000" dirty="0" err="1" smtClean="0"/>
              <a:t>deyiladi</a:t>
            </a:r>
            <a:r>
              <a:rPr lang="en-US" sz="2000" dirty="0" smtClean="0"/>
              <a:t>.</a:t>
            </a:r>
            <a:endParaRPr lang="en-US" sz="2000" b="1" dirty="0" smtClean="0">
              <a:solidFill>
                <a:schemeClr val="accent4"/>
              </a:solidFill>
            </a:endParaRPr>
          </a:p>
          <a:p>
            <a:endParaRPr lang="en-US" sz="2000" b="1" dirty="0" smtClean="0">
              <a:solidFill>
                <a:schemeClr val="accent4"/>
              </a:solidFill>
            </a:endParaRPr>
          </a:p>
          <a:p>
            <a:endParaRPr lang="en-US" sz="2000" b="1" dirty="0" smtClean="0">
              <a:solidFill>
                <a:schemeClr val="accent4"/>
              </a:solidFill>
            </a:endParaRPr>
          </a:p>
          <a:p>
            <a:r>
              <a:rPr lang="pl-PL" sz="2000" b="1" dirty="0" smtClean="0">
                <a:solidFill>
                  <a:schemeClr val="accent4"/>
                </a:solidFill>
              </a:rPr>
              <a:t> </a:t>
            </a:r>
            <a:endParaRPr lang="ru-RU" sz="2000" dirty="0">
              <a:solidFill>
                <a:schemeClr val="accent4"/>
              </a:solidFill>
            </a:endParaRPr>
          </a:p>
        </p:txBody>
      </p:sp>
      <p:pic>
        <p:nvPicPr>
          <p:cNvPr id="1026" name="Picture 2" descr="C:\Users\Oxunjon\Desktop\20190602_1902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2000240"/>
            <a:ext cx="7715304" cy="3738566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1524000" y="3341846"/>
          <a:ext cx="6096000" cy="104267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038225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а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464185" marB="46418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" name="Picture 2" descr="D:\RJOXUN_FILES\OILA\Азизам\КИТОБЛАР\Fon\sending-emails-from-laptop-backgrou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857224" y="622024"/>
            <a:ext cx="7572428" cy="58785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R</a:t>
            </a:r>
            <a:r>
              <a:rPr kumimoji="0" lang="en-US" sz="3600" b="0" i="0" u="none" strike="noStrike" cap="none" normalizeH="0" baseline="0" dirty="0" err="1" smtClean="0" bmk="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ekursiya</a:t>
            </a:r>
            <a:r>
              <a:rPr kumimoji="0" lang="en-US" sz="3600" b="0" i="0" u="none" strike="noStrike" cap="none" normalizeH="0" baseline="0" dirty="0" smtClean="0" bmk="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kumimoji="0" lang="en-US" sz="3600" b="0" i="0" u="none" strike="noStrike" cap="none" normalizeH="0" baseline="0" dirty="0" err="1" smtClean="0" bmk="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ta'rif</a:t>
            </a:r>
            <a:r>
              <a:rPr kumimoji="0" lang="en-US" sz="3600" b="0" i="0" u="none" strike="noStrike" cap="none" normalizeH="0" baseline="0" dirty="0" smtClean="0" bmk="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4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Ta'rif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Funksiya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o'ziga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o'zi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to'g'ridan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to'gri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yoki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qandaydir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vosita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orqali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murojaat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qilish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jarayoniga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rekursiya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deyiladi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bunday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funksiya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rekursiv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funksiya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deb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ataladi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714620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D:\RJOXUN_FILES\OILA\Азизам\КИТОБЛАР\Fon\sending-emails-from-laptop-backgrou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58282" cy="685800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7158" y="571480"/>
            <a:ext cx="8572560" cy="520142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600" b="1" i="0" u="none" strike="noStrike" cap="none" normalizeH="0" baseline="0" dirty="0" err="1" smtClean="0" bmk="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andara" pitchFamily="34" charset="0"/>
              </a:rPr>
              <a:t>Nima</a:t>
            </a:r>
            <a:r>
              <a:rPr kumimoji="0" lang="en-US" sz="2600" b="1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andara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 bmk="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andara" pitchFamily="34" charset="0"/>
              </a:rPr>
              <a:t>uchun</a:t>
            </a:r>
            <a:r>
              <a:rPr kumimoji="0" lang="en-US" sz="2600" b="1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andara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 bmk="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andara" pitchFamily="34" charset="0"/>
              </a:rPr>
              <a:t>rekursiya</a:t>
            </a:r>
            <a:r>
              <a:rPr kumimoji="0" lang="en-US" sz="2600" b="1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andara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 bmk="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andara" pitchFamily="34" charset="0"/>
              </a:rPr>
              <a:t>kerak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Aslini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olganda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,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har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qanday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rekursiv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ishlangan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masalani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iterativ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usulda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ishlash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mumkin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va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buning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aksi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ham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to'g'ri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.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Buning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ustiga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rekursiv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yechim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har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doim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xotiradan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qo'shimchajoy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talab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qiladi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Shunday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ekan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nima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uchun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unda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rekursiya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kerak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?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Albatta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buning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yetarlicha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sabablari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bor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Rekursiya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deyarli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hamma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joyda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ishlatiladi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Ya'ni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,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lo'nda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qilib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aytganda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undan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qochib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qutilishning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iloji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yo'q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Harakat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qilib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ko'rish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esa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qimmatga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tushishi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aniq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Ba'zi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holatlarda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rekursiv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yechim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ancha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soddaroq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Ayniqsa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,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ba'zi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masalalarning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iterativ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yechimi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juda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ham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uzun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bo'lib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ketishi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mumkin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Arial Unicode MS" pitchFamily="34" charset="-128"/>
              </a:rPr>
              <a:t>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D:\RJOXUN_FILES\OILA\Азизам\КИТОБЛАР\Fon\sending-emails-from-laptop-backgrou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71472" y="357166"/>
            <a:ext cx="764386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4"/>
                </a:solidFill>
              </a:rPr>
              <a:t>Rekursiyali</a:t>
            </a:r>
            <a:r>
              <a:rPr lang="en-US" b="1" dirty="0" smtClean="0">
                <a:solidFill>
                  <a:schemeClr val="accent4"/>
                </a:solidFill>
              </a:rPr>
              <a:t> </a:t>
            </a:r>
            <a:r>
              <a:rPr lang="en-US" b="1" dirty="0" err="1" smtClean="0">
                <a:solidFill>
                  <a:schemeClr val="accent4"/>
                </a:solidFill>
              </a:rPr>
              <a:t>funksiyalarga</a:t>
            </a:r>
            <a:r>
              <a:rPr lang="en-US" b="1" dirty="0" smtClean="0">
                <a:solidFill>
                  <a:schemeClr val="accent4"/>
                </a:solidFill>
              </a:rPr>
              <a:t> </a:t>
            </a:r>
            <a:r>
              <a:rPr lang="en-US" b="1" dirty="0" err="1" smtClean="0">
                <a:solidFill>
                  <a:schemeClr val="accent4"/>
                </a:solidFill>
              </a:rPr>
              <a:t>qo`yiladigan</a:t>
            </a:r>
            <a:r>
              <a:rPr lang="en-US" b="1" dirty="0" smtClean="0">
                <a:solidFill>
                  <a:schemeClr val="accent4"/>
                </a:solidFill>
              </a:rPr>
              <a:t> </a:t>
            </a:r>
            <a:r>
              <a:rPr lang="en-US" b="1" dirty="0" err="1" smtClean="0">
                <a:solidFill>
                  <a:schemeClr val="accent4"/>
                </a:solidFill>
              </a:rPr>
              <a:t>asosiy</a:t>
            </a:r>
            <a:r>
              <a:rPr lang="en-US" b="1" dirty="0" smtClean="0">
                <a:solidFill>
                  <a:schemeClr val="accent4"/>
                </a:solidFill>
              </a:rPr>
              <a:t> </a:t>
            </a:r>
            <a:r>
              <a:rPr lang="en-US" b="1" dirty="0" err="1" smtClean="0">
                <a:solidFill>
                  <a:schemeClr val="accent4"/>
                </a:solidFill>
              </a:rPr>
              <a:t>talab</a:t>
            </a:r>
            <a:r>
              <a:rPr lang="en-US" b="1" dirty="0" smtClean="0"/>
              <a:t>, </a:t>
            </a:r>
            <a:r>
              <a:rPr lang="en-US" b="1" dirty="0" err="1" smtClean="0"/>
              <a:t>qandaydir</a:t>
            </a:r>
            <a:r>
              <a:rPr lang="en-US" b="1" dirty="0" smtClean="0"/>
              <a:t> </a:t>
            </a:r>
            <a:r>
              <a:rPr lang="en-US" b="1" dirty="0" err="1" smtClean="0"/>
              <a:t>qiymatda</a:t>
            </a:r>
            <a:r>
              <a:rPr lang="en-US" b="1" dirty="0" smtClean="0"/>
              <a:t> </a:t>
            </a:r>
            <a:r>
              <a:rPr lang="en-US" b="1" dirty="0" err="1" smtClean="0"/>
              <a:t>rekursiya</a:t>
            </a:r>
            <a:r>
              <a:rPr lang="en-US" b="1" dirty="0" smtClean="0"/>
              <a:t> </a:t>
            </a:r>
            <a:r>
              <a:rPr lang="en-US" b="1" dirty="0" err="1" smtClean="0"/>
              <a:t>yolg`on</a:t>
            </a:r>
            <a:r>
              <a:rPr lang="en-US" b="1" dirty="0" smtClean="0"/>
              <a:t> </a:t>
            </a:r>
            <a:r>
              <a:rPr lang="en-US" b="1" dirty="0" err="1" smtClean="0"/>
              <a:t>yoki</a:t>
            </a:r>
            <a:r>
              <a:rPr lang="en-US" b="1" dirty="0" smtClean="0"/>
              <a:t> </a:t>
            </a:r>
            <a:r>
              <a:rPr lang="en-US" b="1" dirty="0" err="1" smtClean="0"/>
              <a:t>rost</a:t>
            </a:r>
            <a:r>
              <a:rPr lang="en-US" b="1" dirty="0" smtClean="0"/>
              <a:t> </a:t>
            </a:r>
            <a:r>
              <a:rPr lang="en-US" b="1" dirty="0" err="1" smtClean="0"/>
              <a:t>qiymat</a:t>
            </a:r>
            <a:r>
              <a:rPr lang="en-US" b="1" dirty="0" smtClean="0"/>
              <a:t> </a:t>
            </a:r>
            <a:r>
              <a:rPr lang="en-US" b="1" dirty="0" err="1" smtClean="0"/>
              <a:t>qabul</a:t>
            </a:r>
            <a:r>
              <a:rPr lang="en-US" b="1" dirty="0" smtClean="0"/>
              <a:t> </a:t>
            </a:r>
            <a:r>
              <a:rPr lang="en-US" b="1" dirty="0" err="1" smtClean="0"/>
              <a:t>qilishi</a:t>
            </a:r>
            <a:r>
              <a:rPr lang="en-US" b="1" dirty="0" smtClean="0"/>
              <a:t> </a:t>
            </a:r>
            <a:r>
              <a:rPr lang="en-US" b="1" dirty="0" err="1" smtClean="0"/>
              <a:t>kerak</a:t>
            </a:r>
            <a:r>
              <a:rPr lang="en-US" b="1" dirty="0" smtClean="0"/>
              <a:t>. </a:t>
            </a:r>
            <a:r>
              <a:rPr lang="en-US" b="1" dirty="0" err="1" smtClean="0"/>
              <a:t>Shundagina</a:t>
            </a:r>
            <a:r>
              <a:rPr lang="en-US" b="1" dirty="0" smtClean="0"/>
              <a:t> </a:t>
            </a:r>
            <a:r>
              <a:rPr lang="en-US" b="1" dirty="0" err="1" smtClean="0"/>
              <a:t>chaqirilgan</a:t>
            </a:r>
            <a:r>
              <a:rPr lang="en-US" b="1" dirty="0" smtClean="0"/>
              <a:t> </a:t>
            </a:r>
            <a:r>
              <a:rPr lang="en-US" b="1" dirty="0" err="1" smtClean="0"/>
              <a:t>funksiyalar</a:t>
            </a:r>
            <a:r>
              <a:rPr lang="en-US" b="1" dirty="0" smtClean="0"/>
              <a:t> </a:t>
            </a:r>
            <a:r>
              <a:rPr lang="en-US" b="1" dirty="0" err="1" smtClean="0"/>
              <a:t>qaytadi</a:t>
            </a:r>
            <a:r>
              <a:rPr lang="en-US" b="1" dirty="0" smtClean="0"/>
              <a:t>. </a:t>
            </a:r>
            <a:r>
              <a:rPr lang="en-US" b="1" dirty="0" err="1" smtClean="0"/>
              <a:t>Aks</a:t>
            </a:r>
            <a:r>
              <a:rPr lang="en-US" b="1" dirty="0" smtClean="0"/>
              <a:t> </a:t>
            </a:r>
            <a:r>
              <a:rPr lang="en-US" b="1" dirty="0" err="1" smtClean="0"/>
              <a:t>holda</a:t>
            </a:r>
            <a:r>
              <a:rPr lang="en-US" b="1" dirty="0" smtClean="0"/>
              <a:t> </a:t>
            </a:r>
            <a:r>
              <a:rPr lang="en-US" b="1" dirty="0" err="1" smtClean="0"/>
              <a:t>funksiya</a:t>
            </a:r>
            <a:r>
              <a:rPr lang="en-US" b="1" dirty="0" smtClean="0"/>
              <a:t> </a:t>
            </a:r>
            <a:r>
              <a:rPr lang="en-US" b="1" dirty="0" err="1" smtClean="0"/>
              <a:t>o`z</a:t>
            </a:r>
            <a:r>
              <a:rPr lang="en-US" b="1" dirty="0" smtClean="0"/>
              <a:t> – </a:t>
            </a:r>
            <a:r>
              <a:rPr lang="en-US" b="1" dirty="0" err="1" smtClean="0"/>
              <a:t>o`zini</a:t>
            </a:r>
            <a:r>
              <a:rPr lang="en-US" b="1" dirty="0" smtClean="0"/>
              <a:t> </a:t>
            </a:r>
            <a:r>
              <a:rPr lang="en-US" b="1" dirty="0" err="1" smtClean="0"/>
              <a:t>davomli</a:t>
            </a:r>
            <a:r>
              <a:rPr lang="en-US" b="1" dirty="0" smtClean="0"/>
              <a:t> </a:t>
            </a:r>
            <a:r>
              <a:rPr lang="en-US" b="1" dirty="0" err="1" smtClean="0"/>
              <a:t>ravishda</a:t>
            </a:r>
            <a:r>
              <a:rPr lang="en-US" b="1" dirty="0" smtClean="0"/>
              <a:t> </a:t>
            </a:r>
            <a:r>
              <a:rPr lang="en-US" b="1" dirty="0" err="1" smtClean="0"/>
              <a:t>chaqiradi</a:t>
            </a:r>
            <a:r>
              <a:rPr lang="en-US" b="1" dirty="0" smtClean="0"/>
              <a:t> </a:t>
            </a:r>
            <a:r>
              <a:rPr lang="en-US" b="1" dirty="0" err="1" smtClean="0"/>
              <a:t>va</a:t>
            </a:r>
            <a:r>
              <a:rPr lang="en-US" b="1" dirty="0" smtClean="0"/>
              <a:t> </a:t>
            </a:r>
            <a:r>
              <a:rPr lang="en-US" b="1" dirty="0" err="1" smtClean="0"/>
              <a:t>xatolik</a:t>
            </a:r>
            <a:r>
              <a:rPr lang="en-US" b="1" dirty="0" smtClean="0"/>
              <a:t> </a:t>
            </a:r>
            <a:r>
              <a:rPr lang="en-US" b="1" dirty="0" err="1" smtClean="0"/>
              <a:t>sodir</a:t>
            </a:r>
            <a:r>
              <a:rPr lang="en-US" b="1" dirty="0" smtClean="0"/>
              <a:t> </a:t>
            </a:r>
            <a:r>
              <a:rPr lang="en-US" b="1" dirty="0" err="1" smtClean="0"/>
              <a:t>bo’ladi</a:t>
            </a:r>
            <a:r>
              <a:rPr lang="en-US" b="1" dirty="0" smtClean="0"/>
              <a:t>. </a:t>
            </a:r>
          </a:p>
          <a:p>
            <a:r>
              <a:rPr lang="en-US" b="1" dirty="0" smtClean="0"/>
              <a:t>n! </a:t>
            </a:r>
            <a:r>
              <a:rPr lang="en-US" b="1" dirty="0" err="1" smtClean="0"/>
              <a:t>faktorialni</a:t>
            </a:r>
            <a:r>
              <a:rPr lang="en-US" b="1" dirty="0" smtClean="0"/>
              <a:t> </a:t>
            </a:r>
            <a:r>
              <a:rPr lang="en-US" b="1" dirty="0" err="1" smtClean="0"/>
              <a:t>rekursiyali</a:t>
            </a:r>
            <a:r>
              <a:rPr lang="en-US" b="1" dirty="0" smtClean="0"/>
              <a:t> </a:t>
            </a:r>
            <a:r>
              <a:rPr lang="en-US" b="1" dirty="0" err="1" smtClean="0"/>
              <a:t>funksiya</a:t>
            </a:r>
            <a:r>
              <a:rPr lang="en-US" b="1" dirty="0" smtClean="0"/>
              <a:t> </a:t>
            </a:r>
            <a:r>
              <a:rPr lang="en-US" b="1" dirty="0" err="1" smtClean="0"/>
              <a:t>orqali</a:t>
            </a:r>
            <a:r>
              <a:rPr lang="en-US" b="1" dirty="0" smtClean="0"/>
              <a:t> </a:t>
            </a:r>
            <a:r>
              <a:rPr lang="en-US" b="1" dirty="0" err="1" smtClean="0"/>
              <a:t>hisoblochi</a:t>
            </a:r>
            <a:r>
              <a:rPr lang="en-US" b="1" dirty="0" smtClean="0"/>
              <a:t> </a:t>
            </a:r>
            <a:r>
              <a:rPr lang="en-US" b="1" dirty="0" err="1" smtClean="0"/>
              <a:t>dastur</a:t>
            </a:r>
            <a:r>
              <a:rPr lang="en-US" b="1" dirty="0" smtClean="0"/>
              <a:t> </a:t>
            </a:r>
            <a:r>
              <a:rPr lang="en-US" b="1" dirty="0" err="1" smtClean="0"/>
              <a:t>tuzilsin</a:t>
            </a:r>
            <a:r>
              <a:rPr lang="en-US" b="1" dirty="0" smtClean="0"/>
              <a:t>. n!=1*2*…*(n-1)*n; </a:t>
            </a:r>
          </a:p>
          <a:p>
            <a:r>
              <a:rPr lang="en-US" b="1" dirty="0" smtClean="0"/>
              <a:t>#include &lt;</a:t>
            </a:r>
            <a:r>
              <a:rPr lang="en-US" b="1" dirty="0" err="1" smtClean="0"/>
              <a:t>iostream</a:t>
            </a:r>
            <a:r>
              <a:rPr lang="en-US" b="1" dirty="0" smtClean="0"/>
              <a:t>&gt; </a:t>
            </a:r>
          </a:p>
          <a:p>
            <a:r>
              <a:rPr lang="en-US" b="1" dirty="0" smtClean="0"/>
              <a:t>using namespace std; </a:t>
            </a:r>
          </a:p>
          <a:p>
            <a:r>
              <a:rPr lang="en-US" b="1" dirty="0" err="1" smtClean="0"/>
              <a:t>int</a:t>
            </a:r>
            <a:r>
              <a:rPr lang="en-US" b="1" dirty="0" smtClean="0"/>
              <a:t> fact(</a:t>
            </a:r>
            <a:r>
              <a:rPr lang="en-US" b="1" dirty="0" err="1" smtClean="0"/>
              <a:t>int</a:t>
            </a:r>
            <a:r>
              <a:rPr lang="en-US" b="1" dirty="0" smtClean="0"/>
              <a:t>); </a:t>
            </a:r>
          </a:p>
          <a:p>
            <a:r>
              <a:rPr lang="en-US" b="1" dirty="0" err="1" smtClean="0"/>
              <a:t>int</a:t>
            </a:r>
            <a:r>
              <a:rPr lang="en-US" b="1" dirty="0" smtClean="0"/>
              <a:t> main() </a:t>
            </a:r>
          </a:p>
          <a:p>
            <a:r>
              <a:rPr lang="ru-RU" b="1" dirty="0" smtClean="0"/>
              <a:t>{ </a:t>
            </a:r>
          </a:p>
          <a:p>
            <a:r>
              <a:rPr lang="en-US" b="1" dirty="0" err="1" smtClean="0"/>
              <a:t>int</a:t>
            </a:r>
            <a:r>
              <a:rPr lang="en-US" b="1" dirty="0" smtClean="0"/>
              <a:t> n; </a:t>
            </a:r>
          </a:p>
          <a:p>
            <a:r>
              <a:rPr lang="en-US" b="1" dirty="0" err="1" smtClean="0"/>
              <a:t>cout</a:t>
            </a:r>
            <a:r>
              <a:rPr lang="en-US" b="1" dirty="0" smtClean="0"/>
              <a:t> &lt;&lt; "n="; </a:t>
            </a:r>
            <a:r>
              <a:rPr lang="en-US" b="1" dirty="0" err="1" smtClean="0"/>
              <a:t>cin</a:t>
            </a:r>
            <a:r>
              <a:rPr lang="en-US" b="1" dirty="0" smtClean="0"/>
              <a:t> &gt;&gt; n; </a:t>
            </a:r>
          </a:p>
          <a:p>
            <a:r>
              <a:rPr lang="en-US" b="1" dirty="0" err="1" smtClean="0"/>
              <a:t>cout</a:t>
            </a:r>
            <a:r>
              <a:rPr lang="en-US" b="1" dirty="0" smtClean="0"/>
              <a:t> &lt;&lt; n &lt;&lt; "!="&lt;&lt; fact(n) &lt;&lt; </a:t>
            </a:r>
            <a:r>
              <a:rPr lang="en-US" b="1" dirty="0" err="1" smtClean="0"/>
              <a:t>endl</a:t>
            </a:r>
            <a:r>
              <a:rPr lang="en-US" b="1" dirty="0" smtClean="0"/>
              <a:t>; </a:t>
            </a:r>
          </a:p>
          <a:p>
            <a:r>
              <a:rPr lang="en-US" b="1" dirty="0" smtClean="0"/>
              <a:t>return 0; </a:t>
            </a:r>
          </a:p>
          <a:p>
            <a:r>
              <a:rPr lang="ru-RU" b="1" dirty="0" smtClean="0"/>
              <a:t>} </a:t>
            </a:r>
          </a:p>
          <a:p>
            <a:r>
              <a:rPr lang="en-US" b="1" dirty="0" err="1" smtClean="0"/>
              <a:t>int</a:t>
            </a:r>
            <a:r>
              <a:rPr lang="en-US" b="1" dirty="0" smtClean="0"/>
              <a:t> fact(</a:t>
            </a:r>
            <a:r>
              <a:rPr lang="en-US" b="1" dirty="0" err="1" smtClean="0"/>
              <a:t>int</a:t>
            </a:r>
            <a:r>
              <a:rPr lang="en-US" b="1" dirty="0" smtClean="0"/>
              <a:t> k) </a:t>
            </a:r>
          </a:p>
          <a:p>
            <a:r>
              <a:rPr lang="ru-RU" b="1" dirty="0" smtClean="0"/>
              <a:t>{ </a:t>
            </a:r>
          </a:p>
          <a:p>
            <a:r>
              <a:rPr lang="en-US" b="1" dirty="0" smtClean="0"/>
              <a:t>if (k == 0) return 1; </a:t>
            </a:r>
          </a:p>
          <a:p>
            <a:r>
              <a:rPr lang="en-US" b="1" dirty="0" smtClean="0"/>
              <a:t>return k * fact(k - 1); </a:t>
            </a:r>
          </a:p>
          <a:p>
            <a:r>
              <a:rPr lang="ru-RU" b="1" dirty="0" smtClean="0"/>
              <a:t>} </a:t>
            </a:r>
            <a:endParaRPr lang="ru-RU" b="1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D:\RJOXUN_FILES\OILA\Азизам\КИТОБЛАР\Fon\sending-emails-from-laptop-backgrou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285852" y="714356"/>
            <a:ext cx="6215106" cy="366254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563" algn="l"/>
              </a:tabLst>
            </a:pP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orbel" pitchFamily="34" charset="0"/>
              </a:rPr>
              <a:t>R</a:t>
            </a:r>
            <a:r>
              <a:rPr kumimoji="0" lang="en-US" sz="3600" b="1" i="0" u="none" strike="noStrike" cap="none" normalizeH="0" baseline="0" dirty="0" err="1" smtClean="0" bmk="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orbel" pitchFamily="34" charset="0"/>
              </a:rPr>
              <a:t>ekursiyani</a:t>
            </a:r>
            <a:r>
              <a:rPr kumimoji="0" lang="en-US" sz="3600" b="1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orbe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 bmk="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orbel" pitchFamily="34" charset="0"/>
              </a:rPr>
              <a:t>to'g'ri</a:t>
            </a:r>
            <a:r>
              <a:rPr kumimoji="0" lang="en-US" sz="3600" b="1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orbe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 bmk="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orbel" pitchFamily="34" charset="0"/>
              </a:rPr>
              <a:t>tashkil</a:t>
            </a:r>
            <a:r>
              <a:rPr kumimoji="0" lang="en-US" sz="3600" b="1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orbe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 bmk="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orbel" pitchFamily="34" charset="0"/>
              </a:rPr>
              <a:t>qilish</a:t>
            </a:r>
            <a:r>
              <a:rPr kumimoji="0" lang="en-US" sz="3600" b="1" i="0" u="none" strike="noStrike" cap="none" normalizeH="0" baseline="0" dirty="0" smtClean="0" bmk="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orbe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 bmk="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Times New Roman" pitchFamily="18" charset="0"/>
                <a:cs typeface="Corbel" pitchFamily="34" charset="0"/>
              </a:rPr>
              <a:t>shartlari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563" algn="l"/>
              </a:tabLs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Har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qanday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to'g'ri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tuzilgan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rekursiya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asosini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ikkita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shart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tashkil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qiladi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2563" algn="l"/>
              </a:tabLs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Rekursiya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asos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sharti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2563" algn="l"/>
              </a:tabLs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Funksiyaning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o'ziga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o'zgartirilgan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argument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bilan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murojaat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qilish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563" algn="l"/>
              </a:tabLs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Rekursiv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funksiya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qaysidir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vaqtga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kelib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o'ziga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murojaat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qilishni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to'xtatishi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kerak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bo'ladi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Aynan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shu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narsani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rekursiya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asos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sharti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ta'minlab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Times New Roman" pitchFamily="18" charset="0"/>
                <a:cs typeface="Bookman Old Style" pitchFamily="18" charset="0"/>
              </a:rPr>
              <a:t>beradi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D:\RJOXUN_FILES\OILA\Азизам\КИТОБЛАР\Fon\sending-emails-from-laptop-backgrou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14348" y="12144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57224" y="12144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857232"/>
            <a:ext cx="72866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solidFill>
                  <a:srgbClr val="FF0000"/>
                </a:solidFill>
              </a:rPr>
              <a:t>Masala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err="1" smtClean="0"/>
              <a:t>Ikkita</a:t>
            </a:r>
            <a:r>
              <a:rPr lang="en-US" sz="2400" dirty="0" smtClean="0"/>
              <a:t> a </a:t>
            </a:r>
            <a:r>
              <a:rPr lang="en-US" sz="2400" dirty="0" err="1" smtClean="0"/>
              <a:t>va</a:t>
            </a:r>
            <a:r>
              <a:rPr lang="en-US" sz="2400" dirty="0" smtClean="0"/>
              <a:t> b </a:t>
            </a:r>
            <a:r>
              <a:rPr lang="en-US" sz="2400" dirty="0" err="1" smtClean="0"/>
              <a:t>sonlari</a:t>
            </a:r>
            <a:r>
              <a:rPr lang="en-US" sz="2400" dirty="0" smtClean="0"/>
              <a:t> </a:t>
            </a:r>
            <a:r>
              <a:rPr lang="en-US" sz="2400" dirty="0" err="1" smtClean="0"/>
              <a:t>berilgan</a:t>
            </a:r>
            <a:r>
              <a:rPr lang="en-US" sz="2400" dirty="0" smtClean="0"/>
              <a:t>. </a:t>
            </a:r>
            <a:r>
              <a:rPr lang="en-US" sz="2400" dirty="0" err="1" smtClean="0"/>
              <a:t>Ularning</a:t>
            </a:r>
            <a:r>
              <a:rPr lang="en-US" sz="2400" dirty="0" smtClean="0"/>
              <a:t> </a:t>
            </a:r>
            <a:r>
              <a:rPr lang="en-US" sz="2400" dirty="0" err="1" smtClean="0"/>
              <a:t>har</a:t>
            </a:r>
            <a:r>
              <a:rPr lang="en-US" sz="2400" dirty="0" smtClean="0"/>
              <a:t> </a:t>
            </a:r>
            <a:r>
              <a:rPr lang="en-US" sz="2400" dirty="0" err="1" smtClean="0"/>
              <a:t>birining</a:t>
            </a:r>
            <a:r>
              <a:rPr lang="en-US" sz="2400" dirty="0" smtClean="0"/>
              <a:t> </a:t>
            </a:r>
            <a:r>
              <a:rPr lang="en-US" sz="2400" dirty="0" err="1" smtClean="0"/>
              <a:t>raqamli</a:t>
            </a:r>
            <a:r>
              <a:rPr lang="en-US" sz="2400" dirty="0" smtClean="0"/>
              <a:t> </a:t>
            </a:r>
            <a:r>
              <a:rPr lang="en-US" sz="2400" dirty="0" err="1" smtClean="0"/>
              <a:t>ildizlarini</a:t>
            </a:r>
            <a:r>
              <a:rPr lang="en-US" sz="2400" dirty="0" smtClean="0"/>
              <a:t> toping.</a:t>
            </a:r>
          </a:p>
          <a:p>
            <a:pPr algn="just"/>
            <a:r>
              <a:rPr lang="en-US" sz="2400" dirty="0" err="1" smtClean="0"/>
              <a:t>Raqamli</a:t>
            </a:r>
            <a:r>
              <a:rPr lang="en-US" sz="2400" dirty="0" smtClean="0"/>
              <a:t> </a:t>
            </a:r>
            <a:r>
              <a:rPr lang="en-US" sz="2400" dirty="0" err="1" smtClean="0"/>
              <a:t>ildizni</a:t>
            </a:r>
            <a:r>
              <a:rPr lang="en-US" sz="2400" dirty="0" smtClean="0"/>
              <a:t> </a:t>
            </a:r>
            <a:r>
              <a:rPr lang="en-US" sz="2400" dirty="0" err="1" smtClean="0"/>
              <a:t>xisoblaganda</a:t>
            </a:r>
            <a:r>
              <a:rPr lang="en-US" sz="2400" dirty="0" smtClean="0"/>
              <a:t> </a:t>
            </a:r>
            <a:r>
              <a:rPr lang="en-US" sz="2400" dirty="0" err="1" smtClean="0"/>
              <a:t>sonning</a:t>
            </a:r>
            <a:r>
              <a:rPr lang="en-US" sz="2400" dirty="0" smtClean="0"/>
              <a:t> </a:t>
            </a:r>
            <a:r>
              <a:rPr lang="en-US" sz="2400" dirty="0" err="1" smtClean="0"/>
              <a:t>raqamlarini</a:t>
            </a:r>
            <a:r>
              <a:rPr lang="en-US" sz="2400" dirty="0" smtClean="0"/>
              <a:t> </a:t>
            </a:r>
            <a:r>
              <a:rPr lang="en-US" sz="2400" dirty="0" err="1" smtClean="0"/>
              <a:t>qo’shamiz</a:t>
            </a:r>
            <a:r>
              <a:rPr lang="en-US" sz="2400" dirty="0" smtClean="0"/>
              <a:t>. Agar u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xonali</a:t>
            </a:r>
            <a:r>
              <a:rPr lang="en-US" sz="2400" dirty="0" smtClean="0"/>
              <a:t> son </a:t>
            </a:r>
            <a:r>
              <a:rPr lang="en-US" sz="2400" dirty="0" err="1" smtClean="0"/>
              <a:t>bo’lmasa</a:t>
            </a:r>
            <a:r>
              <a:rPr lang="en-US" sz="2400" dirty="0" smtClean="0"/>
              <a:t> </a:t>
            </a: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 smtClean="0"/>
              <a:t>jarayonni</a:t>
            </a:r>
            <a:r>
              <a:rPr lang="en-US" sz="2400" dirty="0" smtClean="0"/>
              <a:t> </a:t>
            </a:r>
            <a:r>
              <a:rPr lang="en-US" sz="2400" dirty="0" err="1" smtClean="0"/>
              <a:t>toki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xonali</a:t>
            </a:r>
            <a:r>
              <a:rPr lang="en-US" sz="2400" dirty="0" smtClean="0"/>
              <a:t> son </a:t>
            </a:r>
            <a:r>
              <a:rPr lang="en-US" sz="2400" dirty="0" err="1" smtClean="0"/>
              <a:t>bo’lgunga</a:t>
            </a:r>
            <a:r>
              <a:rPr lang="en-US" sz="2400" dirty="0" smtClean="0"/>
              <a:t> </a:t>
            </a:r>
            <a:r>
              <a:rPr lang="en-US" sz="2400" dirty="0" err="1" smtClean="0"/>
              <a:t>qadar</a:t>
            </a:r>
            <a:r>
              <a:rPr lang="en-US" sz="2400" dirty="0" smtClean="0"/>
              <a:t> </a:t>
            </a:r>
            <a:r>
              <a:rPr lang="en-US" sz="2400" dirty="0" err="1" smtClean="0"/>
              <a:t>davom</a:t>
            </a:r>
            <a:r>
              <a:rPr lang="en-US" sz="2400" dirty="0" smtClean="0"/>
              <a:t> </a:t>
            </a:r>
            <a:r>
              <a:rPr lang="en-US" sz="2400" dirty="0" err="1" smtClean="0"/>
              <a:t>ettiramiz</a:t>
            </a:r>
            <a:r>
              <a:rPr lang="en-US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D:\RJOXUN_FILES\OILA\Азизам\КИТОБЛАР\Fon\sending-emails-from-laptop-backgrou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14348" y="1071546"/>
            <a:ext cx="728667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Masalan</a:t>
            </a:r>
            <a:r>
              <a:rPr lang="en-US" sz="2800" dirty="0" smtClean="0"/>
              <a:t>   a = 2356474;</a:t>
            </a:r>
          </a:p>
          <a:p>
            <a:r>
              <a:rPr lang="en-US" sz="2800" dirty="0" smtClean="0"/>
              <a:t>1)  a = 2356474 &gt; 9, a = 2+3+5+6+4+7+4=31;</a:t>
            </a:r>
          </a:p>
          <a:p>
            <a:r>
              <a:rPr lang="en-US" sz="2800" dirty="0" smtClean="0"/>
              <a:t>2)  a = 31 &gt; 9, a = 3+1=4;</a:t>
            </a:r>
          </a:p>
          <a:p>
            <a:r>
              <a:rPr lang="en-US" sz="2800" dirty="0" smtClean="0"/>
              <a:t>3)  a = 4 &lt;= 9; </a:t>
            </a:r>
            <a:r>
              <a:rPr lang="en-US" sz="2800" dirty="0" err="1" smtClean="0"/>
              <a:t>Javob</a:t>
            </a:r>
            <a:r>
              <a:rPr lang="en-US" sz="2800" dirty="0" smtClean="0"/>
              <a:t> : 4;</a:t>
            </a:r>
          </a:p>
          <a:p>
            <a:endParaRPr lang="en-US" dirty="0" smtClean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D:\RJOXUN_FILES\OILA\Азизам\КИТОБЛАР\Fon\sending-emails-from-laptop-backgrou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14414" y="1285860"/>
            <a:ext cx="671517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int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digidal_root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a) {</a:t>
            </a:r>
          </a:p>
          <a:p>
            <a:r>
              <a:rPr lang="en-US" sz="2000" b="1" dirty="0" smtClean="0"/>
              <a:t>      while (a &gt; 9) {</a:t>
            </a:r>
          </a:p>
          <a:p>
            <a:r>
              <a:rPr lang="en-US" sz="2000" b="1" dirty="0" smtClean="0"/>
              <a:t>             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sum = 0;</a:t>
            </a:r>
          </a:p>
          <a:p>
            <a:r>
              <a:rPr lang="en-US" sz="2000" b="1" dirty="0" smtClean="0"/>
              <a:t>             while (a &gt; 0) {</a:t>
            </a:r>
          </a:p>
          <a:p>
            <a:r>
              <a:rPr lang="en-US" sz="2000" b="1" dirty="0" smtClean="0"/>
              <a:t>                   sum += a % 10;</a:t>
            </a:r>
          </a:p>
          <a:p>
            <a:r>
              <a:rPr lang="en-US" sz="2000" b="1" dirty="0" smtClean="0"/>
              <a:t>                   a /= 10;</a:t>
            </a:r>
          </a:p>
          <a:p>
            <a:r>
              <a:rPr lang="en-US" sz="2000" b="1" dirty="0" smtClean="0"/>
              <a:t>             </a:t>
            </a:r>
            <a:r>
              <a:rPr lang="ru-RU" sz="2000" b="1" dirty="0" smtClean="0"/>
              <a:t>}</a:t>
            </a:r>
          </a:p>
          <a:p>
            <a:r>
              <a:rPr lang="en-US" sz="2000" b="1" dirty="0" smtClean="0"/>
              <a:t>             a = sum;</a:t>
            </a:r>
          </a:p>
          <a:p>
            <a:r>
              <a:rPr lang="en-US" sz="2000" b="1" dirty="0" smtClean="0"/>
              <a:t>      </a:t>
            </a:r>
            <a:r>
              <a:rPr lang="ru-RU" sz="2000" b="1" dirty="0" smtClean="0"/>
              <a:t>}</a:t>
            </a:r>
          </a:p>
          <a:p>
            <a:r>
              <a:rPr lang="en-US" sz="2000" b="1" dirty="0" smtClean="0"/>
              <a:t>      return a;</a:t>
            </a:r>
          </a:p>
          <a:p>
            <a:r>
              <a:rPr lang="ru-RU" sz="2000" b="1" dirty="0" smtClean="0"/>
              <a:t>}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96</TotalTime>
  <Words>465</Words>
  <Application>Microsoft Office PowerPoint</Application>
  <PresentationFormat>Экран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 Unicode MS</vt:lpstr>
      <vt:lpstr>Arial</vt:lpstr>
      <vt:lpstr>Bookman Old Style</vt:lpstr>
      <vt:lpstr>Calibri</vt:lpstr>
      <vt:lpstr>Candara</vt:lpstr>
      <vt:lpstr>Corbel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Oxunjon</dc:creator>
  <cp:lastModifiedBy>Пользователь Windows</cp:lastModifiedBy>
  <cp:revision>12</cp:revision>
  <dcterms:created xsi:type="dcterms:W3CDTF">2019-06-02T14:02:44Z</dcterms:created>
  <dcterms:modified xsi:type="dcterms:W3CDTF">2019-06-06T06:35:37Z</dcterms:modified>
</cp:coreProperties>
</file>