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211728"/>
          </a:xfrm>
        </p:spPr>
        <p:txBody>
          <a:bodyPr>
            <a:noAutofit/>
          </a:bodyPr>
          <a:lstStyle/>
          <a:p>
            <a:pPr algn="ctr"/>
            <a:r>
              <a:rPr lang="sv-SE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Fayllar bilan ishlash. Matnli fayllar </a:t>
            </a:r>
            <a:br>
              <a:rPr lang="sv-SE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r>
              <a:rPr lang="en-US" dirty="0" smtClean="0"/>
              <a:t>#include &lt;</a:t>
            </a:r>
            <a:r>
              <a:rPr lang="en-US" dirty="0" err="1" smtClean="0"/>
              <a:t>fstream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 ()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ofstream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; </a:t>
            </a:r>
            <a:r>
              <a:rPr lang="en-US" i="1" dirty="0" smtClean="0"/>
              <a:t>// </a:t>
            </a:r>
            <a:r>
              <a:rPr lang="en-US" i="1" dirty="0" err="1" smtClean="0"/>
              <a:t>faylga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  <a:r>
              <a:rPr lang="en-US" i="1" dirty="0" err="1" smtClean="0"/>
              <a:t>oqimini</a:t>
            </a:r>
            <a:r>
              <a:rPr lang="en-US" i="1" dirty="0" smtClean="0"/>
              <a:t> </a:t>
            </a:r>
            <a:r>
              <a:rPr lang="en-US" i="1" dirty="0" err="1" smtClean="0"/>
              <a:t>hosil</a:t>
            </a:r>
            <a:r>
              <a:rPr lang="en-US" i="1" dirty="0" smtClean="0"/>
              <a:t> </a:t>
            </a:r>
            <a:r>
              <a:rPr lang="en-US" i="1" dirty="0" err="1" smtClean="0"/>
              <a:t>qilish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yozish.open</a:t>
            </a:r>
            <a:r>
              <a:rPr lang="en-US" dirty="0" smtClean="0"/>
              <a:t>("namuna.txt");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yangi</a:t>
            </a:r>
            <a:r>
              <a:rPr lang="en-US" i="1" dirty="0" smtClean="0"/>
              <a:t> namuna.txt </a:t>
            </a:r>
            <a:r>
              <a:rPr lang="en-US" i="1" dirty="0" err="1" smtClean="0"/>
              <a:t>nomli</a:t>
            </a:r>
            <a:r>
              <a:rPr lang="en-US" i="1" dirty="0" smtClean="0"/>
              <a:t> </a:t>
            </a:r>
            <a:r>
              <a:rPr lang="en-US" i="1" dirty="0" err="1" smtClean="0"/>
              <a:t>fayl</a:t>
            </a:r>
            <a:r>
              <a:rPr lang="en-US" i="1" dirty="0" smtClean="0"/>
              <a:t> </a:t>
            </a:r>
            <a:r>
              <a:rPr lang="en-US" i="1" dirty="0" err="1" smtClean="0"/>
              <a:t>hosil</a:t>
            </a:r>
            <a:r>
              <a:rPr lang="en-US" i="1" dirty="0" smtClean="0"/>
              <a:t> </a:t>
            </a:r>
            <a:r>
              <a:rPr lang="en-US" i="1" dirty="0" err="1" smtClean="0"/>
              <a:t>qilinadi</a:t>
            </a:r>
            <a:r>
              <a:rPr lang="en-US" i="1" dirty="0" smtClean="0"/>
              <a:t>. </a:t>
            </a:r>
          </a:p>
          <a:p>
            <a:r>
              <a:rPr lang="en-US" i="1" dirty="0" smtClean="0"/>
              <a:t>// agar namuna.txt </a:t>
            </a:r>
            <a:r>
              <a:rPr lang="en-US" i="1" dirty="0" err="1" smtClean="0"/>
              <a:t>fayli</a:t>
            </a:r>
            <a:r>
              <a:rPr lang="en-US" i="1" dirty="0" smtClean="0"/>
              <a:t> </a:t>
            </a:r>
            <a:r>
              <a:rPr lang="en-US" i="1" dirty="0" err="1" smtClean="0"/>
              <a:t>oldindan</a:t>
            </a:r>
            <a:r>
              <a:rPr lang="en-US" i="1" dirty="0" smtClean="0"/>
              <a:t> </a:t>
            </a:r>
            <a:r>
              <a:rPr lang="en-US" i="1" dirty="0" err="1" smtClean="0"/>
              <a:t>bo'lsa</a:t>
            </a:r>
            <a:r>
              <a:rPr lang="en-US" i="1" dirty="0" smtClean="0"/>
              <a:t>,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uning</a:t>
            </a:r>
            <a:r>
              <a:rPr lang="en-US" i="1" dirty="0" smtClean="0"/>
              <a:t> </a:t>
            </a:r>
            <a:r>
              <a:rPr lang="en-US" i="1" dirty="0" err="1" smtClean="0"/>
              <a:t>eski</a:t>
            </a:r>
            <a:r>
              <a:rPr lang="en-US" i="1" dirty="0" smtClean="0"/>
              <a:t> </a:t>
            </a:r>
            <a:r>
              <a:rPr lang="en-US" i="1" dirty="0" err="1" smtClean="0"/>
              <a:t>qiymatlari</a:t>
            </a:r>
            <a:r>
              <a:rPr lang="en-US" i="1" dirty="0" smtClean="0"/>
              <a:t> </a:t>
            </a:r>
            <a:r>
              <a:rPr lang="en-US" i="1" dirty="0" err="1" smtClean="0"/>
              <a:t>o'chiriladi</a:t>
            </a:r>
            <a:r>
              <a:rPr lang="en-US" i="1" dirty="0" smtClean="0"/>
              <a:t> </a:t>
            </a:r>
          </a:p>
          <a:p>
            <a:r>
              <a:rPr lang="es-ES" i="1" dirty="0" smtClean="0"/>
              <a:t>// va yangi fayl hosil qilinadi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/>
          <a:lstStyle/>
          <a:p>
            <a:r>
              <a:rPr lang="en-US" dirty="0" err="1" smtClean="0"/>
              <a:t>yozish</a:t>
            </a:r>
            <a:r>
              <a:rPr lang="en-US" dirty="0" smtClean="0"/>
              <a:t> &lt;&lt; "</a:t>
            </a:r>
            <a:r>
              <a:rPr lang="en-US" dirty="0" err="1" smtClean="0"/>
              <a:t>Juda</a:t>
            </a:r>
            <a:r>
              <a:rPr lang="en-US" dirty="0" smtClean="0"/>
              <a:t> </a:t>
            </a:r>
            <a:r>
              <a:rPr lang="en-US" dirty="0" err="1" smtClean="0"/>
              <a:t>oson</a:t>
            </a:r>
            <a:r>
              <a:rPr lang="en-US" dirty="0" smtClean="0"/>
              <a:t>!"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yozish.close</a:t>
            </a:r>
            <a:r>
              <a:rPr lang="en-US" dirty="0" smtClean="0"/>
              <a:t>(); </a:t>
            </a:r>
            <a:r>
              <a:rPr lang="en-US" i="1" dirty="0" smtClean="0"/>
              <a:t>//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yopish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return 0; </a:t>
            </a:r>
          </a:p>
          <a:p>
            <a:r>
              <a:rPr lang="ru-RU" dirty="0" smtClean="0"/>
              <a:t>} </a:t>
            </a:r>
          </a:p>
          <a:p>
            <a:r>
              <a:rPr lang="en-US" dirty="0" err="1" smtClean="0"/>
              <a:t>Matnli</a:t>
            </a:r>
            <a:r>
              <a:rPr lang="en-US" dirty="0" smtClean="0"/>
              <a:t> </a:t>
            </a:r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fstream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#include &lt;string&gt;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 ()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{ </a:t>
            </a:r>
          </a:p>
          <a:p>
            <a:r>
              <a:rPr lang="en-US" dirty="0" err="1" smtClean="0"/>
              <a:t>ifstream</a:t>
            </a:r>
            <a:r>
              <a:rPr lang="en-US" dirty="0" smtClean="0"/>
              <a:t> </a:t>
            </a:r>
            <a:r>
              <a:rPr lang="en-US" dirty="0" err="1" smtClean="0"/>
              <a:t>oqish</a:t>
            </a:r>
            <a:r>
              <a:rPr lang="en-US" dirty="0" smtClean="0"/>
              <a:t>; </a:t>
            </a:r>
            <a:r>
              <a:rPr lang="en-US" i="1" dirty="0" smtClean="0"/>
              <a:t>//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  <a:r>
              <a:rPr lang="en-US" i="1" dirty="0" err="1" smtClean="0"/>
              <a:t>oqimini</a:t>
            </a:r>
            <a:r>
              <a:rPr lang="en-US" i="1" dirty="0" smtClean="0"/>
              <a:t> </a:t>
            </a:r>
            <a:r>
              <a:rPr lang="en-US" i="1" dirty="0" err="1" smtClean="0"/>
              <a:t>hosil</a:t>
            </a:r>
            <a:r>
              <a:rPr lang="en-US" i="1" dirty="0" smtClean="0"/>
              <a:t> </a:t>
            </a:r>
            <a:r>
              <a:rPr lang="en-US" i="1" dirty="0" err="1" smtClean="0"/>
              <a:t>qilish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satr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oqish.open</a:t>
            </a:r>
            <a:r>
              <a:rPr lang="en-US" dirty="0" smtClean="0"/>
              <a:t>("namuna.txt");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ochishda</a:t>
            </a:r>
            <a:r>
              <a:rPr lang="en-US" i="1" dirty="0" smtClean="0"/>
              <a:t> </a:t>
            </a:r>
            <a:r>
              <a:rPr lang="en-US" i="1" dirty="0" err="1" smtClean="0"/>
              <a:t>xatolik</a:t>
            </a:r>
            <a:r>
              <a:rPr lang="en-US" i="1" dirty="0" smtClean="0"/>
              <a:t> </a:t>
            </a:r>
            <a:r>
              <a:rPr lang="en-US" i="1" dirty="0" err="1" smtClean="0"/>
              <a:t>sodir</a:t>
            </a:r>
            <a:r>
              <a:rPr lang="en-US" i="1" dirty="0" smtClean="0"/>
              <a:t> </a:t>
            </a:r>
            <a:r>
              <a:rPr lang="en-US" i="1" dirty="0" err="1" smtClean="0"/>
              <a:t>bo'lsa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if (!</a:t>
            </a:r>
            <a:r>
              <a:rPr lang="en-US" dirty="0" err="1" smtClean="0"/>
              <a:t>oqish.is_open</a:t>
            </a:r>
            <a:r>
              <a:rPr lang="en-US" dirty="0" smtClean="0"/>
              <a:t>())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ochishda</a:t>
            </a:r>
            <a:r>
              <a:rPr lang="en-US" dirty="0" smtClean="0"/>
              <a:t> </a:t>
            </a:r>
            <a:r>
              <a:rPr lang="en-US" dirty="0" err="1" smtClean="0"/>
              <a:t>xatolik</a:t>
            </a:r>
            <a:r>
              <a:rPr lang="en-US" dirty="0" smtClean="0"/>
              <a:t> </a:t>
            </a:r>
            <a:r>
              <a:rPr lang="en-US" dirty="0" err="1" smtClean="0"/>
              <a:t>sodir</a:t>
            </a:r>
            <a:r>
              <a:rPr lang="en-US" dirty="0" smtClean="0"/>
              <a:t> </a:t>
            </a:r>
            <a:r>
              <a:rPr lang="en-US" dirty="0" err="1" smtClean="0"/>
              <a:t>bo'ldi</a:t>
            </a:r>
            <a:r>
              <a:rPr lang="en-US" dirty="0" smtClean="0"/>
              <a:t>."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smtClean="0"/>
              <a:t>exit(1); /</a:t>
            </a:r>
            <a:r>
              <a:rPr lang="en-US" i="1" dirty="0" smtClean="0"/>
              <a:t>/ </a:t>
            </a:r>
            <a:r>
              <a:rPr lang="en-US" i="1" dirty="0" err="1" smtClean="0"/>
              <a:t>dasturni</a:t>
            </a:r>
            <a:r>
              <a:rPr lang="en-US" i="1" dirty="0" smtClean="0"/>
              <a:t> </a:t>
            </a:r>
            <a:r>
              <a:rPr lang="en-US" i="1" dirty="0" err="1" smtClean="0"/>
              <a:t>tugatish</a:t>
            </a:r>
            <a:r>
              <a:rPr lang="en-US" i="1" dirty="0" smtClean="0"/>
              <a:t> </a:t>
            </a:r>
          </a:p>
          <a:p>
            <a:r>
              <a:rPr lang="ru-RU" dirty="0" smtClean="0"/>
              <a:t>} </a:t>
            </a:r>
          </a:p>
          <a:p>
            <a:r>
              <a:rPr lang="en-US" dirty="0" smtClean="0"/>
              <a:t>while (!oqish.eof()) </a:t>
            </a:r>
          </a:p>
          <a:p>
            <a:r>
              <a:rPr lang="ru-RU" dirty="0" smtClean="0"/>
              <a:t>{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getline</a:t>
            </a:r>
            <a:r>
              <a:rPr lang="en-US" dirty="0" smtClean="0"/>
              <a:t>(</a:t>
            </a:r>
            <a:r>
              <a:rPr lang="en-US" dirty="0" err="1" smtClean="0"/>
              <a:t>oqish</a:t>
            </a:r>
            <a:r>
              <a:rPr lang="en-US" dirty="0" smtClean="0"/>
              <a:t>, </a:t>
            </a:r>
            <a:r>
              <a:rPr lang="en-US" dirty="0" err="1" smtClean="0"/>
              <a:t>satr</a:t>
            </a:r>
            <a:r>
              <a:rPr lang="en-US" dirty="0" smtClean="0"/>
              <a:t>);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ekranga</a:t>
            </a:r>
            <a:r>
              <a:rPr lang="en-US" i="1" dirty="0" smtClean="0"/>
              <a:t> </a:t>
            </a:r>
            <a:r>
              <a:rPr lang="en-US" i="1" dirty="0" err="1" smtClean="0"/>
              <a:t>chiqarish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satr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}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</a:t>
            </a:r>
            <a:r>
              <a:rPr lang="en-US" sz="2800" b="1" i="1" dirty="0" err="1" smtClean="0"/>
              <a:t>istream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sinfi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funksiyalari</a:t>
            </a:r>
            <a:r>
              <a:rPr lang="en-US" sz="2800" b="1" i="1" dirty="0" smtClean="0"/>
              <a:t> </a:t>
            </a:r>
          </a:p>
          <a:p>
            <a:r>
              <a:rPr lang="en-US" sz="2800" dirty="0" err="1" smtClean="0"/>
              <a:t>istream</a:t>
            </a:r>
            <a:r>
              <a:rPr lang="en-US" sz="2800" dirty="0" smtClean="0"/>
              <a:t>&amp; </a:t>
            </a:r>
            <a:r>
              <a:rPr lang="en-US" sz="2800" dirty="0" err="1" smtClean="0"/>
              <a:t>seekg</a:t>
            </a:r>
            <a:r>
              <a:rPr lang="en-US" sz="2800" dirty="0" smtClean="0"/>
              <a:t> ( </a:t>
            </a:r>
            <a:r>
              <a:rPr lang="en-US" sz="2800" dirty="0" err="1" smtClean="0"/>
              <a:t>streampos</a:t>
            </a:r>
            <a:r>
              <a:rPr lang="en-US" sz="2800" dirty="0" smtClean="0"/>
              <a:t> pos ); </a:t>
            </a:r>
            <a:r>
              <a:rPr lang="en-US" sz="2800" dirty="0" err="1" smtClean="0"/>
              <a:t>istream</a:t>
            </a:r>
            <a:r>
              <a:rPr lang="en-US" sz="2800" dirty="0" smtClean="0"/>
              <a:t>&amp; </a:t>
            </a:r>
            <a:r>
              <a:rPr lang="en-US" sz="2800" dirty="0" err="1" smtClean="0"/>
              <a:t>seekg</a:t>
            </a:r>
            <a:r>
              <a:rPr lang="en-US" sz="2800" dirty="0" smtClean="0"/>
              <a:t> ( </a:t>
            </a:r>
            <a:r>
              <a:rPr lang="en-US" sz="2800" dirty="0" err="1" smtClean="0"/>
              <a:t>streamoff</a:t>
            </a:r>
            <a:r>
              <a:rPr lang="en-US" sz="2800" dirty="0" smtClean="0"/>
              <a:t> off, </a:t>
            </a:r>
            <a:r>
              <a:rPr lang="en-US" sz="2800" dirty="0" err="1" smtClean="0"/>
              <a:t>ios_base</a:t>
            </a:r>
            <a:r>
              <a:rPr lang="en-US" sz="2800" dirty="0" smtClean="0"/>
              <a:t>::</a:t>
            </a:r>
            <a:r>
              <a:rPr lang="en-US" sz="2800" dirty="0" err="1" smtClean="0"/>
              <a:t>seekdir</a:t>
            </a:r>
            <a:r>
              <a:rPr lang="en-US" sz="2800" dirty="0" smtClean="0"/>
              <a:t> dir );; </a:t>
            </a:r>
          </a:p>
          <a:p>
            <a:r>
              <a:rPr lang="en-US" sz="2800" dirty="0" err="1" smtClean="0"/>
              <a:t>oqish</a:t>
            </a:r>
            <a:r>
              <a:rPr lang="en-US" sz="2800" dirty="0" smtClean="0"/>
              <a:t> </a:t>
            </a:r>
            <a:r>
              <a:rPr lang="en-US" sz="2800" dirty="0" err="1" smtClean="0"/>
              <a:t>oqimi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ko'rsatkichini</a:t>
            </a:r>
            <a:r>
              <a:rPr lang="en-US" sz="2800" dirty="0" smtClean="0"/>
              <a:t> </a:t>
            </a:r>
            <a:r>
              <a:rPr lang="en-US" sz="2800" dirty="0" err="1" smtClean="0"/>
              <a:t>o'rnatish</a:t>
            </a:r>
            <a:r>
              <a:rPr lang="en-US" sz="2800" dirty="0" smtClean="0"/>
              <a:t> (</a:t>
            </a:r>
            <a:r>
              <a:rPr lang="en-US" sz="2800" dirty="0" err="1" smtClean="0"/>
              <a:t>siljitish</a:t>
            </a:r>
            <a:r>
              <a:rPr lang="en-US" sz="2800" dirty="0" smtClean="0"/>
              <a:t>). </a:t>
            </a:r>
          </a:p>
          <a:p>
            <a:r>
              <a:rPr lang="en-US" sz="2800" dirty="0" smtClean="0"/>
              <a:t>pos - </a:t>
            </a:r>
            <a:r>
              <a:rPr lang="en-US" sz="2800" dirty="0" err="1" smtClean="0"/>
              <a:t>oqim</a:t>
            </a:r>
            <a:r>
              <a:rPr lang="en-US" sz="2800" dirty="0" smtClean="0"/>
              <a:t> </a:t>
            </a:r>
            <a:r>
              <a:rPr lang="en-US" sz="2800" dirty="0" err="1" smtClean="0"/>
              <a:t>buferining</a:t>
            </a:r>
            <a:r>
              <a:rPr lang="en-US" sz="2800" dirty="0" smtClean="0"/>
              <a:t> </a:t>
            </a:r>
            <a:r>
              <a:rPr lang="en-US" sz="2800" dirty="0" err="1" smtClean="0"/>
              <a:t>yangi</a:t>
            </a:r>
            <a:r>
              <a:rPr lang="en-US" sz="2800" dirty="0" smtClean="0"/>
              <a:t> </a:t>
            </a:r>
            <a:r>
              <a:rPr lang="en-US" sz="2800" dirty="0" err="1" smtClean="0"/>
              <a:t>pozitsiyasi</a:t>
            </a:r>
            <a:r>
              <a:rPr lang="en-US" sz="2800" dirty="0" smtClean="0"/>
              <a:t>. dir </a:t>
            </a:r>
            <a:r>
              <a:rPr lang="en-US" sz="2800" dirty="0" err="1" smtClean="0"/>
              <a:t>parametri</a:t>
            </a:r>
            <a:r>
              <a:rPr lang="en-US" sz="2800" dirty="0" smtClean="0"/>
              <a:t> </a:t>
            </a:r>
            <a:r>
              <a:rPr lang="en-US" sz="2800" dirty="0" err="1" smtClean="0"/>
              <a:t>quyidagilardan</a:t>
            </a:r>
            <a:r>
              <a:rPr lang="en-US" sz="2800" dirty="0" smtClean="0"/>
              <a:t> </a:t>
            </a:r>
            <a:r>
              <a:rPr lang="en-US" sz="2800" dirty="0" err="1" smtClean="0"/>
              <a:t>birini</a:t>
            </a:r>
            <a:r>
              <a:rPr lang="en-US" sz="2800" dirty="0" smtClean="0"/>
              <a:t> </a:t>
            </a:r>
            <a:r>
              <a:rPr lang="en-US" sz="2800" dirty="0" err="1" smtClean="0"/>
              <a:t>qabul</a:t>
            </a:r>
            <a:r>
              <a:rPr lang="en-US" sz="2800" dirty="0" smtClean="0"/>
              <a:t> </a:t>
            </a:r>
            <a:r>
              <a:rPr lang="en-US" sz="2800" dirty="0" err="1" smtClean="0"/>
              <a:t>qilishi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: </a:t>
            </a:r>
            <a:endParaRPr lang="ru-RU" sz="2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642918"/>
          <a:ext cx="4257676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838"/>
                <a:gridCol w="2128838"/>
              </a:tblGrid>
              <a:tr h="665925">
                <a:tc>
                  <a:txBody>
                    <a:bodyPr/>
                    <a:lstStyle/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Qiymat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Izoh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65702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::beg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oqimning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boshlanishi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65702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::cur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oqimning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joriy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xolari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65925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::end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oqim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43504" y="1071546"/>
            <a:ext cx="342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long </a:t>
            </a:r>
            <a:r>
              <a:rPr lang="en-US" sz="2400" dirty="0" err="1" smtClean="0"/>
              <a:t>tellg</a:t>
            </a:r>
            <a:r>
              <a:rPr lang="en-US" sz="2400" dirty="0" smtClean="0"/>
              <a:t>(); </a:t>
            </a:r>
          </a:p>
          <a:p>
            <a:r>
              <a:rPr lang="en-US" sz="2400" dirty="0" err="1" smtClean="0"/>
              <a:t>o'qish</a:t>
            </a:r>
            <a:r>
              <a:rPr lang="en-US" sz="2400" dirty="0" smtClean="0"/>
              <a:t> </a:t>
            </a:r>
            <a:r>
              <a:rPr lang="en-US" sz="2400" dirty="0" err="1" smtClean="0"/>
              <a:t>oqimining</a:t>
            </a:r>
            <a:r>
              <a:rPr lang="en-US" sz="2400" dirty="0" smtClean="0"/>
              <a:t> </a:t>
            </a:r>
            <a:r>
              <a:rPr lang="en-US" sz="2400" dirty="0" err="1" smtClean="0"/>
              <a:t>joriy</a:t>
            </a:r>
            <a:r>
              <a:rPr lang="en-US" sz="2400" dirty="0" smtClean="0"/>
              <a:t> </a:t>
            </a:r>
            <a:r>
              <a:rPr lang="en-US" sz="2400" dirty="0" err="1" smtClean="0"/>
              <a:t>xolatini</a:t>
            </a:r>
            <a:r>
              <a:rPr lang="en-US" sz="2400" dirty="0" smtClean="0"/>
              <a:t> (</a:t>
            </a:r>
            <a:r>
              <a:rPr lang="en-US" sz="2400" dirty="0" err="1" smtClean="0"/>
              <a:t>pozitsiyasi</a:t>
            </a:r>
            <a:r>
              <a:rPr lang="en-US" sz="2400" dirty="0" smtClean="0"/>
              <a:t>) </a:t>
            </a:r>
            <a:r>
              <a:rPr lang="en-US" sz="2400" dirty="0" err="1" smtClean="0"/>
              <a:t>aniqlash</a:t>
            </a:r>
            <a:r>
              <a:rPr lang="en-US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pPr>
              <a:buNone/>
            </a:pP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3200" b="1" i="1" dirty="0" err="1" smtClean="0">
                <a:solidFill>
                  <a:schemeClr val="bg2">
                    <a:lumMod val="25000"/>
                  </a:schemeClr>
                </a:solidFill>
              </a:rPr>
              <a:t>o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</a:rPr>
              <a:t>stream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</a:rPr>
              <a:t>sinfi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</a:rPr>
              <a:t>funksiyalari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r>
              <a:rPr lang="en-US" dirty="0" err="1" smtClean="0"/>
              <a:t>ostream</a:t>
            </a:r>
            <a:r>
              <a:rPr lang="en-US" dirty="0" smtClean="0"/>
              <a:t>&amp; </a:t>
            </a:r>
            <a:r>
              <a:rPr lang="en-US" dirty="0" err="1" smtClean="0"/>
              <a:t>seekp</a:t>
            </a:r>
            <a:r>
              <a:rPr lang="en-US" dirty="0" smtClean="0"/>
              <a:t> ( </a:t>
            </a:r>
            <a:r>
              <a:rPr lang="en-US" dirty="0" err="1" smtClean="0"/>
              <a:t>streampos</a:t>
            </a:r>
            <a:r>
              <a:rPr lang="en-US" dirty="0" smtClean="0"/>
              <a:t> pos ); </a:t>
            </a:r>
            <a:r>
              <a:rPr lang="en-US" dirty="0" err="1" smtClean="0"/>
              <a:t>ostream</a:t>
            </a:r>
            <a:r>
              <a:rPr lang="en-US" dirty="0" smtClean="0"/>
              <a:t>&amp; </a:t>
            </a:r>
            <a:r>
              <a:rPr lang="en-US" dirty="0" err="1" smtClean="0"/>
              <a:t>seekp</a:t>
            </a:r>
            <a:r>
              <a:rPr lang="en-US" dirty="0" smtClean="0"/>
              <a:t> ( </a:t>
            </a:r>
            <a:r>
              <a:rPr lang="en-US" dirty="0" err="1" smtClean="0"/>
              <a:t>streamoff</a:t>
            </a:r>
            <a:r>
              <a:rPr lang="en-US" dirty="0" smtClean="0"/>
              <a:t> off, </a:t>
            </a:r>
            <a:r>
              <a:rPr lang="en-US" dirty="0" err="1" smtClean="0"/>
              <a:t>ios_base</a:t>
            </a:r>
            <a:r>
              <a:rPr lang="en-US" dirty="0" smtClean="0"/>
              <a:t>::</a:t>
            </a:r>
            <a:r>
              <a:rPr lang="en-US" dirty="0" err="1" smtClean="0"/>
              <a:t>seekdir</a:t>
            </a:r>
            <a:r>
              <a:rPr lang="en-US" dirty="0" smtClean="0"/>
              <a:t> dir ); </a:t>
            </a:r>
          </a:p>
          <a:p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oqimi</a:t>
            </a:r>
            <a:r>
              <a:rPr lang="en-US" dirty="0" smtClean="0"/>
              <a:t> </a:t>
            </a:r>
            <a:r>
              <a:rPr lang="en-US" dirty="0" err="1" smtClean="0"/>
              <a:t>o'rnini</a:t>
            </a:r>
            <a:r>
              <a:rPr lang="en-US" dirty="0" smtClean="0"/>
              <a:t> (</a:t>
            </a:r>
            <a:r>
              <a:rPr lang="en-US" dirty="0" err="1" smtClean="0"/>
              <a:t>pozitsiyasini</a:t>
            </a:r>
            <a:r>
              <a:rPr lang="en-US" dirty="0" smtClean="0"/>
              <a:t>) </a:t>
            </a:r>
            <a:r>
              <a:rPr lang="en-US" dirty="0" err="1" smtClean="0"/>
              <a:t>o'rnatish</a:t>
            </a:r>
            <a:r>
              <a:rPr lang="en-US" dirty="0" smtClean="0"/>
              <a:t>. pos - </a:t>
            </a:r>
            <a:r>
              <a:rPr lang="en-US" dirty="0" err="1" smtClean="0"/>
              <a:t>oqim</a:t>
            </a:r>
            <a:r>
              <a:rPr lang="en-US" dirty="0" smtClean="0"/>
              <a:t> </a:t>
            </a:r>
            <a:r>
              <a:rPr lang="en-US" dirty="0" err="1" smtClean="0"/>
              <a:t>buferining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pozitsiyasi</a:t>
            </a:r>
            <a:r>
              <a:rPr lang="en-US" dirty="0" smtClean="0"/>
              <a:t> dir </a:t>
            </a:r>
            <a:r>
              <a:rPr lang="en-US" dirty="0" err="1" smtClean="0"/>
              <a:t>parametri</a:t>
            </a:r>
            <a:r>
              <a:rPr lang="en-US" dirty="0" smtClean="0"/>
              <a:t> beg, cur, end </a:t>
            </a:r>
            <a:r>
              <a:rPr lang="en-US" dirty="0" err="1" smtClean="0"/>
              <a:t>qiymatlaridan</a:t>
            </a:r>
            <a:r>
              <a:rPr lang="en-US" dirty="0" smtClean="0"/>
              <a:t> </a:t>
            </a:r>
            <a:r>
              <a:rPr lang="en-US" dirty="0" err="1" smtClean="0"/>
              <a:t>birini</a:t>
            </a:r>
            <a:r>
              <a:rPr lang="en-US" dirty="0" smtClean="0"/>
              <a:t> </a:t>
            </a:r>
            <a:r>
              <a:rPr lang="en-US" dirty="0" err="1" smtClean="0"/>
              <a:t>qabul</a:t>
            </a:r>
            <a:r>
              <a:rPr lang="en-US" dirty="0" smtClean="0"/>
              <a:t> </a:t>
            </a:r>
            <a:r>
              <a:rPr lang="en-US" dirty="0" err="1" smtClean="0"/>
              <a:t>qilishi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long </a:t>
            </a:r>
            <a:r>
              <a:rPr lang="en-US" dirty="0" err="1" smtClean="0"/>
              <a:t>tellp</a:t>
            </a:r>
            <a:r>
              <a:rPr lang="en-US" dirty="0" smtClean="0"/>
              <a:t>() -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oqimining</a:t>
            </a:r>
            <a:r>
              <a:rPr lang="en-US" dirty="0" smtClean="0"/>
              <a:t> </a:t>
            </a:r>
            <a:r>
              <a:rPr lang="en-US" dirty="0" err="1" smtClean="0"/>
              <a:t>kelgan</a:t>
            </a:r>
            <a:r>
              <a:rPr lang="en-US" dirty="0" smtClean="0"/>
              <a:t> </a:t>
            </a:r>
            <a:r>
              <a:rPr lang="en-US" dirty="0" err="1" smtClean="0"/>
              <a:t>joyini</a:t>
            </a:r>
            <a:r>
              <a:rPr lang="en-US" dirty="0" smtClean="0"/>
              <a:t> </a:t>
            </a:r>
            <a:r>
              <a:rPr lang="en-US" dirty="0" err="1" smtClean="0"/>
              <a:t>aniqlash</a:t>
            </a:r>
            <a:r>
              <a:rPr lang="en-US" dirty="0" smtClean="0"/>
              <a:t>. 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nusxa</a:t>
            </a:r>
            <a:r>
              <a:rPr lang="en-US" dirty="0" smtClean="0"/>
              <a:t> </a:t>
            </a:r>
            <a:r>
              <a:rPr lang="en-US" dirty="0" err="1" smtClean="0"/>
              <a:t>olish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//</a:t>
            </a:r>
            <a:r>
              <a:rPr lang="en-US" i="1" dirty="0" err="1" smtClean="0"/>
              <a:t>ushubu</a:t>
            </a:r>
            <a:r>
              <a:rPr lang="en-US" i="1" dirty="0" smtClean="0"/>
              <a:t> </a:t>
            </a:r>
            <a:r>
              <a:rPr lang="en-US" i="1" dirty="0" err="1" smtClean="0"/>
              <a:t>dastur</a:t>
            </a:r>
            <a:r>
              <a:rPr lang="en-US" i="1" dirty="0" smtClean="0"/>
              <a:t> </a:t>
            </a:r>
            <a:r>
              <a:rPr lang="en-US" i="1" dirty="0" err="1" smtClean="0"/>
              <a:t>orqali</a:t>
            </a:r>
            <a:r>
              <a:rPr lang="en-US" i="1" dirty="0" smtClean="0"/>
              <a:t> </a:t>
            </a:r>
            <a:r>
              <a:rPr lang="en-US" i="1" dirty="0" err="1" smtClean="0"/>
              <a:t>ixtiyoriy</a:t>
            </a:r>
            <a:r>
              <a:rPr lang="en-US" i="1" dirty="0" smtClean="0"/>
              <a:t>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nusxa</a:t>
            </a:r>
            <a:r>
              <a:rPr lang="en-US" i="1" dirty="0" smtClean="0"/>
              <a:t> </a:t>
            </a:r>
            <a:r>
              <a:rPr lang="en-US" i="1" dirty="0" err="1" smtClean="0"/>
              <a:t>olish</a:t>
            </a:r>
            <a:r>
              <a:rPr lang="en-US" i="1" dirty="0" smtClean="0"/>
              <a:t> </a:t>
            </a:r>
            <a:r>
              <a:rPr lang="en-US" i="1" dirty="0" err="1" smtClean="0"/>
              <a:t>mumkin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fstream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 ()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length; </a:t>
            </a:r>
          </a:p>
          <a:p>
            <a:r>
              <a:rPr lang="en-US" dirty="0" smtClean="0"/>
              <a:t>char * buffer, </a:t>
            </a:r>
            <a:r>
              <a:rPr lang="en-US" dirty="0" err="1" smtClean="0"/>
              <a:t>fayl</a:t>
            </a:r>
            <a:r>
              <a:rPr lang="en-US" dirty="0" smtClean="0"/>
              <a:t>[] = "matn.txt", </a:t>
            </a:r>
            <a:r>
              <a:rPr lang="en-US" dirty="0" err="1" smtClean="0"/>
              <a:t>yangi</a:t>
            </a:r>
            <a:r>
              <a:rPr lang="en-US" dirty="0" smtClean="0"/>
              <a:t>[]="yangi_fayl.txt";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/>
          </a:bodyPr>
          <a:lstStyle/>
          <a:p>
            <a:r>
              <a:rPr lang="en-US" i="1" dirty="0" smtClean="0"/>
              <a:t>// </a:t>
            </a:r>
            <a:r>
              <a:rPr lang="en-US" i="1" dirty="0" err="1" smtClean="0"/>
              <a:t>fayl</a:t>
            </a:r>
            <a:r>
              <a:rPr lang="en-US" i="1" dirty="0" smtClean="0"/>
              <a:t> - </a:t>
            </a:r>
            <a:r>
              <a:rPr lang="en-US" i="1" dirty="0" err="1" smtClean="0"/>
              <a:t>nusxalanadigan</a:t>
            </a:r>
            <a:r>
              <a:rPr lang="en-US" i="1" dirty="0" smtClean="0"/>
              <a:t> </a:t>
            </a:r>
            <a:r>
              <a:rPr lang="en-US" i="1" dirty="0" err="1" smtClean="0"/>
              <a:t>fayl</a:t>
            </a:r>
            <a:r>
              <a:rPr lang="en-US" i="1" dirty="0" smtClean="0"/>
              <a:t> </a:t>
            </a:r>
            <a:r>
              <a:rPr lang="en-US" i="1" dirty="0" err="1" smtClean="0"/>
              <a:t>nomi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yangi</a:t>
            </a:r>
            <a:r>
              <a:rPr lang="en-US" i="1" dirty="0" smtClean="0"/>
              <a:t> - </a:t>
            </a:r>
            <a:r>
              <a:rPr lang="en-US" i="1" dirty="0" err="1" smtClean="0"/>
              <a:t>yangi</a:t>
            </a:r>
            <a:r>
              <a:rPr lang="en-US" i="1" dirty="0" smtClean="0"/>
              <a:t> </a:t>
            </a:r>
            <a:r>
              <a:rPr lang="en-US" i="1" dirty="0" err="1" smtClean="0"/>
              <a:t>nusxalangan</a:t>
            </a:r>
            <a:r>
              <a:rPr lang="en-US" i="1" dirty="0" smtClean="0"/>
              <a:t> </a:t>
            </a:r>
            <a:r>
              <a:rPr lang="en-US" i="1" dirty="0" err="1" smtClean="0"/>
              <a:t>fayl</a:t>
            </a:r>
            <a:r>
              <a:rPr lang="en-US" i="1" dirty="0" smtClean="0"/>
              <a:t> </a:t>
            </a:r>
            <a:r>
              <a:rPr lang="en-US" i="1" dirty="0" err="1" smtClean="0"/>
              <a:t>nomi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  <a:r>
              <a:rPr lang="en-US" i="1" dirty="0" err="1" smtClean="0"/>
              <a:t>oqimi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ifstream</a:t>
            </a:r>
            <a:r>
              <a:rPr lang="en-US" dirty="0" smtClean="0"/>
              <a:t> </a:t>
            </a:r>
            <a:r>
              <a:rPr lang="en-US" dirty="0" err="1" smtClean="0"/>
              <a:t>fromfile</a:t>
            </a:r>
            <a:r>
              <a:rPr lang="en-US" dirty="0" smtClean="0"/>
              <a:t>(</a:t>
            </a:r>
            <a:r>
              <a:rPr lang="en-US" dirty="0" err="1" smtClean="0"/>
              <a:t>fayl</a:t>
            </a:r>
            <a:r>
              <a:rPr lang="en-US" dirty="0" smtClean="0"/>
              <a:t>, </a:t>
            </a:r>
            <a:r>
              <a:rPr lang="en-US" dirty="0" err="1" smtClean="0"/>
              <a:t>ios</a:t>
            </a:r>
            <a:r>
              <a:rPr lang="en-US" dirty="0" smtClean="0"/>
              <a:t>::binary ); </a:t>
            </a:r>
          </a:p>
          <a:p>
            <a:r>
              <a:rPr lang="en-US" dirty="0" smtClean="0"/>
              <a:t>if (!</a:t>
            </a:r>
            <a:r>
              <a:rPr lang="en-US" dirty="0" err="1" smtClean="0"/>
              <a:t>fromfile.is_open</a:t>
            </a:r>
            <a:r>
              <a:rPr lang="en-US" dirty="0" smtClean="0"/>
              <a:t>())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o'qishda</a:t>
            </a:r>
            <a:r>
              <a:rPr lang="en-US" dirty="0" smtClean="0"/>
              <a:t> </a:t>
            </a:r>
            <a:r>
              <a:rPr lang="en-US" dirty="0" err="1" smtClean="0"/>
              <a:t>xatolik</a:t>
            </a:r>
            <a:r>
              <a:rPr lang="en-US" dirty="0" smtClean="0"/>
              <a:t> </a:t>
            </a:r>
            <a:r>
              <a:rPr lang="en-US" dirty="0" err="1" smtClean="0"/>
              <a:t>sodir</a:t>
            </a:r>
            <a:r>
              <a:rPr lang="en-US" dirty="0" smtClean="0"/>
              <a:t> </a:t>
            </a:r>
            <a:r>
              <a:rPr lang="en-US" dirty="0" err="1" smtClean="0"/>
              <a:t>bo'ldi</a:t>
            </a:r>
            <a:r>
              <a:rPr lang="en-US" dirty="0" smtClean="0"/>
              <a:t>\n"; </a:t>
            </a:r>
          </a:p>
          <a:p>
            <a:r>
              <a:rPr lang="en-US" dirty="0" smtClean="0"/>
              <a:t>exit(1);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}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9402" y="2143116"/>
            <a:ext cx="730520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ETIBORINGIZ UCHUN </a:t>
            </a: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RAXMAT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721563"/>
          </a:xfrm>
        </p:spPr>
        <p:txBody>
          <a:bodyPr/>
          <a:lstStyle/>
          <a:p>
            <a:pPr algn="ctr">
              <a:buNone/>
            </a:pPr>
            <a:r>
              <a:rPr lang="sv-SE" b="1" dirty="0" smtClean="0">
                <a:solidFill>
                  <a:srgbClr val="FF0000"/>
                </a:solidFill>
              </a:rPr>
              <a:t> Fayllar bilan ishlash. Matnli fayllar </a:t>
            </a:r>
          </a:p>
          <a:p>
            <a:pPr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Matnli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ishlash</a:t>
            </a:r>
            <a:r>
              <a:rPr lang="en-US" sz="2800" dirty="0" smtClean="0"/>
              <a:t> </a:t>
            </a:r>
            <a:r>
              <a:rPr lang="en-US" sz="2800" dirty="0" err="1" smtClean="0"/>
              <a:t>binar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ishlashdan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oz </a:t>
            </a:r>
            <a:r>
              <a:rPr lang="en-US" sz="2800" dirty="0" err="1" smtClean="0"/>
              <a:t>farq</a:t>
            </a:r>
            <a:r>
              <a:rPr lang="en-US" sz="2800" dirty="0" smtClean="0"/>
              <a:t> </a:t>
            </a:r>
            <a:r>
              <a:rPr lang="en-US" sz="2800" dirty="0" err="1" smtClean="0"/>
              <a:t>qiladi</a:t>
            </a:r>
            <a:r>
              <a:rPr lang="en-US" sz="2800" dirty="0" smtClean="0"/>
              <a:t>. </a:t>
            </a:r>
            <a:r>
              <a:rPr lang="en-US" sz="2800" dirty="0" err="1" smtClean="0"/>
              <a:t>Matnli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fayllarda</a:t>
            </a:r>
            <a:r>
              <a:rPr lang="en-US" sz="2800" dirty="0" smtClean="0"/>
              <a:t> </a:t>
            </a:r>
            <a:r>
              <a:rPr lang="en-US" sz="2800" dirty="0" err="1" smtClean="0"/>
              <a:t>ma`lumotlar</a:t>
            </a:r>
            <a:r>
              <a:rPr lang="en-US" sz="2800" dirty="0" smtClean="0"/>
              <a:t> </a:t>
            </a:r>
            <a:r>
              <a:rPr lang="en-US" sz="2800" dirty="0" err="1" smtClean="0"/>
              <a:t>satrlarda</a:t>
            </a:r>
            <a:r>
              <a:rPr lang="en-US" sz="2800" dirty="0" smtClean="0"/>
              <a:t> </a:t>
            </a:r>
            <a:r>
              <a:rPr lang="en-US" sz="2800" dirty="0" err="1" smtClean="0"/>
              <a:t>saqlanadi</a:t>
            </a:r>
            <a:r>
              <a:rPr lang="en-US" sz="2800" dirty="0" smtClean="0"/>
              <a:t>. </a:t>
            </a:r>
            <a:r>
              <a:rPr lang="en-US" sz="2800" dirty="0" err="1" smtClean="0"/>
              <a:t>Matnli</a:t>
            </a:r>
            <a:r>
              <a:rPr lang="en-US" sz="2800" dirty="0" smtClean="0"/>
              <a:t>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elementilari</a:t>
            </a:r>
            <a:r>
              <a:rPr lang="en-US" sz="2800" dirty="0" smtClean="0"/>
              <a:t> </a:t>
            </a:r>
            <a:r>
              <a:rPr lang="en-US" sz="2800" dirty="0" err="1" smtClean="0"/>
              <a:t>har</a:t>
            </a:r>
            <a:r>
              <a:rPr lang="en-US" sz="2800" dirty="0" smtClean="0"/>
              <a:t> </a:t>
            </a:r>
            <a:r>
              <a:rPr lang="en-US" sz="2800" dirty="0" err="1" smtClean="0"/>
              <a:t>xil</a:t>
            </a:r>
            <a:r>
              <a:rPr lang="en-US" sz="2800" dirty="0" smtClean="0"/>
              <a:t> </a:t>
            </a:r>
            <a:r>
              <a:rPr lang="en-US" sz="2800" dirty="0" err="1" smtClean="0"/>
              <a:t>uzunlikdagi</a:t>
            </a:r>
            <a:r>
              <a:rPr lang="en-US" sz="2800" dirty="0" smtClean="0"/>
              <a:t> </a:t>
            </a:r>
            <a:r>
              <a:rPr lang="en-US" sz="2800" dirty="0" err="1" smtClean="0"/>
              <a:t>satrlardir</a:t>
            </a:r>
            <a:r>
              <a:rPr lang="en-US" sz="2800" dirty="0" smtClean="0"/>
              <a:t>. Bu </a:t>
            </a:r>
            <a:r>
              <a:rPr lang="en-US" sz="2800" dirty="0" err="1" smtClean="0"/>
              <a:t>satrlar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biridan</a:t>
            </a:r>
            <a:r>
              <a:rPr lang="en-US" sz="2800" dirty="0" smtClean="0"/>
              <a:t> </a:t>
            </a:r>
            <a:r>
              <a:rPr lang="en-US" sz="2800" dirty="0" err="1" smtClean="0"/>
              <a:t>satr</a:t>
            </a:r>
            <a:r>
              <a:rPr lang="en-US" sz="2800" dirty="0" smtClean="0"/>
              <a:t> </a:t>
            </a:r>
            <a:r>
              <a:rPr lang="en-US" sz="2800" dirty="0" err="1" smtClean="0"/>
              <a:t>oxiri</a:t>
            </a:r>
            <a:r>
              <a:rPr lang="en-US" sz="2800" dirty="0" smtClean="0"/>
              <a:t> </a:t>
            </a:r>
            <a:r>
              <a:rPr lang="en-US" sz="2800" dirty="0" err="1" smtClean="0"/>
              <a:t>belgisi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ajratiladi</a:t>
            </a:r>
            <a:r>
              <a:rPr lang="en-US" sz="2800" dirty="0" smtClean="0"/>
              <a:t>. </a:t>
            </a:r>
            <a:r>
              <a:rPr lang="en-US" sz="2800" dirty="0" err="1" smtClean="0"/>
              <a:t>Matnli</a:t>
            </a:r>
            <a:r>
              <a:rPr lang="en-US" sz="2800" dirty="0" smtClean="0"/>
              <a:t>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elementlari</a:t>
            </a:r>
            <a:r>
              <a:rPr lang="en-US" sz="2800" dirty="0" smtClean="0"/>
              <a:t> </a:t>
            </a:r>
            <a:r>
              <a:rPr lang="en-US" sz="2800" dirty="0" err="1" smtClean="0"/>
              <a:t>indekslanmagan</a:t>
            </a:r>
            <a:r>
              <a:rPr lang="en-US" sz="2800" dirty="0" smtClean="0"/>
              <a:t> </a:t>
            </a:r>
            <a:r>
              <a:rPr lang="en-US" sz="2800" dirty="0" err="1" smtClean="0"/>
              <a:t>bo`lganligi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, </a:t>
            </a:r>
            <a:r>
              <a:rPr lang="en-US" sz="2800" dirty="0" err="1" smtClean="0"/>
              <a:t>faylning</a:t>
            </a:r>
            <a:r>
              <a:rPr lang="en-US" sz="2800" dirty="0" smtClean="0"/>
              <a:t> </a:t>
            </a:r>
            <a:r>
              <a:rPr lang="en-US" sz="2800" dirty="0" err="1" smtClean="0"/>
              <a:t>istalgan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elementiga</a:t>
            </a:r>
            <a:r>
              <a:rPr lang="en-US" sz="2800" dirty="0" smtClean="0"/>
              <a:t> </a:t>
            </a:r>
            <a:r>
              <a:rPr lang="en-US" sz="2800" dirty="0" err="1" smtClean="0"/>
              <a:t>bevosita</a:t>
            </a:r>
            <a:r>
              <a:rPr lang="en-US" sz="2800" dirty="0" smtClean="0"/>
              <a:t> </a:t>
            </a:r>
            <a:r>
              <a:rPr lang="en-US" sz="2800" dirty="0" err="1" smtClean="0"/>
              <a:t>murojaat</a:t>
            </a:r>
            <a:r>
              <a:rPr lang="en-US" sz="2800" dirty="0" smtClean="0"/>
              <a:t> </a:t>
            </a:r>
            <a:r>
              <a:rPr lang="en-US" sz="2800" dirty="0" err="1" smtClean="0"/>
              <a:t>qilib</a:t>
            </a:r>
            <a:r>
              <a:rPr lang="en-US" sz="2800" dirty="0" smtClean="0"/>
              <a:t> </a:t>
            </a:r>
            <a:r>
              <a:rPr lang="en-US" sz="2800" dirty="0" err="1" smtClean="0"/>
              <a:t>bo`lmaydi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64399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Fayllar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ishlash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uchun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quyidagi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sifnlar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ob'ektlari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hosil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qilinadi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sz="2800" dirty="0" err="1" smtClean="0">
                <a:solidFill>
                  <a:srgbClr val="00B050"/>
                </a:solidFill>
              </a:rPr>
              <a:t>ofstream</a:t>
            </a:r>
            <a:r>
              <a:rPr lang="en-US" dirty="0" smtClean="0"/>
              <a:t> - </a:t>
            </a:r>
            <a:r>
              <a:rPr lang="en-US" dirty="0" err="1" smtClean="0"/>
              <a:t>faylga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dirty="0" err="1" smtClean="0">
                <a:solidFill>
                  <a:srgbClr val="00B050"/>
                </a:solidFill>
              </a:rPr>
              <a:t>ifstream</a:t>
            </a:r>
            <a:r>
              <a:rPr lang="en-US" dirty="0" smtClean="0"/>
              <a:t> - </a:t>
            </a:r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</a:p>
          <a:p>
            <a:endParaRPr lang="ru-RU" dirty="0" smtClean="0"/>
          </a:p>
          <a:p>
            <a:r>
              <a:rPr lang="en-US" dirty="0" smtClean="0"/>
              <a:t>•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fstream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- </a:t>
            </a:r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   Bu </a:t>
            </a:r>
            <a:r>
              <a:rPr lang="en-US" sz="3200" dirty="0" err="1" smtClean="0"/>
              <a:t>sinflarni</a:t>
            </a:r>
            <a:r>
              <a:rPr lang="en-US" sz="3200" dirty="0" smtClean="0"/>
              <a:t> </a:t>
            </a:r>
            <a:r>
              <a:rPr lang="en-US" sz="3200" dirty="0" err="1" smtClean="0"/>
              <a:t>dasturda</a:t>
            </a:r>
            <a:r>
              <a:rPr lang="en-US" sz="3200" dirty="0" smtClean="0"/>
              <a:t> </a:t>
            </a:r>
            <a:r>
              <a:rPr lang="en-US" sz="3200" dirty="0" err="1" smtClean="0"/>
              <a:t>ishlatish</a:t>
            </a:r>
            <a:r>
              <a:rPr lang="en-US" sz="3200" dirty="0" smtClean="0"/>
              <a:t> </a:t>
            </a:r>
            <a:r>
              <a:rPr lang="en-US" sz="3200" dirty="0" err="1" smtClean="0"/>
              <a:t>uchun</a:t>
            </a:r>
            <a:r>
              <a:rPr lang="en-US" sz="3200" dirty="0" smtClean="0"/>
              <a:t> &lt;</a:t>
            </a:r>
            <a:r>
              <a:rPr lang="en-US" sz="3200" dirty="0" err="1" smtClean="0"/>
              <a:t>fstream</a:t>
            </a:r>
            <a:r>
              <a:rPr lang="en-US" sz="3200" dirty="0" smtClean="0"/>
              <a:t>&gt; </a:t>
            </a:r>
            <a:r>
              <a:rPr lang="en-US" sz="3200" dirty="0" err="1" smtClean="0"/>
              <a:t>sarlavha</a:t>
            </a:r>
            <a:r>
              <a:rPr lang="en-US" sz="3200" dirty="0" smtClean="0"/>
              <a:t> </a:t>
            </a:r>
            <a:r>
              <a:rPr lang="en-US" sz="3200" dirty="0" err="1" smtClean="0"/>
              <a:t>faylini</a:t>
            </a:r>
            <a:r>
              <a:rPr lang="en-US" sz="3200" dirty="0" smtClean="0"/>
              <a:t> </a:t>
            </a:r>
            <a:r>
              <a:rPr lang="en-US" sz="3200" dirty="0" err="1" smtClean="0"/>
              <a:t>qo'shish</a:t>
            </a:r>
            <a:r>
              <a:rPr lang="en-US" sz="3200" dirty="0" smtClean="0"/>
              <a:t> </a:t>
            </a:r>
            <a:r>
              <a:rPr lang="en-US" sz="3200" dirty="0" err="1" smtClean="0"/>
              <a:t>kerak</a:t>
            </a:r>
            <a:r>
              <a:rPr lang="en-US" sz="3200" dirty="0" smtClean="0"/>
              <a:t> </a:t>
            </a:r>
            <a:r>
              <a:rPr lang="en-US" sz="3200" dirty="0" err="1" smtClean="0"/>
              <a:t>bo'ladi</a:t>
            </a:r>
            <a:r>
              <a:rPr lang="en-US" sz="3200" dirty="0" smtClean="0"/>
              <a:t>. </a:t>
            </a:r>
            <a:r>
              <a:rPr lang="en-US" sz="3200" dirty="0" err="1" smtClean="0"/>
              <a:t>Bundan</a:t>
            </a:r>
            <a:r>
              <a:rPr lang="en-US" sz="3200" dirty="0" smtClean="0"/>
              <a:t> </a:t>
            </a:r>
            <a:r>
              <a:rPr lang="en-US" sz="3200" dirty="0" err="1" smtClean="0"/>
              <a:t>keyin</a:t>
            </a:r>
            <a:r>
              <a:rPr lang="en-US" sz="3200" dirty="0" smtClean="0"/>
              <a:t> </a:t>
            </a:r>
            <a:r>
              <a:rPr lang="en-US" sz="3200" dirty="0" err="1" smtClean="0"/>
              <a:t>programmada</a:t>
            </a:r>
            <a:r>
              <a:rPr lang="en-US" sz="3200" dirty="0" smtClean="0"/>
              <a:t> </a:t>
            </a:r>
            <a:r>
              <a:rPr lang="en-US" sz="3200" dirty="0" err="1" smtClean="0"/>
              <a:t>aniq</a:t>
            </a:r>
            <a:r>
              <a:rPr lang="en-US" sz="3200" dirty="0" smtClean="0"/>
              <a:t> </a:t>
            </a:r>
            <a:r>
              <a:rPr lang="en-US" sz="3200" dirty="0" err="1" smtClean="0"/>
              <a:t>fayllar</a:t>
            </a:r>
            <a:r>
              <a:rPr lang="en-US" sz="3200" dirty="0" smtClean="0"/>
              <a:t> </a:t>
            </a:r>
            <a:r>
              <a:rPr lang="en-US" sz="3200" dirty="0" err="1" smtClean="0"/>
              <a:t>oqimini</a:t>
            </a:r>
            <a:r>
              <a:rPr lang="en-US" sz="3200" dirty="0" smtClean="0"/>
              <a:t> </a:t>
            </a:r>
            <a:r>
              <a:rPr lang="en-US" sz="3200" dirty="0" err="1" smtClean="0"/>
              <a:t>aniqlash</a:t>
            </a:r>
            <a:r>
              <a:rPr lang="en-US" sz="3200" dirty="0" smtClean="0"/>
              <a:t> </a:t>
            </a:r>
            <a:r>
              <a:rPr lang="en-US" sz="3200" dirty="0" err="1" smtClean="0"/>
              <a:t>mumkin</a:t>
            </a:r>
            <a:r>
              <a:rPr lang="en-US" sz="3200" dirty="0" smtClean="0"/>
              <a:t>. </a:t>
            </a:r>
            <a:r>
              <a:rPr lang="en-US" sz="3200" dirty="0" err="1" smtClean="0"/>
              <a:t>Masala</a:t>
            </a:r>
            <a:r>
              <a:rPr lang="en-US" sz="3200" dirty="0" smtClean="0"/>
              <a:t>: </a:t>
            </a:r>
          </a:p>
          <a:p>
            <a:pPr>
              <a:buNone/>
            </a:pPr>
            <a:r>
              <a:rPr lang="en-US" sz="3200" dirty="0" smtClean="0"/>
              <a:t>  </a:t>
            </a:r>
            <a:r>
              <a:rPr lang="en-US" sz="3200" dirty="0" err="1" smtClean="0"/>
              <a:t>ofstream</a:t>
            </a:r>
            <a:r>
              <a:rPr lang="en-US" sz="3200" dirty="0" smtClean="0"/>
              <a:t> </a:t>
            </a:r>
            <a:r>
              <a:rPr lang="en-US" sz="3200" dirty="0" err="1" smtClean="0"/>
              <a:t>yozish</a:t>
            </a:r>
            <a:r>
              <a:rPr lang="en-US" sz="3200" dirty="0" smtClean="0"/>
              <a:t>; </a:t>
            </a:r>
            <a:r>
              <a:rPr lang="en-US" sz="3200" i="1" dirty="0" smtClean="0"/>
              <a:t>// </a:t>
            </a:r>
            <a:r>
              <a:rPr lang="en-US" sz="3200" i="1" dirty="0" err="1" smtClean="0"/>
              <a:t>faylga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yozish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oqimini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e'lon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qilish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ifstream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oqish</a:t>
            </a:r>
            <a:r>
              <a:rPr lang="en-US" sz="3200" i="1" dirty="0" smtClean="0"/>
              <a:t>; // </a:t>
            </a:r>
            <a:r>
              <a:rPr lang="en-US" sz="3200" i="1" dirty="0" err="1" smtClean="0"/>
              <a:t>fayldan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o'qish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oqimini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e'lon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qilish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fstream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yoz_oqi</a:t>
            </a:r>
            <a:r>
              <a:rPr lang="en-US" sz="3200" i="1" dirty="0" smtClean="0"/>
              <a:t>; // </a:t>
            </a:r>
            <a:r>
              <a:rPr lang="en-US" sz="3200" i="1" dirty="0" err="1" smtClean="0"/>
              <a:t>faylga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yozish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va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o'qish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oqimini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e'lon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qilish</a:t>
            </a:r>
            <a:r>
              <a:rPr lang="en-US" sz="3200" i="1" dirty="0" smtClean="0"/>
              <a:t> </a:t>
            </a:r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   </a:t>
            </a:r>
            <a:r>
              <a:rPr lang="en-US" sz="3600" dirty="0" err="1" smtClean="0"/>
              <a:t>Keyin</a:t>
            </a:r>
            <a:r>
              <a:rPr lang="en-US" sz="3600" dirty="0" smtClean="0"/>
              <a:t> </a:t>
            </a:r>
            <a:r>
              <a:rPr lang="en-US" sz="3600" dirty="0" err="1" smtClean="0"/>
              <a:t>faylni</a:t>
            </a:r>
            <a:r>
              <a:rPr lang="en-US" sz="3600" dirty="0" smtClean="0"/>
              <a:t> </a:t>
            </a:r>
            <a:r>
              <a:rPr lang="en-US" sz="3600" dirty="0" err="1" smtClean="0"/>
              <a:t>ochish</a:t>
            </a:r>
            <a:r>
              <a:rPr lang="en-US" sz="3600" dirty="0" smtClean="0"/>
              <a:t> </a:t>
            </a:r>
            <a:r>
              <a:rPr lang="en-US" sz="3600" dirty="0" err="1" smtClean="0"/>
              <a:t>kerak</a:t>
            </a:r>
            <a:r>
              <a:rPr lang="en-US" sz="3600" dirty="0" smtClean="0"/>
              <a:t> </a:t>
            </a:r>
            <a:r>
              <a:rPr lang="en-US" sz="3600" dirty="0" err="1" smtClean="0"/>
              <a:t>bo'ladi</a:t>
            </a:r>
            <a:r>
              <a:rPr lang="en-US" sz="3600" dirty="0" smtClean="0"/>
              <a:t>. </a:t>
            </a:r>
            <a:r>
              <a:rPr lang="en-US" sz="3600" dirty="0" err="1" smtClean="0"/>
              <a:t>Faylni</a:t>
            </a:r>
            <a:r>
              <a:rPr lang="en-US" sz="3600" dirty="0" smtClean="0"/>
              <a:t> </a:t>
            </a:r>
            <a:r>
              <a:rPr lang="en-US" sz="3600" dirty="0" err="1" smtClean="0"/>
              <a:t>ochish</a:t>
            </a:r>
            <a:r>
              <a:rPr lang="en-US" sz="3600" dirty="0" smtClean="0"/>
              <a:t> </a:t>
            </a:r>
            <a:r>
              <a:rPr lang="en-US" sz="3600" dirty="0" err="1" smtClean="0"/>
              <a:t>deganda</a:t>
            </a:r>
            <a:r>
              <a:rPr lang="en-US" sz="3600" dirty="0" smtClean="0"/>
              <a:t>, </a:t>
            </a:r>
            <a:r>
              <a:rPr lang="en-US" sz="3600" dirty="0" err="1" smtClean="0"/>
              <a:t>uning</a:t>
            </a:r>
            <a:r>
              <a:rPr lang="en-US" sz="3600" dirty="0" smtClean="0"/>
              <a:t> </a:t>
            </a:r>
            <a:r>
              <a:rPr lang="en-US" sz="3600" dirty="0" err="1" smtClean="0"/>
              <a:t>ustida</a:t>
            </a:r>
            <a:r>
              <a:rPr lang="en-US" sz="3600" dirty="0" smtClean="0"/>
              <a:t> </a:t>
            </a:r>
            <a:r>
              <a:rPr lang="en-US" sz="3600" dirty="0" err="1" smtClean="0"/>
              <a:t>nima</a:t>
            </a:r>
            <a:r>
              <a:rPr lang="en-US" sz="3600" dirty="0" smtClean="0"/>
              <a:t> </a:t>
            </a:r>
            <a:r>
              <a:rPr lang="en-US" sz="3600" dirty="0" err="1" smtClean="0"/>
              <a:t>amal</a:t>
            </a:r>
            <a:r>
              <a:rPr lang="en-US" sz="3600" dirty="0" smtClean="0"/>
              <a:t> </a:t>
            </a:r>
            <a:r>
              <a:rPr lang="en-US" sz="3600" dirty="0" err="1" smtClean="0"/>
              <a:t>qilinishi</a:t>
            </a:r>
            <a:r>
              <a:rPr lang="en-US" sz="3600" dirty="0" smtClean="0"/>
              <a:t> </a:t>
            </a:r>
            <a:r>
              <a:rPr lang="en-US" sz="3600" dirty="0" err="1" smtClean="0"/>
              <a:t>haqida</a:t>
            </a:r>
            <a:r>
              <a:rPr lang="en-US" sz="3600" dirty="0" smtClean="0"/>
              <a:t> </a:t>
            </a:r>
            <a:r>
              <a:rPr lang="en-US" sz="3600" dirty="0" err="1" smtClean="0"/>
              <a:t>amaliyot</a:t>
            </a:r>
            <a:r>
              <a:rPr lang="en-US" sz="3600" dirty="0" smtClean="0"/>
              <a:t> </a:t>
            </a:r>
            <a:r>
              <a:rPr lang="en-US" sz="3600" dirty="0" err="1" smtClean="0"/>
              <a:t>tizimiga</a:t>
            </a:r>
            <a:r>
              <a:rPr lang="en-US" sz="3600" dirty="0" smtClean="0"/>
              <a:t> </a:t>
            </a:r>
            <a:r>
              <a:rPr lang="en-US" sz="3600" dirty="0" err="1" smtClean="0"/>
              <a:t>xabar</a:t>
            </a:r>
            <a:r>
              <a:rPr lang="en-US" sz="3600" dirty="0" smtClean="0"/>
              <a:t> </a:t>
            </a:r>
            <a:r>
              <a:rPr lang="en-US" sz="3600" dirty="0" err="1" smtClean="0"/>
              <a:t>berish</a:t>
            </a:r>
            <a:r>
              <a:rPr lang="en-US" sz="3600" dirty="0" smtClean="0"/>
              <a:t> </a:t>
            </a:r>
            <a:r>
              <a:rPr lang="en-US" sz="3600" dirty="0" err="1" smtClean="0"/>
              <a:t>tushuniladi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void open (const char * filename, </a:t>
            </a:r>
            <a:r>
              <a:rPr lang="en-US" sz="3600" dirty="0" err="1" smtClean="0"/>
              <a:t>ios_base</a:t>
            </a:r>
            <a:r>
              <a:rPr lang="en-US" sz="3600" dirty="0" smtClean="0"/>
              <a:t>::</a:t>
            </a:r>
            <a:r>
              <a:rPr lang="en-US" sz="3600" dirty="0" err="1" smtClean="0"/>
              <a:t>openmode</a:t>
            </a:r>
            <a:r>
              <a:rPr lang="en-US" sz="3600" dirty="0" smtClean="0"/>
              <a:t> mode = </a:t>
            </a:r>
            <a:r>
              <a:rPr lang="en-US" sz="3600" dirty="0" err="1" smtClean="0"/>
              <a:t>ios_base</a:t>
            </a:r>
            <a:r>
              <a:rPr lang="en-US" sz="3600" dirty="0" smtClean="0"/>
              <a:t>::out ); </a:t>
            </a:r>
            <a:endParaRPr lang="ru-RU" sz="36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mode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parametri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quyidagicha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qiymatlarni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qabul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qilishi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mumkin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::in </a:t>
            </a:r>
            <a:r>
              <a:rPr lang="en-US" dirty="0" smtClean="0"/>
              <a:t>	</a:t>
            </a:r>
            <a:r>
              <a:rPr lang="en-US" dirty="0" err="1" smtClean="0"/>
              <a:t>faqat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::out </a:t>
            </a:r>
            <a:r>
              <a:rPr lang="en-US" dirty="0" smtClean="0"/>
              <a:t>	</a:t>
            </a:r>
            <a:r>
              <a:rPr lang="en-US" dirty="0" err="1" smtClean="0"/>
              <a:t>faqat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::ate </a:t>
            </a:r>
            <a:r>
              <a:rPr lang="en-US" dirty="0" smtClean="0"/>
              <a:t>	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ochishda</a:t>
            </a:r>
            <a:r>
              <a:rPr lang="en-US" dirty="0" smtClean="0"/>
              <a:t>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ko'rsatkichini</a:t>
            </a:r>
            <a:r>
              <a:rPr lang="en-US" dirty="0" smtClean="0"/>
              <a:t>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oxiriga</a:t>
            </a:r>
            <a:r>
              <a:rPr lang="en-US" dirty="0" smtClean="0"/>
              <a:t> </a:t>
            </a:r>
            <a:r>
              <a:rPr lang="en-US" dirty="0" err="1" smtClean="0"/>
              <a:t>qo'yish</a:t>
            </a:r>
            <a:r>
              <a:rPr lang="en-US" dirty="0" smtClean="0"/>
              <a:t> 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::app </a:t>
            </a:r>
            <a:r>
              <a:rPr lang="en-US" dirty="0" smtClean="0"/>
              <a:t>	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oxiriga</a:t>
            </a:r>
            <a:r>
              <a:rPr lang="en-US" dirty="0" smtClean="0"/>
              <a:t> </a:t>
            </a:r>
            <a:r>
              <a:rPr lang="en-US" dirty="0" err="1" smtClean="0"/>
              <a:t>ma'lumotlarni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</a:t>
            </a:r>
            <a:r>
              <a:rPr lang="en-US" dirty="0" err="1" smtClean="0">
                <a:solidFill>
                  <a:srgbClr val="00B050"/>
                </a:solidFill>
              </a:rPr>
              <a:t>trunc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	</a:t>
            </a:r>
            <a:r>
              <a:rPr lang="en-US" dirty="0" err="1" smtClean="0"/>
              <a:t>bor</a:t>
            </a:r>
            <a:r>
              <a:rPr lang="en-US" dirty="0" smtClean="0"/>
              <a:t> </a:t>
            </a:r>
            <a:r>
              <a:rPr lang="en-US" dirty="0" err="1" smtClean="0"/>
              <a:t>bo'lgan</a:t>
            </a:r>
            <a:r>
              <a:rPr lang="en-US" dirty="0" smtClean="0"/>
              <a:t> </a:t>
            </a:r>
            <a:r>
              <a:rPr lang="en-US" dirty="0" err="1" smtClean="0"/>
              <a:t>faylning</a:t>
            </a:r>
            <a:r>
              <a:rPr lang="en-US" dirty="0" smtClean="0"/>
              <a:t> </a:t>
            </a:r>
            <a:r>
              <a:rPr lang="en-US" dirty="0" err="1" smtClean="0"/>
              <a:t>ustidan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ios</a:t>
            </a:r>
            <a:r>
              <a:rPr lang="en-US" dirty="0" smtClean="0">
                <a:solidFill>
                  <a:srgbClr val="00B050"/>
                </a:solidFill>
              </a:rPr>
              <a:t>::binary </a:t>
            </a:r>
            <a:r>
              <a:rPr lang="en-US" dirty="0" smtClean="0"/>
              <a:t>	</a:t>
            </a:r>
            <a:r>
              <a:rPr lang="en-US" dirty="0" err="1" smtClean="0"/>
              <a:t>binar</a:t>
            </a:r>
            <a:r>
              <a:rPr lang="en-US" dirty="0" smtClean="0"/>
              <a:t> </a:t>
            </a:r>
            <a:r>
              <a:rPr lang="en-US" dirty="0" err="1" smtClean="0"/>
              <a:t>holda</a:t>
            </a:r>
            <a:r>
              <a:rPr lang="en-US" dirty="0" smtClean="0"/>
              <a:t> </a:t>
            </a:r>
            <a:r>
              <a:rPr lang="en-US" dirty="0" err="1" smtClean="0"/>
              <a:t>ma'lumotlarni</a:t>
            </a:r>
            <a:r>
              <a:rPr lang="en-US" dirty="0" smtClean="0"/>
              <a:t> </a:t>
            </a:r>
            <a:r>
              <a:rPr lang="en-US" dirty="0" err="1" smtClean="0"/>
              <a:t>almashish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	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1643050"/>
          <a:ext cx="721523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761"/>
                <a:gridCol w="4484477"/>
              </a:tblGrid>
              <a:tr h="696521">
                <a:tc>
                  <a:txBody>
                    <a:bodyPr/>
                    <a:lstStyle/>
                    <a:p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class 	</a:t>
                      </a: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default mode parameter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00112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ofstream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::out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96521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ifstream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::in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96521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fstream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::in |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::out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Har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sinf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 mode </a:t>
            </a:r>
            <a:r>
              <a:rPr lang="en-US" sz="2800" dirty="0" err="1" smtClean="0"/>
              <a:t>parametrining</a:t>
            </a:r>
            <a:r>
              <a:rPr lang="en-US" sz="2800" dirty="0" smtClean="0"/>
              <a:t> </a:t>
            </a:r>
            <a:r>
              <a:rPr lang="en-US" sz="2800" dirty="0" err="1" smtClean="0"/>
              <a:t>odatiy</a:t>
            </a:r>
            <a:r>
              <a:rPr lang="en-US" sz="2800" dirty="0" smtClean="0"/>
              <a:t> </a:t>
            </a:r>
            <a:r>
              <a:rPr lang="en-US" sz="2800" dirty="0" err="1" smtClean="0"/>
              <a:t>qiymatlari</a:t>
            </a:r>
            <a:r>
              <a:rPr lang="en-US" sz="2800" dirty="0" smtClean="0"/>
              <a:t> </a:t>
            </a:r>
            <a:r>
              <a:rPr lang="en-US" sz="2800" dirty="0" err="1" smtClean="0"/>
              <a:t>mavjud</a:t>
            </a:r>
            <a:r>
              <a:rPr lang="en-US" sz="2800" dirty="0" smtClean="0"/>
              <a:t>: </a:t>
            </a:r>
            <a:endParaRPr lang="ru-RU" sz="2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sz="3200" dirty="0" err="1" smtClean="0"/>
              <a:t>Fayl</a:t>
            </a:r>
            <a:r>
              <a:rPr lang="en-US" sz="3200" dirty="0" smtClean="0"/>
              <a:t> </a:t>
            </a:r>
            <a:r>
              <a:rPr lang="en-US" sz="3200" dirty="0" err="1" smtClean="0"/>
              <a:t>ustida</a:t>
            </a:r>
            <a:r>
              <a:rPr lang="en-US" sz="3200" dirty="0" smtClean="0"/>
              <a:t> </a:t>
            </a:r>
            <a:r>
              <a:rPr lang="en-US" sz="3200" dirty="0" err="1" smtClean="0"/>
              <a:t>o'qish</a:t>
            </a:r>
            <a:r>
              <a:rPr lang="en-US" sz="3200" dirty="0" smtClean="0"/>
              <a:t> </a:t>
            </a:r>
            <a:r>
              <a:rPr lang="en-US" sz="3200" dirty="0" err="1" smtClean="0"/>
              <a:t>yoki</a:t>
            </a:r>
            <a:r>
              <a:rPr lang="en-US" sz="3200" dirty="0" smtClean="0"/>
              <a:t> </a:t>
            </a:r>
            <a:r>
              <a:rPr lang="en-US" sz="3200" dirty="0" err="1" smtClean="0"/>
              <a:t>yozish</a:t>
            </a:r>
            <a:r>
              <a:rPr lang="en-US" sz="3200" dirty="0" smtClean="0"/>
              <a:t> </a:t>
            </a:r>
            <a:r>
              <a:rPr lang="en-US" sz="3200" dirty="0" err="1" smtClean="0"/>
              <a:t>amalini</a:t>
            </a:r>
            <a:r>
              <a:rPr lang="en-US" sz="3200" dirty="0" smtClean="0"/>
              <a:t> </a:t>
            </a:r>
            <a:r>
              <a:rPr lang="en-US" sz="3200" dirty="0" err="1" smtClean="0"/>
              <a:t>bajarib</a:t>
            </a:r>
            <a:r>
              <a:rPr lang="en-US" sz="3200" dirty="0" smtClean="0"/>
              <a:t> </a:t>
            </a:r>
            <a:r>
              <a:rPr lang="en-US" sz="3200" dirty="0" err="1" smtClean="0"/>
              <a:t>bo'lgandan</a:t>
            </a:r>
            <a:r>
              <a:rPr lang="en-US" sz="3200" dirty="0" smtClean="0"/>
              <a:t> song, </a:t>
            </a:r>
            <a:r>
              <a:rPr lang="en-US" sz="3200" dirty="0" err="1" smtClean="0"/>
              <a:t>faylni</a:t>
            </a:r>
            <a:r>
              <a:rPr lang="en-US" sz="3200" dirty="0" smtClean="0"/>
              <a:t> </a:t>
            </a:r>
            <a:r>
              <a:rPr lang="en-US" sz="3200" dirty="0" err="1" smtClean="0"/>
              <a:t>yopish</a:t>
            </a:r>
            <a:r>
              <a:rPr lang="en-US" sz="3200" dirty="0" smtClean="0"/>
              <a:t> </a:t>
            </a:r>
            <a:r>
              <a:rPr lang="en-US" sz="3200" dirty="0" err="1" smtClean="0"/>
              <a:t>kerak</a:t>
            </a:r>
            <a:r>
              <a:rPr lang="en-US" sz="3200" dirty="0" smtClean="0"/>
              <a:t> </a:t>
            </a:r>
            <a:r>
              <a:rPr lang="en-US" sz="3200" dirty="0" err="1" smtClean="0"/>
              <a:t>bo'ladi</a:t>
            </a:r>
            <a:r>
              <a:rPr lang="en-US" sz="3200" dirty="0" smtClean="0"/>
              <a:t>. </a:t>
            </a:r>
            <a:r>
              <a:rPr lang="en-US" sz="3200" dirty="0" err="1" smtClean="0"/>
              <a:t>Faylni</a:t>
            </a:r>
            <a:r>
              <a:rPr lang="en-US" sz="3200" dirty="0" smtClean="0"/>
              <a:t> </a:t>
            </a:r>
            <a:r>
              <a:rPr lang="en-US" sz="3200" dirty="0" err="1" smtClean="0"/>
              <a:t>yopish</a:t>
            </a:r>
            <a:r>
              <a:rPr lang="en-US" sz="3200" dirty="0" smtClean="0"/>
              <a:t> </a:t>
            </a:r>
            <a:r>
              <a:rPr lang="en-US" sz="3200" dirty="0" err="1" smtClean="0"/>
              <a:t>uchun</a:t>
            </a:r>
            <a:r>
              <a:rPr lang="en-US" sz="3200" dirty="0" smtClean="0"/>
              <a:t> </a:t>
            </a:r>
            <a:r>
              <a:rPr lang="en-US" sz="3200" b="1" i="1" dirty="0" smtClean="0">
                <a:solidFill>
                  <a:schemeClr val="bg2">
                    <a:lumMod val="25000"/>
                  </a:schemeClr>
                </a:solidFill>
              </a:rPr>
              <a:t>close</a:t>
            </a:r>
            <a:r>
              <a:rPr lang="en-US" sz="3200" dirty="0" smtClean="0"/>
              <a:t> </a:t>
            </a:r>
            <a:r>
              <a:rPr lang="en-US" sz="3200" dirty="0" err="1" smtClean="0"/>
              <a:t>funksiyasi</a:t>
            </a:r>
            <a:r>
              <a:rPr lang="en-US" sz="3200" dirty="0" smtClean="0"/>
              <a:t> </a:t>
            </a:r>
            <a:r>
              <a:rPr lang="en-US" sz="3200" dirty="0" err="1" smtClean="0"/>
              <a:t>ishlatiladi</a:t>
            </a:r>
            <a:r>
              <a:rPr lang="en-US" sz="3200" dirty="0" smtClean="0"/>
              <a:t>. </a:t>
            </a:r>
            <a:r>
              <a:rPr lang="en-US" sz="3200" dirty="0" err="1" smtClean="0"/>
              <a:t>Masalan</a:t>
            </a:r>
            <a:r>
              <a:rPr lang="en-US" sz="3200" dirty="0" smtClean="0"/>
              <a:t>: </a:t>
            </a:r>
          </a:p>
          <a:p>
            <a:r>
              <a:rPr lang="en-US" sz="3200" dirty="0" err="1" smtClean="0"/>
              <a:t>yozish.close</a:t>
            </a:r>
            <a:r>
              <a:rPr lang="en-US" sz="3200" dirty="0" smtClean="0"/>
              <a:t>(); </a:t>
            </a:r>
            <a:r>
              <a:rPr lang="en-US" sz="3200" dirty="0" err="1" smtClean="0"/>
              <a:t>oqish.close</a:t>
            </a:r>
            <a:r>
              <a:rPr lang="en-US" sz="3200" dirty="0" smtClean="0"/>
              <a:t>(); </a:t>
            </a:r>
          </a:p>
          <a:p>
            <a:r>
              <a:rPr lang="en-US" sz="3200" dirty="0" err="1" smtClean="0"/>
              <a:t>Matnli</a:t>
            </a:r>
            <a:r>
              <a:rPr lang="en-US" sz="3200" dirty="0" smtClean="0"/>
              <a:t> </a:t>
            </a:r>
            <a:r>
              <a:rPr lang="en-US" sz="3200" dirty="0" err="1" smtClean="0"/>
              <a:t>faylga</a:t>
            </a:r>
            <a:r>
              <a:rPr lang="en-US" sz="3200" dirty="0" smtClean="0"/>
              <a:t> </a:t>
            </a:r>
            <a:r>
              <a:rPr lang="en-US" sz="3200" dirty="0" err="1" smtClean="0"/>
              <a:t>ma'lumot</a:t>
            </a:r>
            <a:r>
              <a:rPr lang="en-US" sz="3200" dirty="0" smtClean="0"/>
              <a:t> </a:t>
            </a:r>
            <a:r>
              <a:rPr lang="en-US" sz="3200" dirty="0" err="1" smtClean="0"/>
              <a:t>yozish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3200" dirty="0" smtClean="0"/>
              <a:t>  #include &lt;</a:t>
            </a:r>
            <a:r>
              <a:rPr lang="en-US" sz="3200" dirty="0" err="1" smtClean="0"/>
              <a:t>iostream</a:t>
            </a:r>
            <a:r>
              <a:rPr lang="en-US" sz="3200" dirty="0" smtClean="0"/>
              <a:t>&gt; </a:t>
            </a:r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670</Words>
  <Application>Microsoft Office PowerPoint</Application>
  <PresentationFormat>Экран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Fayllar bilan ishlash. Matnli fayllar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Har bir sinf uchun mode parametrining odatiy qiymatlari mavjud: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Toshkent viloyati Chirchiq Davlat Pedagogika instituti “Aniq va tabiiy fanlar “ fakulteti “Informatika o’qitish metodikasi “ yo’nalishi 17/1 guruh 2 bosqich talabasi  Kimsanova Gulnozaning  “Informatika o’qitish metodikasi “ fanidan tayyorlagan    Mustaqil ishi  </dc:title>
  <dc:creator>Oxunjon</dc:creator>
  <cp:lastModifiedBy>Пользователь Windows</cp:lastModifiedBy>
  <cp:revision>5</cp:revision>
  <dcterms:created xsi:type="dcterms:W3CDTF">2019-06-04T15:21:14Z</dcterms:created>
  <dcterms:modified xsi:type="dcterms:W3CDTF">2019-06-06T06:34:09Z</dcterms:modified>
</cp:coreProperties>
</file>