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84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729C9-207F-445A-8157-6DCEFFA583B5}" type="datetimeFigureOut">
              <a:rPr lang="ru-RU" smtClean="0"/>
              <a:t>24.12.2019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35429-9941-41A4-A470-8786DCE3A4B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729C9-207F-445A-8157-6DCEFFA583B5}" type="datetimeFigureOut">
              <a:rPr lang="ru-RU" smtClean="0"/>
              <a:t>24.12.2019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35429-9941-41A4-A470-8786DCE3A4B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729C9-207F-445A-8157-6DCEFFA583B5}" type="datetimeFigureOut">
              <a:rPr lang="ru-RU" smtClean="0"/>
              <a:t>24.12.2019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35429-9941-41A4-A470-8786DCE3A4B7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729C9-207F-445A-8157-6DCEFFA583B5}" type="datetimeFigureOut">
              <a:rPr lang="ru-RU" smtClean="0"/>
              <a:t>24.12.2019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35429-9941-41A4-A470-8786DCE3A4B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729C9-207F-445A-8157-6DCEFFA583B5}" type="datetimeFigureOut">
              <a:rPr lang="ru-RU" smtClean="0"/>
              <a:t>24.12.2019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35429-9941-41A4-A470-8786DCE3A4B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729C9-207F-445A-8157-6DCEFFA583B5}" type="datetimeFigureOut">
              <a:rPr lang="ru-RU" smtClean="0"/>
              <a:t>24.12.2019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35429-9941-41A4-A470-8786DCE3A4B7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729C9-207F-445A-8157-6DCEFFA583B5}" type="datetimeFigureOut">
              <a:rPr lang="ru-RU" smtClean="0"/>
              <a:t>24.12.2019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35429-9941-41A4-A470-8786DCE3A4B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729C9-207F-445A-8157-6DCEFFA583B5}" type="datetimeFigureOut">
              <a:rPr lang="ru-RU" smtClean="0"/>
              <a:t>24.12.2019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35429-9941-41A4-A470-8786DCE3A4B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729C9-207F-445A-8157-6DCEFFA583B5}" type="datetimeFigureOut">
              <a:rPr lang="ru-RU" smtClean="0"/>
              <a:t>24.12.2019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35429-9941-41A4-A470-8786DCE3A4B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729C9-207F-445A-8157-6DCEFFA583B5}" type="datetimeFigureOut">
              <a:rPr lang="ru-RU" smtClean="0"/>
              <a:t>24.12.2019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35429-9941-41A4-A470-8786DCE3A4B7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729C9-207F-445A-8157-6DCEFFA583B5}" type="datetimeFigureOut">
              <a:rPr lang="ru-RU" smtClean="0"/>
              <a:t>24.12.2019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35429-9941-41A4-A470-8786DCE3A4B7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1F7729C9-207F-445A-8157-6DCEFFA583B5}" type="datetimeFigureOut">
              <a:rPr lang="ru-RU" smtClean="0"/>
              <a:t>24.12.2019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E4935429-9941-41A4-A470-8786DCE3A4B7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612776"/>
          </a:xfrm>
        </p:spPr>
        <p:txBody>
          <a:bodyPr/>
          <a:lstStyle/>
          <a:p>
            <a:r>
              <a:rPr lang="en-US" dirty="0" err="1" smtClean="0">
                <a:latin typeface="Algerian" pitchFamily="82" charset="0"/>
              </a:rPr>
              <a:t>Fonetika</a:t>
            </a:r>
            <a:r>
              <a:rPr lang="en-US" dirty="0" smtClean="0">
                <a:latin typeface="Algerian" pitchFamily="82" charset="0"/>
              </a:rPr>
              <a:t> </a:t>
            </a:r>
            <a:r>
              <a:rPr lang="en-US" dirty="0" err="1" smtClean="0">
                <a:latin typeface="Algerian" pitchFamily="82" charset="0"/>
              </a:rPr>
              <a:t>va</a:t>
            </a:r>
            <a:r>
              <a:rPr lang="en-US" dirty="0" smtClean="0">
                <a:latin typeface="Algerian" pitchFamily="82" charset="0"/>
              </a:rPr>
              <a:t> </a:t>
            </a:r>
            <a:r>
              <a:rPr lang="en-US" dirty="0" err="1" smtClean="0">
                <a:latin typeface="Algerian" pitchFamily="82" charset="0"/>
              </a:rPr>
              <a:t>uning</a:t>
            </a:r>
            <a:r>
              <a:rPr lang="en-US" dirty="0" smtClean="0">
                <a:latin typeface="Algerian" pitchFamily="82" charset="0"/>
              </a:rPr>
              <a:t> </a:t>
            </a:r>
            <a:r>
              <a:rPr lang="en-US" dirty="0" err="1" smtClean="0">
                <a:latin typeface="Algerian" pitchFamily="82" charset="0"/>
              </a:rPr>
              <a:t>predmeti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6095927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Desktop\1440483125_slayd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24818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Desktop\1440483120_slayd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4624"/>
            <a:ext cx="9036496" cy="6840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977800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D:\Desktop\1440483077_slayd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85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24999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D:\Desktop\1440483082_slayd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88640"/>
            <a:ext cx="9036496" cy="6480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4816612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D:\Desktop\84692_html_m4161f2a4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8676456" cy="6408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28934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D:\Desktop\slide_1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4624"/>
            <a:ext cx="9252520" cy="6813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21030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22</TotalTime>
  <Words>4</Words>
  <Application>Microsoft Office PowerPoint</Application>
  <PresentationFormat>Экран (4:3)</PresentationFormat>
  <Paragraphs>1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Волна</vt:lpstr>
      <vt:lpstr>Fonetika va uning predmeti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Fonetika va uning predmeti</dc:title>
  <dc:creator>DS</dc:creator>
  <cp:lastModifiedBy>User</cp:lastModifiedBy>
  <cp:revision>2</cp:revision>
  <dcterms:created xsi:type="dcterms:W3CDTF">2019-12-18T09:21:01Z</dcterms:created>
  <dcterms:modified xsi:type="dcterms:W3CDTF">2019-12-24T04:33:49Z</dcterms:modified>
</cp:coreProperties>
</file>