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70" r:id="rId4"/>
    <p:sldId id="261" r:id="rId5"/>
    <p:sldId id="262" r:id="rId6"/>
    <p:sldId id="263" r:id="rId7"/>
    <p:sldId id="264" r:id="rId8"/>
    <p:sldId id="265" r:id="rId9"/>
    <p:sldId id="266" r:id="rId10"/>
    <p:sldId id="267" r:id="rId11"/>
    <p:sldId id="268" r:id="rId12"/>
    <p:sldId id="269" r:id="rId13"/>
  </p:sldIdLst>
  <p:sldSz cx="6858000" cy="9906000" type="A4"/>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2028" y="-78"/>
      </p:cViewPr>
      <p:guideLst>
        <p:guide orient="horz" pos="312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9"/>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509ACA-6FCA-43B3-8E4B-14C191A2CEF1}"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A7C29-1538-4B59-8341-B9ABC99000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09ACA-6FCA-43B3-8E4B-14C191A2CEF1}"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A7C29-1538-4B59-8341-B9ABC99000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703"/>
            <a:ext cx="1157288" cy="11268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80" y="529703"/>
            <a:ext cx="3357563" cy="11268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09ACA-6FCA-43B3-8E4B-14C191A2CEF1}"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A7C29-1538-4B59-8341-B9ABC99000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09ACA-6FCA-43B3-8E4B-14C191A2CEF1}"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A7C29-1538-4B59-8341-B9ABC99000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87"/>
            <a:ext cx="5829300" cy="216693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09ACA-6FCA-43B3-8E4B-14C191A2CEF1}"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A7C29-1538-4B59-8341-B9ABC99000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80" y="3081868"/>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5" y="3081868"/>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509ACA-6FCA-43B3-8E4B-14C191A2CEF1}" type="datetimeFigureOut">
              <a:rPr lang="en-US" smtClean="0"/>
              <a:pPr/>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A7C29-1538-4B59-8341-B9ABC99000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4"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4"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509ACA-6FCA-43B3-8E4B-14C191A2CEF1}" type="datetimeFigureOut">
              <a:rPr lang="en-US" smtClean="0"/>
              <a:pPr/>
              <a:t>10/2/2011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CA7C29-1538-4B59-8341-B9ABC99000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509ACA-6FCA-43B3-8E4B-14C191A2CEF1}" type="datetimeFigureOut">
              <a:rPr lang="en-US" smtClean="0"/>
              <a:pPr/>
              <a:t>10/2/2011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CA7C29-1538-4B59-8341-B9ABC99000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09ACA-6FCA-43B3-8E4B-14C191A2CEF1}" type="datetimeFigureOut">
              <a:rPr lang="en-US" smtClean="0"/>
              <a:pPr/>
              <a:t>10/2/2011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CA7C29-1538-4B59-8341-B9ABC99000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7"/>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94412"/>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09ACA-6FCA-43B3-8E4B-14C191A2CEF1}" type="datetimeFigureOut">
              <a:rPr lang="en-US" smtClean="0"/>
              <a:pPr/>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A7C29-1538-4B59-8341-B9ABC99000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09ACA-6FCA-43B3-8E4B-14C191A2CEF1}" type="datetimeFigureOut">
              <a:rPr lang="en-US" smtClean="0"/>
              <a:pPr/>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A7C29-1538-4B59-8341-B9ABC99000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6"/>
            <a:ext cx="1600200" cy="527401"/>
          </a:xfrm>
          <a:prstGeom prst="rect">
            <a:avLst/>
          </a:prstGeom>
        </p:spPr>
        <p:txBody>
          <a:bodyPr vert="horz" lIns="91440" tIns="45720" rIns="91440" bIns="45720" rtlCol="0" anchor="ctr"/>
          <a:lstStyle>
            <a:lvl1pPr algn="l">
              <a:defRPr sz="1200">
                <a:solidFill>
                  <a:schemeClr val="tx1">
                    <a:tint val="75000"/>
                  </a:schemeClr>
                </a:solidFill>
              </a:defRPr>
            </a:lvl1pPr>
          </a:lstStyle>
          <a:p>
            <a:fld id="{25509ACA-6FCA-43B3-8E4B-14C191A2CEF1}" type="datetimeFigureOut">
              <a:rPr lang="en-US" smtClean="0"/>
              <a:pPr/>
              <a:t>10/2/2011</a:t>
            </a:fld>
            <a:endParaRPr lang="en-US"/>
          </a:p>
        </p:txBody>
      </p:sp>
      <p:sp>
        <p:nvSpPr>
          <p:cNvPr id="5" name="Footer Placeholder 4"/>
          <p:cNvSpPr>
            <a:spLocks noGrp="1"/>
          </p:cNvSpPr>
          <p:nvPr>
            <p:ph type="ftr" sz="quarter" idx="3"/>
          </p:nvPr>
        </p:nvSpPr>
        <p:spPr>
          <a:xfrm>
            <a:off x="2343150" y="9181396"/>
            <a:ext cx="2171700" cy="5274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9181396"/>
            <a:ext cx="1600200" cy="527401"/>
          </a:xfrm>
          <a:prstGeom prst="rect">
            <a:avLst/>
          </a:prstGeom>
        </p:spPr>
        <p:txBody>
          <a:bodyPr vert="horz" lIns="91440" tIns="45720" rIns="91440" bIns="45720" rtlCol="0" anchor="ctr"/>
          <a:lstStyle>
            <a:lvl1pPr algn="r">
              <a:defRPr sz="1200">
                <a:solidFill>
                  <a:schemeClr val="tx1">
                    <a:tint val="75000"/>
                  </a:schemeClr>
                </a:solidFill>
              </a:defRPr>
            </a:lvl1pPr>
          </a:lstStyle>
          <a:p>
            <a:fld id="{61CA7C29-1538-4B59-8341-B9ABC99000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wmf"/><Relationship Id="rId18" Type="http://schemas.openxmlformats.org/officeDocument/2006/relationships/image" Target="../media/image17.wmf"/><Relationship Id="rId3" Type="http://schemas.openxmlformats.org/officeDocument/2006/relationships/image" Target="../media/image2.wmf"/><Relationship Id="rId21" Type="http://schemas.openxmlformats.org/officeDocument/2006/relationships/image" Target="../media/image20.wmf"/><Relationship Id="rId7" Type="http://schemas.openxmlformats.org/officeDocument/2006/relationships/image" Target="../media/image6.wmf"/><Relationship Id="rId12" Type="http://schemas.openxmlformats.org/officeDocument/2006/relationships/image" Target="../media/image11.wmf"/><Relationship Id="rId17" Type="http://schemas.openxmlformats.org/officeDocument/2006/relationships/image" Target="../media/image16.wmf"/><Relationship Id="rId2" Type="http://schemas.openxmlformats.org/officeDocument/2006/relationships/image" Target="../media/image1.wmf"/><Relationship Id="rId16" Type="http://schemas.openxmlformats.org/officeDocument/2006/relationships/image" Target="../media/image15.wmf"/><Relationship Id="rId20" Type="http://schemas.openxmlformats.org/officeDocument/2006/relationships/image" Target="../media/image19.wmf"/><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wmf"/><Relationship Id="rId24" Type="http://schemas.openxmlformats.org/officeDocument/2006/relationships/image" Target="../media/image23.wmf"/><Relationship Id="rId5" Type="http://schemas.openxmlformats.org/officeDocument/2006/relationships/image" Target="../media/image4.wmf"/><Relationship Id="rId15" Type="http://schemas.openxmlformats.org/officeDocument/2006/relationships/image" Target="../media/image14.wmf"/><Relationship Id="rId23" Type="http://schemas.openxmlformats.org/officeDocument/2006/relationships/image" Target="../media/image22.wmf"/><Relationship Id="rId10" Type="http://schemas.openxmlformats.org/officeDocument/2006/relationships/image" Target="../media/image9.wmf"/><Relationship Id="rId19" Type="http://schemas.openxmlformats.org/officeDocument/2006/relationships/image" Target="../media/image18.wmf"/><Relationship Id="rId4" Type="http://schemas.openxmlformats.org/officeDocument/2006/relationships/image" Target="../media/image3.wmf"/><Relationship Id="rId9" Type="http://schemas.openxmlformats.org/officeDocument/2006/relationships/image" Target="../media/image8.wmf"/><Relationship Id="rId14" Type="http://schemas.openxmlformats.org/officeDocument/2006/relationships/image" Target="../media/image13.wmf"/><Relationship Id="rId22" Type="http://schemas.openxmlformats.org/officeDocument/2006/relationships/image" Target="../media/image21.wmf"/></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71.wmf"/><Relationship Id="rId2" Type="http://schemas.openxmlformats.org/officeDocument/2006/relationships/image" Target="../media/image69.wmf"/><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5.jpeg"/><Relationship Id="rId4" Type="http://schemas.openxmlformats.org/officeDocument/2006/relationships/image" Target="../media/image70.wmf"/></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17.wmf"/><Relationship Id="rId2" Type="http://schemas.openxmlformats.org/officeDocument/2006/relationships/image" Target="../media/image10.wmf"/><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72.wmf"/><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12.wmf"/><Relationship Id="rId2" Type="http://schemas.openxmlformats.org/officeDocument/2006/relationships/image" Target="../media/image13.wmf"/><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11.wmf"/><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hyperlink" Target="http://uk.clipartguide.com/_pages/0511-1001-2420-4028.html" TargetMode="External"/><Relationship Id="rId18" Type="http://schemas.openxmlformats.org/officeDocument/2006/relationships/image" Target="../media/image35.wmf"/><Relationship Id="rId26" Type="http://schemas.openxmlformats.org/officeDocument/2006/relationships/image" Target="../media/image42.wmf"/><Relationship Id="rId3" Type="http://schemas.openxmlformats.org/officeDocument/2006/relationships/image" Target="../media/image2.wmf"/><Relationship Id="rId21" Type="http://schemas.openxmlformats.org/officeDocument/2006/relationships/image" Target="../media/image38.jpeg"/><Relationship Id="rId7" Type="http://schemas.openxmlformats.org/officeDocument/2006/relationships/image" Target="../media/image25.wmf"/><Relationship Id="rId12" Type="http://schemas.openxmlformats.org/officeDocument/2006/relationships/image" Target="../media/image30.wmf"/><Relationship Id="rId17" Type="http://schemas.openxmlformats.org/officeDocument/2006/relationships/image" Target="../media/image34.wmf"/><Relationship Id="rId25" Type="http://schemas.openxmlformats.org/officeDocument/2006/relationships/image" Target="../media/image23.wmf"/><Relationship Id="rId2" Type="http://schemas.openxmlformats.org/officeDocument/2006/relationships/image" Target="../media/image1.wmf"/><Relationship Id="rId16" Type="http://schemas.openxmlformats.org/officeDocument/2006/relationships/image" Target="../media/image33.wmf"/><Relationship Id="rId20" Type="http://schemas.openxmlformats.org/officeDocument/2006/relationships/image" Target="../media/image37.wmf"/><Relationship Id="rId1" Type="http://schemas.openxmlformats.org/officeDocument/2006/relationships/slideLayout" Target="../slideLayouts/slideLayout7.xml"/><Relationship Id="rId6" Type="http://schemas.openxmlformats.org/officeDocument/2006/relationships/image" Target="../media/image24.wmf"/><Relationship Id="rId11" Type="http://schemas.openxmlformats.org/officeDocument/2006/relationships/image" Target="../media/image29.jpeg"/><Relationship Id="rId24" Type="http://schemas.openxmlformats.org/officeDocument/2006/relationships/image" Target="../media/image41.wmf"/><Relationship Id="rId5" Type="http://schemas.openxmlformats.org/officeDocument/2006/relationships/image" Target="../media/image4.wmf"/><Relationship Id="rId15" Type="http://schemas.openxmlformats.org/officeDocument/2006/relationships/image" Target="../media/image32.wmf"/><Relationship Id="rId23" Type="http://schemas.openxmlformats.org/officeDocument/2006/relationships/image" Target="../media/image40.jpeg"/><Relationship Id="rId10" Type="http://schemas.openxmlformats.org/officeDocument/2006/relationships/image" Target="../media/image28.wmf"/><Relationship Id="rId19" Type="http://schemas.openxmlformats.org/officeDocument/2006/relationships/image" Target="../media/image36.jpeg"/><Relationship Id="rId4" Type="http://schemas.openxmlformats.org/officeDocument/2006/relationships/image" Target="../media/image3.wmf"/><Relationship Id="rId9" Type="http://schemas.openxmlformats.org/officeDocument/2006/relationships/image" Target="../media/image27.wmf"/><Relationship Id="rId14" Type="http://schemas.openxmlformats.org/officeDocument/2006/relationships/image" Target="../media/image31.jpeg"/><Relationship Id="rId22"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5.wmf"/><Relationship Id="rId2" Type="http://schemas.openxmlformats.org/officeDocument/2006/relationships/image" Target="../media/image41.wmf"/><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44.wmf"/></Relationships>
</file>

<file path=ppt/slides/_rels/slide5.x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image" Target="../media/image26.wmf"/><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image" Target="../media/image47.wmf"/><Relationship Id="rId4" Type="http://schemas.openxmlformats.org/officeDocument/2006/relationships/image" Target="../media/image27.wmf"/></Relationships>
</file>

<file path=ppt/slides/_rels/slide6.xml.rels><?xml version="1.0" encoding="UTF-8" standalone="yes"?>
<Relationships xmlns="http://schemas.openxmlformats.org/package/2006/relationships"><Relationship Id="rId8" Type="http://schemas.openxmlformats.org/officeDocument/2006/relationships/hyperlink" Target="http://www.graphicsfactory.com/Clip_Art/People/rinse201_154822.html" TargetMode="External"/><Relationship Id="rId3" Type="http://schemas.openxmlformats.org/officeDocument/2006/relationships/image" Target="../media/image29.jpeg"/><Relationship Id="rId7" Type="http://schemas.openxmlformats.org/officeDocument/2006/relationships/image" Target="../media/image50.wmf"/><Relationship Id="rId12" Type="http://schemas.openxmlformats.org/officeDocument/2006/relationships/image" Target="../media/image54.wmf"/><Relationship Id="rId2" Type="http://schemas.openxmlformats.org/officeDocument/2006/relationships/image" Target="../media/image30.wmf"/><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53.jpeg"/><Relationship Id="rId5" Type="http://schemas.openxmlformats.org/officeDocument/2006/relationships/hyperlink" Target="http://uk.clipartguide.com/_pages/0511-1001-2420-4028.html" TargetMode="External"/><Relationship Id="rId10" Type="http://schemas.openxmlformats.org/officeDocument/2006/relationships/image" Target="../media/image52.wmf"/><Relationship Id="rId4" Type="http://schemas.openxmlformats.org/officeDocument/2006/relationships/image" Target="../media/image49.jpeg"/><Relationship Id="rId9" Type="http://schemas.openxmlformats.org/officeDocument/2006/relationships/image" Target="../media/image51.gif"/></Relationships>
</file>

<file path=ppt/slides/_rels/slide7.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39.jpeg"/><Relationship Id="rId7" Type="http://schemas.openxmlformats.org/officeDocument/2006/relationships/image" Target="../media/image57.wmf"/><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9.jpeg"/><Relationship Id="rId7" Type="http://schemas.openxmlformats.org/officeDocument/2006/relationships/image" Target="../media/image62.wmf"/><Relationship Id="rId2" Type="http://schemas.openxmlformats.org/officeDocument/2006/relationships/image" Target="../media/image37.wmf"/><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61.wmf"/><Relationship Id="rId10" Type="http://schemas.openxmlformats.org/officeDocument/2006/relationships/image" Target="../media/image35.wmf"/><Relationship Id="rId4" Type="http://schemas.openxmlformats.org/officeDocument/2006/relationships/image" Target="../media/image60.wmf"/><Relationship Id="rId9" Type="http://schemas.openxmlformats.org/officeDocument/2006/relationships/image" Target="../media/image64.wmf"/></Relationships>
</file>

<file path=ppt/slides/_rels/slide9.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5.jpeg"/><Relationship Id="rId7" Type="http://schemas.openxmlformats.org/officeDocument/2006/relationships/image" Target="../media/image67.jpeg"/><Relationship Id="rId2" Type="http://schemas.openxmlformats.org/officeDocument/2006/relationships/image" Target="../media/image32.wmf"/><Relationship Id="rId1" Type="http://schemas.openxmlformats.org/officeDocument/2006/relationships/slideLayout" Target="../slideLayouts/slideLayout7.xml"/><Relationship Id="rId6" Type="http://schemas.openxmlformats.org/officeDocument/2006/relationships/image" Target="../media/image66.wmf"/><Relationship Id="rId5" Type="http://schemas.openxmlformats.org/officeDocument/2006/relationships/image" Target="../media/image34.wmf"/><Relationship Id="rId4"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27" descr="C:\Users\asus\AppData\Local\Microsoft\Windows\Temporary Internet Files\Content.IE5\7D1GI0DJ\MC900286552[1].wmf"/>
          <p:cNvPicPr>
            <a:picLocks noChangeAspect="1" noChangeArrowheads="1"/>
          </p:cNvPicPr>
          <p:nvPr/>
        </p:nvPicPr>
        <p:blipFill>
          <a:blip r:embed="rId2" cstate="print"/>
          <a:srcRect/>
          <a:stretch>
            <a:fillRect/>
          </a:stretch>
        </p:blipFill>
        <p:spPr bwMode="auto">
          <a:xfrm rot="267356" flipH="1">
            <a:off x="4153997" y="908608"/>
            <a:ext cx="838200" cy="1041608"/>
          </a:xfrm>
          <a:prstGeom prst="rect">
            <a:avLst/>
          </a:prstGeom>
          <a:noFill/>
        </p:spPr>
      </p:pic>
      <p:pic>
        <p:nvPicPr>
          <p:cNvPr id="2075" name="Picture 27" descr="C:\Users\asus\AppData\Local\Microsoft\Windows\Temporary Internet Files\Content.IE5\7D1GI0DJ\MC900286552[1].wmf"/>
          <p:cNvPicPr>
            <a:picLocks noChangeAspect="1" noChangeArrowheads="1"/>
          </p:cNvPicPr>
          <p:nvPr/>
        </p:nvPicPr>
        <p:blipFill>
          <a:blip r:embed="rId2" cstate="print"/>
          <a:srcRect/>
          <a:stretch>
            <a:fillRect/>
          </a:stretch>
        </p:blipFill>
        <p:spPr bwMode="auto">
          <a:xfrm>
            <a:off x="1676400" y="710995"/>
            <a:ext cx="838200" cy="1041608"/>
          </a:xfrm>
          <a:prstGeom prst="rect">
            <a:avLst/>
          </a:prstGeom>
          <a:noFill/>
        </p:spPr>
      </p:pic>
      <p:sp>
        <p:nvSpPr>
          <p:cNvPr id="2" name="TextBox 1"/>
          <p:cNvSpPr txBox="1"/>
          <p:nvPr/>
        </p:nvSpPr>
        <p:spPr>
          <a:xfrm>
            <a:off x="0" y="4495805"/>
            <a:ext cx="6858000" cy="615553"/>
          </a:xfrm>
          <a:prstGeom prst="rect">
            <a:avLst/>
          </a:prstGeom>
          <a:noFill/>
        </p:spPr>
        <p:txBody>
          <a:bodyPr wrap="square" rtlCol="0">
            <a:spAutoFit/>
          </a:bodyPr>
          <a:lstStyle/>
          <a:p>
            <a:pPr algn="ctr"/>
            <a:r>
              <a:rPr lang="en-US" dirty="0" smtClean="0">
                <a:latin typeface="Segoe Print" pitchFamily="2" charset="0"/>
              </a:rPr>
              <a:t>STUDENT A </a:t>
            </a:r>
            <a:r>
              <a:rPr lang="en-US" dirty="0" smtClean="0"/>
              <a:t>~ </a:t>
            </a:r>
            <a:r>
              <a:rPr lang="en-US" sz="1600" dirty="0" smtClean="0">
                <a:latin typeface="Segoe Print" pitchFamily="2" charset="0"/>
              </a:rPr>
              <a:t>You’re sick and couldn’t go out today.</a:t>
            </a:r>
            <a:endParaRPr lang="en-US" sz="1600" dirty="0">
              <a:latin typeface="Segoe Print" pitchFamily="2" charset="0"/>
            </a:endParaRPr>
          </a:p>
          <a:p>
            <a:pPr algn="ctr"/>
            <a:r>
              <a:rPr lang="en-US" sz="1600" dirty="0" smtClean="0">
                <a:latin typeface="Segoe Print" pitchFamily="2" charset="0"/>
              </a:rPr>
              <a:t>Find out what you couldn’t do and who you couldn’t meet.</a:t>
            </a:r>
          </a:p>
        </p:txBody>
      </p:sp>
      <p:pic>
        <p:nvPicPr>
          <p:cNvPr id="14343" name="Picture 7" descr="C:\Users\asus\AppData\Local\Microsoft\Windows\Temporary Internet Files\Content.IE5\QFFN18MO\MC900048769[1].wmf"/>
          <p:cNvPicPr>
            <a:picLocks noChangeAspect="1" noChangeArrowheads="1"/>
          </p:cNvPicPr>
          <p:nvPr/>
        </p:nvPicPr>
        <p:blipFill>
          <a:blip r:embed="rId3" cstate="print"/>
          <a:srcRect/>
          <a:stretch>
            <a:fillRect/>
          </a:stretch>
        </p:blipFill>
        <p:spPr bwMode="auto">
          <a:xfrm>
            <a:off x="3581400" y="132924"/>
            <a:ext cx="1219200" cy="1238676"/>
          </a:xfrm>
          <a:prstGeom prst="rect">
            <a:avLst/>
          </a:prstGeom>
          <a:noFill/>
        </p:spPr>
      </p:pic>
      <p:pic>
        <p:nvPicPr>
          <p:cNvPr id="14345" name="Picture 9" descr="C:\Users\asus\AppData\Local\Microsoft\Windows\Temporary Internet Files\Content.IE5\NHJR6JT2\MC900048766[1].wmf"/>
          <p:cNvPicPr>
            <a:picLocks noChangeAspect="1" noChangeArrowheads="1"/>
          </p:cNvPicPr>
          <p:nvPr/>
        </p:nvPicPr>
        <p:blipFill>
          <a:blip r:embed="rId4" cstate="print"/>
          <a:srcRect/>
          <a:stretch>
            <a:fillRect/>
          </a:stretch>
        </p:blipFill>
        <p:spPr bwMode="auto">
          <a:xfrm>
            <a:off x="2057401" y="2"/>
            <a:ext cx="1187049" cy="1337158"/>
          </a:xfrm>
          <a:prstGeom prst="rect">
            <a:avLst/>
          </a:prstGeom>
          <a:noFill/>
        </p:spPr>
      </p:pic>
      <p:grpSp>
        <p:nvGrpSpPr>
          <p:cNvPr id="3" name="Group 18"/>
          <p:cNvGrpSpPr/>
          <p:nvPr/>
        </p:nvGrpSpPr>
        <p:grpSpPr>
          <a:xfrm>
            <a:off x="76200" y="1219201"/>
            <a:ext cx="2895600" cy="533400"/>
            <a:chOff x="0" y="914400"/>
            <a:chExt cx="2895600" cy="533400"/>
          </a:xfrm>
        </p:grpSpPr>
        <p:pic>
          <p:nvPicPr>
            <p:cNvPr id="13"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a:off x="0" y="914400"/>
              <a:ext cx="2895600" cy="533400"/>
            </a:xfrm>
            <a:prstGeom prst="rect">
              <a:avLst/>
            </a:prstGeom>
            <a:noFill/>
          </p:spPr>
        </p:pic>
        <p:sp>
          <p:nvSpPr>
            <p:cNvPr id="18" name="TextBox 17"/>
            <p:cNvSpPr txBox="1"/>
            <p:nvPr/>
          </p:nvSpPr>
          <p:spPr>
            <a:xfrm>
              <a:off x="152400" y="1094602"/>
              <a:ext cx="2667000" cy="292388"/>
            </a:xfrm>
            <a:prstGeom prst="rect">
              <a:avLst/>
            </a:prstGeom>
            <a:noFill/>
          </p:spPr>
          <p:txBody>
            <a:bodyPr wrap="square" rtlCol="0">
              <a:spAutoFit/>
            </a:bodyPr>
            <a:lstStyle/>
            <a:p>
              <a:r>
                <a:rPr lang="en-US" sz="1300" dirty="0" smtClean="0"/>
                <a:t>Hello. May I speak to </a:t>
              </a:r>
              <a:r>
                <a:rPr lang="en-US" sz="1300" u="sng" dirty="0" smtClean="0"/>
                <a:t>Gary</a:t>
              </a:r>
              <a:r>
                <a:rPr lang="en-US" sz="1300" dirty="0" smtClean="0"/>
                <a:t>, please?</a:t>
              </a:r>
              <a:endParaRPr lang="en-US" sz="1300" dirty="0"/>
            </a:p>
          </p:txBody>
        </p:sp>
      </p:grpSp>
      <p:grpSp>
        <p:nvGrpSpPr>
          <p:cNvPr id="4" name="Group 21"/>
          <p:cNvGrpSpPr/>
          <p:nvPr/>
        </p:nvGrpSpPr>
        <p:grpSpPr>
          <a:xfrm>
            <a:off x="4724401" y="1219201"/>
            <a:ext cx="1066800" cy="533400"/>
            <a:chOff x="4191000" y="1143000"/>
            <a:chExt cx="1066800" cy="533400"/>
          </a:xfrm>
        </p:grpSpPr>
        <p:pic>
          <p:nvPicPr>
            <p:cNvPr id="21"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flipH="1">
              <a:off x="4191000" y="1143000"/>
              <a:ext cx="1066800" cy="533400"/>
            </a:xfrm>
            <a:prstGeom prst="rect">
              <a:avLst/>
            </a:prstGeom>
            <a:noFill/>
          </p:spPr>
        </p:pic>
        <p:sp>
          <p:nvSpPr>
            <p:cNvPr id="20" name="TextBox 19"/>
            <p:cNvSpPr txBox="1"/>
            <p:nvPr/>
          </p:nvSpPr>
          <p:spPr>
            <a:xfrm>
              <a:off x="4343400" y="1323202"/>
              <a:ext cx="838200" cy="292388"/>
            </a:xfrm>
            <a:prstGeom prst="rect">
              <a:avLst/>
            </a:prstGeom>
            <a:noFill/>
          </p:spPr>
          <p:txBody>
            <a:bodyPr wrap="square" rtlCol="0">
              <a:spAutoFit/>
            </a:bodyPr>
            <a:lstStyle/>
            <a:p>
              <a:r>
                <a:rPr lang="en-US" sz="1300" dirty="0" smtClean="0"/>
                <a:t>Speaking. </a:t>
              </a:r>
              <a:endParaRPr lang="en-US" sz="1300" dirty="0"/>
            </a:p>
          </p:txBody>
        </p:sp>
      </p:grpSp>
      <p:grpSp>
        <p:nvGrpSpPr>
          <p:cNvPr id="5" name="Group 28"/>
          <p:cNvGrpSpPr/>
          <p:nvPr/>
        </p:nvGrpSpPr>
        <p:grpSpPr>
          <a:xfrm>
            <a:off x="76200" y="1752601"/>
            <a:ext cx="2895600" cy="1295399"/>
            <a:chOff x="76200" y="1752600"/>
            <a:chExt cx="2895600" cy="1295400"/>
          </a:xfrm>
        </p:grpSpPr>
        <p:pic>
          <p:nvPicPr>
            <p:cNvPr id="15"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a:off x="76200" y="1752600"/>
              <a:ext cx="2895600" cy="1295400"/>
            </a:xfrm>
            <a:prstGeom prst="rect">
              <a:avLst/>
            </a:prstGeom>
            <a:noFill/>
          </p:spPr>
        </p:pic>
        <p:sp>
          <p:nvSpPr>
            <p:cNvPr id="23" name="TextBox 22"/>
            <p:cNvSpPr txBox="1"/>
            <p:nvPr/>
          </p:nvSpPr>
          <p:spPr>
            <a:xfrm>
              <a:off x="457200" y="2209800"/>
              <a:ext cx="2514600" cy="692497"/>
            </a:xfrm>
            <a:prstGeom prst="rect">
              <a:avLst/>
            </a:prstGeom>
            <a:noFill/>
          </p:spPr>
          <p:txBody>
            <a:bodyPr wrap="square" rtlCol="0">
              <a:spAutoFit/>
            </a:bodyPr>
            <a:lstStyle/>
            <a:p>
              <a:r>
                <a:rPr lang="en-US" sz="1300" dirty="0" smtClean="0"/>
                <a:t>Hi, </a:t>
              </a:r>
              <a:r>
                <a:rPr lang="en-US" sz="1300" u="sng" dirty="0" smtClean="0"/>
                <a:t>Gary</a:t>
              </a:r>
              <a:r>
                <a:rPr lang="en-US" sz="1300" dirty="0" smtClean="0"/>
                <a:t>. This is </a:t>
              </a:r>
              <a:r>
                <a:rPr lang="en-US" sz="1300" u="sng" dirty="0" smtClean="0"/>
                <a:t>Jim</a:t>
              </a:r>
              <a:r>
                <a:rPr lang="en-US" sz="1300" dirty="0" smtClean="0"/>
                <a:t>. </a:t>
              </a:r>
            </a:p>
            <a:p>
              <a:r>
                <a:rPr lang="en-US" sz="1300" dirty="0" smtClean="0"/>
                <a:t>You didn’t </a:t>
              </a:r>
              <a:r>
                <a:rPr lang="en-US" sz="1300" u="sng" dirty="0" smtClean="0"/>
                <a:t>come to school</a:t>
              </a:r>
              <a:r>
                <a:rPr lang="en-US" sz="1300" dirty="0" smtClean="0"/>
                <a:t> today. What’s the matter with you?</a:t>
              </a:r>
              <a:endParaRPr lang="en-US" sz="1300" dirty="0"/>
            </a:p>
          </p:txBody>
        </p:sp>
      </p:grpSp>
      <p:grpSp>
        <p:nvGrpSpPr>
          <p:cNvPr id="6" name="Group 30"/>
          <p:cNvGrpSpPr/>
          <p:nvPr/>
        </p:nvGrpSpPr>
        <p:grpSpPr>
          <a:xfrm>
            <a:off x="3886200" y="1752601"/>
            <a:ext cx="3200400" cy="1295399"/>
            <a:chOff x="3886200" y="1752600"/>
            <a:chExt cx="3200400" cy="1295400"/>
          </a:xfrm>
        </p:grpSpPr>
        <p:pic>
          <p:nvPicPr>
            <p:cNvPr id="24"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flipH="1">
              <a:off x="3886200" y="1752600"/>
              <a:ext cx="2895600" cy="1295400"/>
            </a:xfrm>
            <a:prstGeom prst="rect">
              <a:avLst/>
            </a:prstGeom>
            <a:noFill/>
          </p:spPr>
        </p:pic>
        <p:sp>
          <p:nvSpPr>
            <p:cNvPr id="25" name="TextBox 24"/>
            <p:cNvSpPr txBox="1"/>
            <p:nvPr/>
          </p:nvSpPr>
          <p:spPr>
            <a:xfrm>
              <a:off x="4572000" y="2209800"/>
              <a:ext cx="2514600" cy="692497"/>
            </a:xfrm>
            <a:prstGeom prst="rect">
              <a:avLst/>
            </a:prstGeom>
            <a:noFill/>
          </p:spPr>
          <p:txBody>
            <a:bodyPr wrap="square" rtlCol="0">
              <a:spAutoFit/>
            </a:bodyPr>
            <a:lstStyle/>
            <a:p>
              <a:r>
                <a:rPr lang="en-US" sz="1300" dirty="0" smtClean="0"/>
                <a:t>I have </a:t>
              </a:r>
              <a:r>
                <a:rPr lang="en-US" sz="1300" u="sng" dirty="0" smtClean="0"/>
                <a:t>a broken arm</a:t>
              </a:r>
              <a:r>
                <a:rPr lang="en-US" sz="1300" dirty="0" smtClean="0"/>
                <a:t>. </a:t>
              </a:r>
            </a:p>
            <a:p>
              <a:r>
                <a:rPr lang="en-US" sz="1300" dirty="0" smtClean="0"/>
                <a:t>The doctor told me to</a:t>
              </a:r>
            </a:p>
            <a:p>
              <a:r>
                <a:rPr lang="en-US" sz="1300" u="sng" dirty="0" smtClean="0"/>
                <a:t>get an X-ray of my arm</a:t>
              </a:r>
              <a:r>
                <a:rPr lang="en-US" sz="1300" dirty="0" smtClean="0"/>
                <a:t>. </a:t>
              </a:r>
              <a:endParaRPr lang="en-US" sz="1300" dirty="0"/>
            </a:p>
          </p:txBody>
        </p:sp>
      </p:grpSp>
      <p:grpSp>
        <p:nvGrpSpPr>
          <p:cNvPr id="7" name="Group 29"/>
          <p:cNvGrpSpPr/>
          <p:nvPr/>
        </p:nvGrpSpPr>
        <p:grpSpPr>
          <a:xfrm>
            <a:off x="76200" y="3047989"/>
            <a:ext cx="3581400" cy="609600"/>
            <a:chOff x="0" y="3048000"/>
            <a:chExt cx="3581400" cy="609600"/>
          </a:xfrm>
        </p:grpSpPr>
        <p:pic>
          <p:nvPicPr>
            <p:cNvPr id="16"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a:off x="0" y="3048000"/>
              <a:ext cx="3505200" cy="609600"/>
            </a:xfrm>
            <a:prstGeom prst="rect">
              <a:avLst/>
            </a:prstGeom>
            <a:noFill/>
          </p:spPr>
        </p:pic>
        <p:sp>
          <p:nvSpPr>
            <p:cNvPr id="26" name="TextBox 25"/>
            <p:cNvSpPr txBox="1"/>
            <p:nvPr/>
          </p:nvSpPr>
          <p:spPr>
            <a:xfrm>
              <a:off x="152400" y="3276601"/>
              <a:ext cx="3429000" cy="292388"/>
            </a:xfrm>
            <a:prstGeom prst="rect">
              <a:avLst/>
            </a:prstGeom>
            <a:noFill/>
          </p:spPr>
          <p:txBody>
            <a:bodyPr wrap="square" rtlCol="0">
              <a:spAutoFit/>
            </a:bodyPr>
            <a:lstStyle/>
            <a:p>
              <a:r>
                <a:rPr lang="en-US" sz="1300" dirty="0" smtClean="0"/>
                <a:t>Oh, no. I’m sorry to hear that. Get well soon.</a:t>
              </a:r>
              <a:endParaRPr lang="en-US" sz="1300" dirty="0"/>
            </a:p>
          </p:txBody>
        </p:sp>
      </p:grpSp>
      <p:grpSp>
        <p:nvGrpSpPr>
          <p:cNvPr id="8" name="Group 31"/>
          <p:cNvGrpSpPr/>
          <p:nvPr/>
        </p:nvGrpSpPr>
        <p:grpSpPr>
          <a:xfrm>
            <a:off x="4724401" y="3047989"/>
            <a:ext cx="1295400" cy="609600"/>
            <a:chOff x="5486400" y="3048000"/>
            <a:chExt cx="1295400" cy="609600"/>
          </a:xfrm>
        </p:grpSpPr>
        <p:pic>
          <p:nvPicPr>
            <p:cNvPr id="27"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flipH="1">
              <a:off x="5486400" y="3048000"/>
              <a:ext cx="1295400" cy="609600"/>
            </a:xfrm>
            <a:prstGeom prst="rect">
              <a:avLst/>
            </a:prstGeom>
            <a:noFill/>
          </p:spPr>
        </p:pic>
        <p:sp>
          <p:nvSpPr>
            <p:cNvPr id="28" name="TextBox 27"/>
            <p:cNvSpPr txBox="1"/>
            <p:nvPr/>
          </p:nvSpPr>
          <p:spPr>
            <a:xfrm>
              <a:off x="5715000" y="3276601"/>
              <a:ext cx="1066800" cy="292388"/>
            </a:xfrm>
            <a:prstGeom prst="rect">
              <a:avLst/>
            </a:prstGeom>
            <a:noFill/>
          </p:spPr>
          <p:txBody>
            <a:bodyPr wrap="square" rtlCol="0">
              <a:spAutoFit/>
            </a:bodyPr>
            <a:lstStyle/>
            <a:p>
              <a:r>
                <a:rPr lang="en-US" sz="1300" dirty="0" smtClean="0"/>
                <a:t>Thank you. </a:t>
              </a:r>
              <a:endParaRPr lang="en-US" sz="1300" dirty="0"/>
            </a:p>
          </p:txBody>
        </p:sp>
      </p:grpSp>
      <p:grpSp>
        <p:nvGrpSpPr>
          <p:cNvPr id="9" name="Group 35"/>
          <p:cNvGrpSpPr/>
          <p:nvPr/>
        </p:nvGrpSpPr>
        <p:grpSpPr>
          <a:xfrm>
            <a:off x="76200" y="3733799"/>
            <a:ext cx="1828800" cy="609600"/>
            <a:chOff x="0" y="3657600"/>
            <a:chExt cx="1828800" cy="609600"/>
          </a:xfrm>
        </p:grpSpPr>
        <p:pic>
          <p:nvPicPr>
            <p:cNvPr id="17"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a:off x="0" y="3657600"/>
              <a:ext cx="1828800" cy="609600"/>
            </a:xfrm>
            <a:prstGeom prst="rect">
              <a:avLst/>
            </a:prstGeom>
            <a:noFill/>
          </p:spPr>
        </p:pic>
        <p:sp>
          <p:nvSpPr>
            <p:cNvPr id="33" name="TextBox 32"/>
            <p:cNvSpPr txBox="1"/>
            <p:nvPr/>
          </p:nvSpPr>
          <p:spPr>
            <a:xfrm>
              <a:off x="152400" y="3898613"/>
              <a:ext cx="1676400" cy="292388"/>
            </a:xfrm>
            <a:prstGeom prst="rect">
              <a:avLst/>
            </a:prstGeom>
            <a:noFill/>
          </p:spPr>
          <p:txBody>
            <a:bodyPr wrap="square" rtlCol="0">
              <a:spAutoFit/>
            </a:bodyPr>
            <a:lstStyle/>
            <a:p>
              <a:r>
                <a:rPr lang="en-US" sz="1300" dirty="0" smtClean="0"/>
                <a:t>Take care. Goodbye. </a:t>
              </a:r>
              <a:endParaRPr lang="en-US" sz="1300" dirty="0"/>
            </a:p>
          </p:txBody>
        </p:sp>
      </p:grpSp>
      <p:grpSp>
        <p:nvGrpSpPr>
          <p:cNvPr id="10" name="Group 36"/>
          <p:cNvGrpSpPr/>
          <p:nvPr/>
        </p:nvGrpSpPr>
        <p:grpSpPr>
          <a:xfrm>
            <a:off x="4876800" y="3809999"/>
            <a:ext cx="1066800" cy="533400"/>
            <a:chOff x="4495800" y="3657600"/>
            <a:chExt cx="1066800" cy="533400"/>
          </a:xfrm>
        </p:grpSpPr>
        <p:pic>
          <p:nvPicPr>
            <p:cNvPr id="35"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flipH="1">
              <a:off x="4495800" y="3657600"/>
              <a:ext cx="914400" cy="533400"/>
            </a:xfrm>
            <a:prstGeom prst="rect">
              <a:avLst/>
            </a:prstGeom>
            <a:noFill/>
          </p:spPr>
        </p:pic>
        <p:sp>
          <p:nvSpPr>
            <p:cNvPr id="34" name="TextBox 33"/>
            <p:cNvSpPr txBox="1"/>
            <p:nvPr/>
          </p:nvSpPr>
          <p:spPr>
            <a:xfrm>
              <a:off x="4724400" y="3822413"/>
              <a:ext cx="838200" cy="292388"/>
            </a:xfrm>
            <a:prstGeom prst="rect">
              <a:avLst/>
            </a:prstGeom>
            <a:noFill/>
          </p:spPr>
          <p:txBody>
            <a:bodyPr wrap="square" rtlCol="0">
              <a:spAutoFit/>
            </a:bodyPr>
            <a:lstStyle/>
            <a:p>
              <a:r>
                <a:rPr lang="en-US" sz="1300" dirty="0" smtClean="0"/>
                <a:t>Bye. </a:t>
              </a:r>
              <a:endParaRPr lang="en-US" sz="1300" dirty="0"/>
            </a:p>
          </p:txBody>
        </p:sp>
      </p:grpSp>
      <p:sp>
        <p:nvSpPr>
          <p:cNvPr id="59" name="TextBox 58"/>
          <p:cNvSpPr txBox="1"/>
          <p:nvPr/>
        </p:nvSpPr>
        <p:spPr>
          <a:xfrm>
            <a:off x="0" y="5105405"/>
            <a:ext cx="2895600" cy="307777"/>
          </a:xfrm>
          <a:prstGeom prst="rect">
            <a:avLst/>
          </a:prstGeom>
          <a:noFill/>
        </p:spPr>
        <p:txBody>
          <a:bodyPr wrap="square" rtlCol="0">
            <a:spAutoFit/>
          </a:bodyPr>
          <a:lstStyle/>
          <a:p>
            <a:r>
              <a:rPr lang="en-US" sz="1400" dirty="0" smtClean="0"/>
              <a:t>Write your friend’s name on the line.</a:t>
            </a:r>
            <a:endParaRPr lang="en-US" sz="1400" dirty="0"/>
          </a:p>
        </p:txBody>
      </p:sp>
      <p:grpSp>
        <p:nvGrpSpPr>
          <p:cNvPr id="14" name="Group 62"/>
          <p:cNvGrpSpPr/>
          <p:nvPr/>
        </p:nvGrpSpPr>
        <p:grpSpPr>
          <a:xfrm>
            <a:off x="-76200" y="6781790"/>
            <a:ext cx="1371600" cy="1123949"/>
            <a:chOff x="0" y="6877050"/>
            <a:chExt cx="1371600" cy="1123950"/>
          </a:xfrm>
        </p:grpSpPr>
        <p:pic>
          <p:nvPicPr>
            <p:cNvPr id="44" name="Picture 5" descr="dim sum"/>
            <p:cNvPicPr>
              <a:picLocks noChangeAspect="1" noChangeArrowheads="1"/>
            </p:cNvPicPr>
            <p:nvPr/>
          </p:nvPicPr>
          <p:blipFill>
            <a:blip r:embed="rId6" cstate="print"/>
            <a:srcRect t="15809"/>
            <a:stretch>
              <a:fillRect/>
            </a:stretch>
          </p:blipFill>
          <p:spPr bwMode="auto">
            <a:xfrm>
              <a:off x="76200" y="6877050"/>
              <a:ext cx="1066800" cy="666750"/>
            </a:xfrm>
            <a:prstGeom prst="rect">
              <a:avLst/>
            </a:prstGeom>
            <a:noFill/>
            <a:ln w="9525">
              <a:noFill/>
              <a:miter lim="800000"/>
              <a:headEnd/>
              <a:tailEnd/>
            </a:ln>
          </p:spPr>
        </p:pic>
        <p:sp>
          <p:nvSpPr>
            <p:cNvPr id="61" name="TextBox 60"/>
            <p:cNvSpPr txBox="1"/>
            <p:nvPr/>
          </p:nvSpPr>
          <p:spPr>
            <a:xfrm>
              <a:off x="0" y="7539335"/>
              <a:ext cx="1371600" cy="461665"/>
            </a:xfrm>
            <a:prstGeom prst="rect">
              <a:avLst/>
            </a:prstGeom>
            <a:noFill/>
          </p:spPr>
          <p:txBody>
            <a:bodyPr wrap="square" rtlCol="0">
              <a:spAutoFit/>
            </a:bodyPr>
            <a:lstStyle/>
            <a:p>
              <a:r>
                <a:rPr lang="en-US" sz="1200" dirty="0" smtClean="0"/>
                <a:t>eat dim sum with </a:t>
              </a:r>
            </a:p>
            <a:p>
              <a:r>
                <a:rPr lang="en-US" sz="1200" dirty="0" smtClean="0"/>
                <a:t>_______________</a:t>
              </a:r>
              <a:endParaRPr lang="en-US" sz="1200" dirty="0"/>
            </a:p>
          </p:txBody>
        </p:sp>
      </p:grpSp>
      <p:grpSp>
        <p:nvGrpSpPr>
          <p:cNvPr id="22" name="Group 66"/>
          <p:cNvGrpSpPr/>
          <p:nvPr/>
        </p:nvGrpSpPr>
        <p:grpSpPr>
          <a:xfrm>
            <a:off x="-76200" y="7924794"/>
            <a:ext cx="1371600" cy="923944"/>
            <a:chOff x="1600200" y="6548120"/>
            <a:chExt cx="1371600" cy="923945"/>
          </a:xfrm>
        </p:grpSpPr>
        <p:pic>
          <p:nvPicPr>
            <p:cNvPr id="49" name="Picture 5" descr="MCj02813390000[1]"/>
            <p:cNvPicPr>
              <a:picLocks noChangeAspect="1" noChangeArrowheads="1"/>
            </p:cNvPicPr>
            <p:nvPr/>
          </p:nvPicPr>
          <p:blipFill>
            <a:blip r:embed="rId7" cstate="print"/>
            <a:srcRect/>
            <a:stretch>
              <a:fillRect/>
            </a:stretch>
          </p:blipFill>
          <p:spPr bwMode="auto">
            <a:xfrm>
              <a:off x="1767674" y="6548120"/>
              <a:ext cx="914399" cy="462280"/>
            </a:xfrm>
            <a:prstGeom prst="rect">
              <a:avLst/>
            </a:prstGeom>
            <a:noFill/>
            <a:ln w="9525">
              <a:noFill/>
              <a:miter lim="800000"/>
              <a:headEnd/>
              <a:tailEnd/>
            </a:ln>
          </p:spPr>
        </p:pic>
        <p:sp>
          <p:nvSpPr>
            <p:cNvPr id="66" name="TextBox 65"/>
            <p:cNvSpPr txBox="1"/>
            <p:nvPr/>
          </p:nvSpPr>
          <p:spPr>
            <a:xfrm>
              <a:off x="1600200" y="7010400"/>
              <a:ext cx="1371600" cy="461665"/>
            </a:xfrm>
            <a:prstGeom prst="rect">
              <a:avLst/>
            </a:prstGeom>
            <a:noFill/>
          </p:spPr>
          <p:txBody>
            <a:bodyPr wrap="square" rtlCol="0">
              <a:spAutoFit/>
            </a:bodyPr>
            <a:lstStyle/>
            <a:p>
              <a:r>
                <a:rPr lang="en-US" sz="1200" dirty="0" smtClean="0"/>
                <a:t>go swimming with </a:t>
              </a:r>
            </a:p>
            <a:p>
              <a:r>
                <a:rPr lang="en-US" sz="1200" dirty="0" smtClean="0"/>
                <a:t>_______________</a:t>
              </a:r>
              <a:endParaRPr lang="en-US" sz="1200" dirty="0"/>
            </a:p>
          </p:txBody>
        </p:sp>
      </p:grpSp>
      <p:grpSp>
        <p:nvGrpSpPr>
          <p:cNvPr id="29" name="Group 68"/>
          <p:cNvGrpSpPr/>
          <p:nvPr/>
        </p:nvGrpSpPr>
        <p:grpSpPr>
          <a:xfrm>
            <a:off x="1371600" y="7005927"/>
            <a:ext cx="1371600" cy="1299865"/>
            <a:chOff x="1447800" y="7162800"/>
            <a:chExt cx="1371600" cy="1299866"/>
          </a:xfrm>
        </p:grpSpPr>
        <p:pic>
          <p:nvPicPr>
            <p:cNvPr id="42" name="Picture 2" descr="C:\Users\asus\AppData\Local\Microsoft\Windows\Temporary Internet Files\Content.IE5\QFFN18MO\MC900134537[1].wmf"/>
            <p:cNvPicPr>
              <a:picLocks noChangeAspect="1" noChangeArrowheads="1"/>
            </p:cNvPicPr>
            <p:nvPr/>
          </p:nvPicPr>
          <p:blipFill>
            <a:blip r:embed="rId8" cstate="print"/>
            <a:srcRect/>
            <a:stretch>
              <a:fillRect/>
            </a:stretch>
          </p:blipFill>
          <p:spPr bwMode="auto">
            <a:xfrm>
              <a:off x="1676400" y="7162800"/>
              <a:ext cx="838200" cy="876915"/>
            </a:xfrm>
            <a:prstGeom prst="rect">
              <a:avLst/>
            </a:prstGeom>
            <a:noFill/>
          </p:spPr>
        </p:pic>
        <p:sp>
          <p:nvSpPr>
            <p:cNvPr id="68" name="TextBox 67"/>
            <p:cNvSpPr txBox="1"/>
            <p:nvPr/>
          </p:nvSpPr>
          <p:spPr>
            <a:xfrm>
              <a:off x="1447800" y="8001001"/>
              <a:ext cx="1371600" cy="461665"/>
            </a:xfrm>
            <a:prstGeom prst="rect">
              <a:avLst/>
            </a:prstGeom>
            <a:noFill/>
          </p:spPr>
          <p:txBody>
            <a:bodyPr wrap="square" rtlCol="0">
              <a:spAutoFit/>
            </a:bodyPr>
            <a:lstStyle/>
            <a:p>
              <a:r>
                <a:rPr lang="en-US" sz="1200" dirty="0" smtClean="0"/>
                <a:t>go to school with </a:t>
              </a:r>
            </a:p>
            <a:p>
              <a:r>
                <a:rPr lang="en-US" sz="1200" dirty="0" smtClean="0"/>
                <a:t>_______________</a:t>
              </a:r>
              <a:endParaRPr lang="en-US" sz="1200" dirty="0"/>
            </a:p>
          </p:txBody>
        </p:sp>
      </p:grpSp>
      <p:grpSp>
        <p:nvGrpSpPr>
          <p:cNvPr id="31" name="Group 72"/>
          <p:cNvGrpSpPr/>
          <p:nvPr/>
        </p:nvGrpSpPr>
        <p:grpSpPr>
          <a:xfrm>
            <a:off x="5181601" y="5105394"/>
            <a:ext cx="1752600" cy="1147465"/>
            <a:chOff x="2971800" y="5181600"/>
            <a:chExt cx="1752600" cy="1147465"/>
          </a:xfrm>
        </p:grpSpPr>
        <p:pic>
          <p:nvPicPr>
            <p:cNvPr id="45" name="Picture 34" descr="C:\Users\asus\AppData\Local\Microsoft\Windows\Temporary Internet Files\Content.IE5\QSPOLSPT\MC900140765[1].wmf"/>
            <p:cNvPicPr>
              <a:picLocks noChangeAspect="1" noChangeArrowheads="1"/>
            </p:cNvPicPr>
            <p:nvPr/>
          </p:nvPicPr>
          <p:blipFill>
            <a:blip r:embed="rId9" cstate="print"/>
            <a:srcRect/>
            <a:stretch>
              <a:fillRect/>
            </a:stretch>
          </p:blipFill>
          <p:spPr bwMode="auto">
            <a:xfrm>
              <a:off x="3200400" y="5181600"/>
              <a:ext cx="1017477" cy="752182"/>
            </a:xfrm>
            <a:prstGeom prst="rect">
              <a:avLst/>
            </a:prstGeom>
            <a:noFill/>
          </p:spPr>
        </p:pic>
        <p:sp>
          <p:nvSpPr>
            <p:cNvPr id="72" name="TextBox 71"/>
            <p:cNvSpPr txBox="1"/>
            <p:nvPr/>
          </p:nvSpPr>
          <p:spPr>
            <a:xfrm>
              <a:off x="2971800" y="5867400"/>
              <a:ext cx="1752600" cy="461665"/>
            </a:xfrm>
            <a:prstGeom prst="rect">
              <a:avLst/>
            </a:prstGeom>
            <a:noFill/>
          </p:spPr>
          <p:txBody>
            <a:bodyPr wrap="square" rtlCol="0">
              <a:spAutoFit/>
            </a:bodyPr>
            <a:lstStyle/>
            <a:p>
              <a:r>
                <a:rPr lang="en-US" sz="1200" dirty="0" smtClean="0"/>
                <a:t>go to John’s birthday party with ___________</a:t>
              </a:r>
              <a:endParaRPr lang="en-US" sz="1200" dirty="0"/>
            </a:p>
          </p:txBody>
        </p:sp>
      </p:grpSp>
      <p:grpSp>
        <p:nvGrpSpPr>
          <p:cNvPr id="19" name="Group 64"/>
          <p:cNvGrpSpPr/>
          <p:nvPr/>
        </p:nvGrpSpPr>
        <p:grpSpPr>
          <a:xfrm>
            <a:off x="4191000" y="8610600"/>
            <a:ext cx="1371600" cy="1295399"/>
            <a:chOff x="0" y="8001000"/>
            <a:chExt cx="1371600" cy="1295400"/>
          </a:xfrm>
        </p:grpSpPr>
        <p:pic>
          <p:nvPicPr>
            <p:cNvPr id="57" name="Picture 38" descr="C:\Users\asus\AppData\Local\Microsoft\Windows\Temporary Internet Files\Content.IE5\63E1HC6P\MC900437577[1].wmf"/>
            <p:cNvPicPr>
              <a:picLocks noChangeAspect="1" noChangeArrowheads="1"/>
            </p:cNvPicPr>
            <p:nvPr/>
          </p:nvPicPr>
          <p:blipFill>
            <a:blip r:embed="rId10" cstate="print"/>
            <a:srcRect/>
            <a:stretch>
              <a:fillRect/>
            </a:stretch>
          </p:blipFill>
          <p:spPr bwMode="auto">
            <a:xfrm>
              <a:off x="76200" y="8001000"/>
              <a:ext cx="1219200" cy="880760"/>
            </a:xfrm>
            <a:prstGeom prst="rect">
              <a:avLst/>
            </a:prstGeom>
            <a:noFill/>
          </p:spPr>
        </p:pic>
        <p:sp>
          <p:nvSpPr>
            <p:cNvPr id="64" name="TextBox 63"/>
            <p:cNvSpPr txBox="1"/>
            <p:nvPr/>
          </p:nvSpPr>
          <p:spPr>
            <a:xfrm>
              <a:off x="0" y="8834735"/>
              <a:ext cx="1371600" cy="461665"/>
            </a:xfrm>
            <a:prstGeom prst="rect">
              <a:avLst/>
            </a:prstGeom>
            <a:noFill/>
          </p:spPr>
          <p:txBody>
            <a:bodyPr wrap="square" rtlCol="0">
              <a:spAutoFit/>
            </a:bodyPr>
            <a:lstStyle/>
            <a:p>
              <a:r>
                <a:rPr lang="en-US" sz="1200" dirty="0" smtClean="0"/>
                <a:t>play chess with </a:t>
              </a:r>
            </a:p>
            <a:p>
              <a:r>
                <a:rPr lang="en-US" sz="1200" dirty="0" smtClean="0"/>
                <a:t>_______________</a:t>
              </a:r>
              <a:endParaRPr lang="en-US" sz="1200" dirty="0"/>
            </a:p>
          </p:txBody>
        </p:sp>
      </p:grpSp>
      <p:grpSp>
        <p:nvGrpSpPr>
          <p:cNvPr id="30" name="Group 70"/>
          <p:cNvGrpSpPr/>
          <p:nvPr/>
        </p:nvGrpSpPr>
        <p:grpSpPr>
          <a:xfrm>
            <a:off x="4191000" y="7086588"/>
            <a:ext cx="1371600" cy="1299331"/>
            <a:chOff x="1676400" y="8534934"/>
            <a:chExt cx="1371600" cy="1299331"/>
          </a:xfrm>
        </p:grpSpPr>
        <p:pic>
          <p:nvPicPr>
            <p:cNvPr id="47" name="Picture 7" descr="MCj03974460000[1]"/>
            <p:cNvPicPr>
              <a:picLocks noChangeAspect="1" noChangeArrowheads="1"/>
            </p:cNvPicPr>
            <p:nvPr/>
          </p:nvPicPr>
          <p:blipFill>
            <a:blip r:embed="rId11" cstate="print"/>
            <a:srcRect/>
            <a:stretch>
              <a:fillRect/>
            </a:stretch>
          </p:blipFill>
          <p:spPr bwMode="auto">
            <a:xfrm>
              <a:off x="1828800" y="8534934"/>
              <a:ext cx="838200" cy="844062"/>
            </a:xfrm>
            <a:prstGeom prst="rect">
              <a:avLst/>
            </a:prstGeom>
            <a:noFill/>
            <a:ln w="9525">
              <a:noFill/>
              <a:miter lim="800000"/>
              <a:headEnd/>
              <a:tailEnd/>
            </a:ln>
          </p:spPr>
        </p:pic>
        <p:sp>
          <p:nvSpPr>
            <p:cNvPr id="70" name="TextBox 69"/>
            <p:cNvSpPr txBox="1"/>
            <p:nvPr/>
          </p:nvSpPr>
          <p:spPr>
            <a:xfrm>
              <a:off x="1676400" y="9372600"/>
              <a:ext cx="1371600" cy="461665"/>
            </a:xfrm>
            <a:prstGeom prst="rect">
              <a:avLst/>
            </a:prstGeom>
            <a:noFill/>
          </p:spPr>
          <p:txBody>
            <a:bodyPr wrap="square" rtlCol="0">
              <a:spAutoFit/>
            </a:bodyPr>
            <a:lstStyle/>
            <a:p>
              <a:r>
                <a:rPr lang="en-US" sz="1200" dirty="0" smtClean="0"/>
                <a:t>go cycling with </a:t>
              </a:r>
            </a:p>
            <a:p>
              <a:r>
                <a:rPr lang="en-US" sz="1200" dirty="0" smtClean="0"/>
                <a:t>_______________</a:t>
              </a:r>
              <a:endParaRPr lang="en-US" sz="1200" dirty="0"/>
            </a:p>
          </p:txBody>
        </p:sp>
      </p:grpSp>
      <p:grpSp>
        <p:nvGrpSpPr>
          <p:cNvPr id="14337" name="Group 76"/>
          <p:cNvGrpSpPr/>
          <p:nvPr/>
        </p:nvGrpSpPr>
        <p:grpSpPr>
          <a:xfrm>
            <a:off x="4191000" y="5481935"/>
            <a:ext cx="1371600" cy="1376064"/>
            <a:chOff x="3048000" y="7543800"/>
            <a:chExt cx="1371600" cy="1376065"/>
          </a:xfrm>
        </p:grpSpPr>
        <p:pic>
          <p:nvPicPr>
            <p:cNvPr id="56" name="Picture 5" descr="MCj02334000000[1]"/>
            <p:cNvPicPr>
              <a:picLocks noChangeAspect="1" noChangeArrowheads="1"/>
            </p:cNvPicPr>
            <p:nvPr/>
          </p:nvPicPr>
          <p:blipFill>
            <a:blip r:embed="rId12" cstate="print"/>
            <a:srcRect/>
            <a:stretch>
              <a:fillRect/>
            </a:stretch>
          </p:blipFill>
          <p:spPr bwMode="auto">
            <a:xfrm>
              <a:off x="3276600" y="7543800"/>
              <a:ext cx="609600" cy="970737"/>
            </a:xfrm>
            <a:prstGeom prst="rect">
              <a:avLst/>
            </a:prstGeom>
            <a:noFill/>
            <a:ln w="9525">
              <a:noFill/>
              <a:miter lim="800000"/>
              <a:headEnd/>
              <a:tailEnd/>
            </a:ln>
          </p:spPr>
        </p:pic>
        <p:sp>
          <p:nvSpPr>
            <p:cNvPr id="76" name="TextBox 75"/>
            <p:cNvSpPr txBox="1"/>
            <p:nvPr/>
          </p:nvSpPr>
          <p:spPr>
            <a:xfrm>
              <a:off x="3048000" y="8458200"/>
              <a:ext cx="1371600" cy="461665"/>
            </a:xfrm>
            <a:prstGeom prst="rect">
              <a:avLst/>
            </a:prstGeom>
            <a:noFill/>
          </p:spPr>
          <p:txBody>
            <a:bodyPr wrap="square" rtlCol="0">
              <a:spAutoFit/>
            </a:bodyPr>
            <a:lstStyle/>
            <a:p>
              <a:r>
                <a:rPr lang="en-US" sz="1200" dirty="0" smtClean="0"/>
                <a:t>go to the cinema with ___________</a:t>
              </a:r>
              <a:endParaRPr lang="en-US" sz="1200" dirty="0"/>
            </a:p>
          </p:txBody>
        </p:sp>
      </p:grpSp>
      <p:grpSp>
        <p:nvGrpSpPr>
          <p:cNvPr id="14348" name="Group 80"/>
          <p:cNvGrpSpPr/>
          <p:nvPr/>
        </p:nvGrpSpPr>
        <p:grpSpPr>
          <a:xfrm>
            <a:off x="5562600" y="6248400"/>
            <a:ext cx="1371600" cy="1223665"/>
            <a:chOff x="4419600" y="5257800"/>
            <a:chExt cx="1371600" cy="1223666"/>
          </a:xfrm>
        </p:grpSpPr>
        <p:pic>
          <p:nvPicPr>
            <p:cNvPr id="58" name="Picture 5" descr="MCj02325210000[1]"/>
            <p:cNvPicPr>
              <a:picLocks noChangeAspect="1" noChangeArrowheads="1"/>
            </p:cNvPicPr>
            <p:nvPr/>
          </p:nvPicPr>
          <p:blipFill>
            <a:blip r:embed="rId13" cstate="print"/>
            <a:srcRect/>
            <a:stretch>
              <a:fillRect/>
            </a:stretch>
          </p:blipFill>
          <p:spPr bwMode="auto">
            <a:xfrm>
              <a:off x="4572000" y="5257800"/>
              <a:ext cx="709918" cy="793649"/>
            </a:xfrm>
            <a:prstGeom prst="rect">
              <a:avLst/>
            </a:prstGeom>
            <a:noFill/>
            <a:ln w="9525">
              <a:noFill/>
              <a:miter lim="800000"/>
              <a:headEnd/>
              <a:tailEnd/>
            </a:ln>
          </p:spPr>
        </p:pic>
        <p:sp>
          <p:nvSpPr>
            <p:cNvPr id="80" name="TextBox 79"/>
            <p:cNvSpPr txBox="1"/>
            <p:nvPr/>
          </p:nvSpPr>
          <p:spPr>
            <a:xfrm>
              <a:off x="4419600" y="6019801"/>
              <a:ext cx="1371600" cy="461665"/>
            </a:xfrm>
            <a:prstGeom prst="rect">
              <a:avLst/>
            </a:prstGeom>
            <a:noFill/>
          </p:spPr>
          <p:txBody>
            <a:bodyPr wrap="square" rtlCol="0">
              <a:spAutoFit/>
            </a:bodyPr>
            <a:lstStyle/>
            <a:p>
              <a:r>
                <a:rPr lang="en-US" sz="1200" dirty="0" smtClean="0"/>
                <a:t>go fishing with </a:t>
              </a:r>
            </a:p>
            <a:p>
              <a:r>
                <a:rPr lang="en-US" sz="1200" dirty="0" smtClean="0"/>
                <a:t>_______________</a:t>
              </a:r>
              <a:endParaRPr lang="en-US" sz="1200" dirty="0"/>
            </a:p>
          </p:txBody>
        </p:sp>
      </p:grpSp>
      <p:grpSp>
        <p:nvGrpSpPr>
          <p:cNvPr id="14349" name="Group 82"/>
          <p:cNvGrpSpPr/>
          <p:nvPr/>
        </p:nvGrpSpPr>
        <p:grpSpPr>
          <a:xfrm>
            <a:off x="1371600" y="8381999"/>
            <a:ext cx="1371600" cy="1523998"/>
            <a:chOff x="4343400" y="6324600"/>
            <a:chExt cx="1371600" cy="1524002"/>
          </a:xfrm>
        </p:grpSpPr>
        <p:pic>
          <p:nvPicPr>
            <p:cNvPr id="54" name="Picture 10" descr="C:\Users\asus\AppData\Local\Microsoft\Windows\Temporary Internet Files\Content.IE5\NHJR6JT2\MC900198043[1].wmf"/>
            <p:cNvPicPr>
              <a:picLocks noChangeAspect="1" noChangeArrowheads="1"/>
            </p:cNvPicPr>
            <p:nvPr/>
          </p:nvPicPr>
          <p:blipFill>
            <a:blip r:embed="rId14" cstate="print"/>
            <a:srcRect/>
            <a:stretch>
              <a:fillRect/>
            </a:stretch>
          </p:blipFill>
          <p:spPr bwMode="auto">
            <a:xfrm>
              <a:off x="4419600" y="6324600"/>
              <a:ext cx="914400" cy="1081980"/>
            </a:xfrm>
            <a:prstGeom prst="rect">
              <a:avLst/>
            </a:prstGeom>
            <a:noFill/>
          </p:spPr>
        </p:pic>
        <p:sp>
          <p:nvSpPr>
            <p:cNvPr id="82" name="TextBox 81"/>
            <p:cNvSpPr txBox="1"/>
            <p:nvPr/>
          </p:nvSpPr>
          <p:spPr>
            <a:xfrm>
              <a:off x="4343400" y="7386936"/>
              <a:ext cx="1371600" cy="461666"/>
            </a:xfrm>
            <a:prstGeom prst="rect">
              <a:avLst/>
            </a:prstGeom>
            <a:noFill/>
          </p:spPr>
          <p:txBody>
            <a:bodyPr wrap="square" rtlCol="0">
              <a:spAutoFit/>
            </a:bodyPr>
            <a:lstStyle/>
            <a:p>
              <a:r>
                <a:rPr lang="en-US" sz="1200" dirty="0" smtClean="0"/>
                <a:t>go to KFC with </a:t>
              </a:r>
            </a:p>
            <a:p>
              <a:r>
                <a:rPr lang="en-US" sz="1200" dirty="0" smtClean="0"/>
                <a:t>_______________</a:t>
              </a:r>
              <a:endParaRPr lang="en-US" sz="1200" dirty="0"/>
            </a:p>
          </p:txBody>
        </p:sp>
      </p:grpSp>
      <p:grpSp>
        <p:nvGrpSpPr>
          <p:cNvPr id="14350" name="Group 84"/>
          <p:cNvGrpSpPr/>
          <p:nvPr/>
        </p:nvGrpSpPr>
        <p:grpSpPr>
          <a:xfrm>
            <a:off x="5562600" y="7467598"/>
            <a:ext cx="1371600" cy="1223665"/>
            <a:chOff x="4343400" y="7772400"/>
            <a:chExt cx="1371600" cy="1223666"/>
          </a:xfrm>
        </p:grpSpPr>
        <p:pic>
          <p:nvPicPr>
            <p:cNvPr id="14346" name="Picture 10" descr="C:\Users\asus\AppData\Local\Microsoft\Windows\Temporary Internet Files\Content.IE5\63E1HC6P\MC900324694[1].wmf"/>
            <p:cNvPicPr>
              <a:picLocks noChangeAspect="1" noChangeArrowheads="1"/>
            </p:cNvPicPr>
            <p:nvPr/>
          </p:nvPicPr>
          <p:blipFill>
            <a:blip r:embed="rId15" cstate="print"/>
            <a:srcRect/>
            <a:stretch>
              <a:fillRect/>
            </a:stretch>
          </p:blipFill>
          <p:spPr bwMode="auto">
            <a:xfrm>
              <a:off x="4419600" y="7772400"/>
              <a:ext cx="871801" cy="783031"/>
            </a:xfrm>
            <a:prstGeom prst="rect">
              <a:avLst/>
            </a:prstGeom>
            <a:noFill/>
          </p:spPr>
        </p:pic>
        <p:sp>
          <p:nvSpPr>
            <p:cNvPr id="84" name="TextBox 83"/>
            <p:cNvSpPr txBox="1"/>
            <p:nvPr/>
          </p:nvSpPr>
          <p:spPr>
            <a:xfrm>
              <a:off x="4343400" y="8534401"/>
              <a:ext cx="1371600" cy="461665"/>
            </a:xfrm>
            <a:prstGeom prst="rect">
              <a:avLst/>
            </a:prstGeom>
            <a:noFill/>
          </p:spPr>
          <p:txBody>
            <a:bodyPr wrap="square" rtlCol="0">
              <a:spAutoFit/>
            </a:bodyPr>
            <a:lstStyle/>
            <a:p>
              <a:r>
                <a:rPr lang="en-US" sz="1200" dirty="0" smtClean="0"/>
                <a:t>go skating with </a:t>
              </a:r>
            </a:p>
            <a:p>
              <a:r>
                <a:rPr lang="en-US" sz="1200" dirty="0" smtClean="0"/>
                <a:t>_______________</a:t>
              </a:r>
              <a:endParaRPr lang="en-US" sz="1200" dirty="0"/>
            </a:p>
          </p:txBody>
        </p:sp>
      </p:grpSp>
      <p:grpSp>
        <p:nvGrpSpPr>
          <p:cNvPr id="14352" name="Group 88"/>
          <p:cNvGrpSpPr/>
          <p:nvPr/>
        </p:nvGrpSpPr>
        <p:grpSpPr>
          <a:xfrm>
            <a:off x="-76200" y="5410193"/>
            <a:ext cx="1371600" cy="1345585"/>
            <a:chOff x="5791200" y="5212080"/>
            <a:chExt cx="1371600" cy="1345585"/>
          </a:xfrm>
        </p:grpSpPr>
        <p:pic>
          <p:nvPicPr>
            <p:cNvPr id="52" name="Picture 3" descr="C:\Users\asus\AppData\Local\Microsoft\Windows\Temporary Internet Files\Content.IE5\5E89ZPU1\MC900440526[1].wmf"/>
            <p:cNvPicPr>
              <a:picLocks noChangeAspect="1" noChangeArrowheads="1"/>
            </p:cNvPicPr>
            <p:nvPr/>
          </p:nvPicPr>
          <p:blipFill>
            <a:blip r:embed="rId16" cstate="print"/>
            <a:srcRect/>
            <a:stretch>
              <a:fillRect/>
            </a:stretch>
          </p:blipFill>
          <p:spPr bwMode="auto">
            <a:xfrm>
              <a:off x="6096000" y="5212080"/>
              <a:ext cx="381000" cy="914400"/>
            </a:xfrm>
            <a:prstGeom prst="rect">
              <a:avLst/>
            </a:prstGeom>
            <a:noFill/>
          </p:spPr>
        </p:pic>
        <p:sp>
          <p:nvSpPr>
            <p:cNvPr id="88" name="TextBox 87"/>
            <p:cNvSpPr txBox="1"/>
            <p:nvPr/>
          </p:nvSpPr>
          <p:spPr>
            <a:xfrm>
              <a:off x="5791200" y="6096000"/>
              <a:ext cx="1371600" cy="461665"/>
            </a:xfrm>
            <a:prstGeom prst="rect">
              <a:avLst/>
            </a:prstGeom>
            <a:noFill/>
          </p:spPr>
          <p:txBody>
            <a:bodyPr wrap="square" rtlCol="0">
              <a:spAutoFit/>
            </a:bodyPr>
            <a:lstStyle/>
            <a:p>
              <a:r>
                <a:rPr lang="en-US" sz="1200" dirty="0" smtClean="0"/>
                <a:t>go jogging with </a:t>
              </a:r>
            </a:p>
            <a:p>
              <a:r>
                <a:rPr lang="en-US" sz="1200" dirty="0" smtClean="0"/>
                <a:t>_______________</a:t>
              </a:r>
              <a:endParaRPr lang="en-US" sz="1200" dirty="0"/>
            </a:p>
          </p:txBody>
        </p:sp>
      </p:grpSp>
      <p:grpSp>
        <p:nvGrpSpPr>
          <p:cNvPr id="14353" name="Group 90"/>
          <p:cNvGrpSpPr/>
          <p:nvPr/>
        </p:nvGrpSpPr>
        <p:grpSpPr>
          <a:xfrm>
            <a:off x="1447800" y="5496086"/>
            <a:ext cx="1371600" cy="1361912"/>
            <a:chOff x="5715000" y="6567353"/>
            <a:chExt cx="1371600" cy="1361912"/>
          </a:xfrm>
        </p:grpSpPr>
        <p:pic>
          <p:nvPicPr>
            <p:cNvPr id="55" name="Picture 35" descr="C:\Users\asus\AppData\Local\Microsoft\Windows\Temporary Internet Files\Content.IE5\DSH2OGEZ\MC900216670[1].wmf"/>
            <p:cNvPicPr>
              <a:picLocks noChangeAspect="1" noChangeArrowheads="1"/>
            </p:cNvPicPr>
            <p:nvPr/>
          </p:nvPicPr>
          <p:blipFill>
            <a:blip r:embed="rId17" cstate="print"/>
            <a:srcRect/>
            <a:stretch>
              <a:fillRect/>
            </a:stretch>
          </p:blipFill>
          <p:spPr bwMode="auto">
            <a:xfrm>
              <a:off x="5867400" y="6567353"/>
              <a:ext cx="716846" cy="900247"/>
            </a:xfrm>
            <a:prstGeom prst="rect">
              <a:avLst/>
            </a:prstGeom>
            <a:noFill/>
          </p:spPr>
        </p:pic>
        <p:sp>
          <p:nvSpPr>
            <p:cNvPr id="90" name="TextBox 89"/>
            <p:cNvSpPr txBox="1"/>
            <p:nvPr/>
          </p:nvSpPr>
          <p:spPr>
            <a:xfrm>
              <a:off x="5715000" y="7467600"/>
              <a:ext cx="1371600" cy="461665"/>
            </a:xfrm>
            <a:prstGeom prst="rect">
              <a:avLst/>
            </a:prstGeom>
            <a:noFill/>
          </p:spPr>
          <p:txBody>
            <a:bodyPr wrap="square" rtlCol="0">
              <a:spAutoFit/>
            </a:bodyPr>
            <a:lstStyle/>
            <a:p>
              <a:r>
                <a:rPr lang="en-US" sz="1200" dirty="0" smtClean="0"/>
                <a:t>go to piano class with ___________</a:t>
              </a:r>
              <a:endParaRPr lang="en-US" sz="1200" dirty="0"/>
            </a:p>
          </p:txBody>
        </p:sp>
      </p:grpSp>
      <p:grpSp>
        <p:nvGrpSpPr>
          <p:cNvPr id="14354" name="Group 92"/>
          <p:cNvGrpSpPr/>
          <p:nvPr/>
        </p:nvGrpSpPr>
        <p:grpSpPr>
          <a:xfrm>
            <a:off x="0" y="8915391"/>
            <a:ext cx="1371600" cy="1003569"/>
            <a:chOff x="5562600" y="7840095"/>
            <a:chExt cx="1371600" cy="1003570"/>
          </a:xfrm>
        </p:grpSpPr>
        <p:pic>
          <p:nvPicPr>
            <p:cNvPr id="51" name="Picture 47" descr="C:\Users\asus\AppData\Local\Microsoft\Windows\Temporary Internet Files\Content.IE5\63E1HC6P\MC900366104[1].wmf"/>
            <p:cNvPicPr>
              <a:picLocks noChangeAspect="1" noChangeArrowheads="1"/>
            </p:cNvPicPr>
            <p:nvPr/>
          </p:nvPicPr>
          <p:blipFill>
            <a:blip r:embed="rId18" cstate="print"/>
            <a:srcRect/>
            <a:stretch>
              <a:fillRect/>
            </a:stretch>
          </p:blipFill>
          <p:spPr bwMode="auto">
            <a:xfrm>
              <a:off x="5791201" y="7840095"/>
              <a:ext cx="761999" cy="541904"/>
            </a:xfrm>
            <a:prstGeom prst="rect">
              <a:avLst/>
            </a:prstGeom>
            <a:noFill/>
          </p:spPr>
        </p:pic>
        <p:sp>
          <p:nvSpPr>
            <p:cNvPr id="92" name="TextBox 91"/>
            <p:cNvSpPr txBox="1"/>
            <p:nvPr/>
          </p:nvSpPr>
          <p:spPr>
            <a:xfrm>
              <a:off x="5562600" y="8382000"/>
              <a:ext cx="1371600" cy="461665"/>
            </a:xfrm>
            <a:prstGeom prst="rect">
              <a:avLst/>
            </a:prstGeom>
            <a:noFill/>
          </p:spPr>
          <p:txBody>
            <a:bodyPr wrap="square" rtlCol="0">
              <a:spAutoFit/>
            </a:bodyPr>
            <a:lstStyle/>
            <a:p>
              <a:r>
                <a:rPr lang="en-US" sz="1200" dirty="0" smtClean="0"/>
                <a:t>surf the net with </a:t>
              </a:r>
            </a:p>
            <a:p>
              <a:r>
                <a:rPr lang="en-US" sz="1200" dirty="0" smtClean="0"/>
                <a:t>_______________</a:t>
              </a:r>
              <a:endParaRPr lang="en-US" sz="1200" dirty="0"/>
            </a:p>
          </p:txBody>
        </p:sp>
      </p:grpSp>
      <p:grpSp>
        <p:nvGrpSpPr>
          <p:cNvPr id="14355" name="Group 94"/>
          <p:cNvGrpSpPr/>
          <p:nvPr/>
        </p:nvGrpSpPr>
        <p:grpSpPr>
          <a:xfrm>
            <a:off x="5562600" y="8686794"/>
            <a:ext cx="1371600" cy="1219200"/>
            <a:chOff x="5715000" y="8763000"/>
            <a:chExt cx="1371600" cy="1219201"/>
          </a:xfrm>
        </p:grpSpPr>
        <p:pic>
          <p:nvPicPr>
            <p:cNvPr id="43" name="Picture 20" descr="C:\Users\asus\AppData\Local\Microsoft\Windows\Temporary Internet Files\Content.IE5\NHJR6JT2\MC900215429[1].wmf"/>
            <p:cNvPicPr>
              <a:picLocks noChangeAspect="1" noChangeArrowheads="1"/>
            </p:cNvPicPr>
            <p:nvPr/>
          </p:nvPicPr>
          <p:blipFill>
            <a:blip r:embed="rId19" cstate="print"/>
            <a:srcRect/>
            <a:stretch>
              <a:fillRect/>
            </a:stretch>
          </p:blipFill>
          <p:spPr bwMode="auto">
            <a:xfrm>
              <a:off x="5791200" y="8763000"/>
              <a:ext cx="957346" cy="765772"/>
            </a:xfrm>
            <a:prstGeom prst="rect">
              <a:avLst/>
            </a:prstGeom>
            <a:noFill/>
          </p:spPr>
        </p:pic>
        <p:sp>
          <p:nvSpPr>
            <p:cNvPr id="94" name="TextBox 93"/>
            <p:cNvSpPr txBox="1"/>
            <p:nvPr/>
          </p:nvSpPr>
          <p:spPr>
            <a:xfrm>
              <a:off x="5715000" y="9520536"/>
              <a:ext cx="1371600" cy="461665"/>
            </a:xfrm>
            <a:prstGeom prst="rect">
              <a:avLst/>
            </a:prstGeom>
            <a:noFill/>
          </p:spPr>
          <p:txBody>
            <a:bodyPr wrap="square" rtlCol="0">
              <a:spAutoFit/>
            </a:bodyPr>
            <a:lstStyle/>
            <a:p>
              <a:r>
                <a:rPr lang="en-US" sz="1200" dirty="0" smtClean="0"/>
                <a:t>play tennis with </a:t>
              </a:r>
            </a:p>
            <a:p>
              <a:r>
                <a:rPr lang="en-US" sz="1200" dirty="0" smtClean="0"/>
                <a:t>_______________</a:t>
              </a:r>
              <a:endParaRPr lang="en-US" sz="1200" dirty="0"/>
            </a:p>
          </p:txBody>
        </p:sp>
      </p:grpSp>
      <p:grpSp>
        <p:nvGrpSpPr>
          <p:cNvPr id="11" name="Group 61"/>
          <p:cNvGrpSpPr/>
          <p:nvPr/>
        </p:nvGrpSpPr>
        <p:grpSpPr>
          <a:xfrm>
            <a:off x="2819400" y="5149321"/>
            <a:ext cx="1371600" cy="1099066"/>
            <a:chOff x="0" y="5486400"/>
            <a:chExt cx="1371600" cy="1099066"/>
          </a:xfrm>
        </p:grpSpPr>
        <p:pic>
          <p:nvPicPr>
            <p:cNvPr id="41" name="Picture 14" descr="C:\Users\asus\AppData\Local\Microsoft\Windows\Temporary Internet Files\Content.IE5\QSPOLSPT\MC900301446[1].wmf"/>
            <p:cNvPicPr>
              <a:picLocks noChangeAspect="1" noChangeArrowheads="1"/>
            </p:cNvPicPr>
            <p:nvPr/>
          </p:nvPicPr>
          <p:blipFill>
            <a:blip r:embed="rId20" cstate="print"/>
            <a:srcRect/>
            <a:stretch>
              <a:fillRect/>
            </a:stretch>
          </p:blipFill>
          <p:spPr bwMode="auto">
            <a:xfrm>
              <a:off x="228600" y="5486400"/>
              <a:ext cx="914400" cy="638224"/>
            </a:xfrm>
            <a:prstGeom prst="rect">
              <a:avLst/>
            </a:prstGeom>
            <a:noFill/>
          </p:spPr>
        </p:pic>
        <p:sp>
          <p:nvSpPr>
            <p:cNvPr id="60" name="TextBox 59"/>
            <p:cNvSpPr txBox="1"/>
            <p:nvPr/>
          </p:nvSpPr>
          <p:spPr>
            <a:xfrm>
              <a:off x="0" y="6123801"/>
              <a:ext cx="1371600" cy="461665"/>
            </a:xfrm>
            <a:prstGeom prst="rect">
              <a:avLst/>
            </a:prstGeom>
            <a:noFill/>
          </p:spPr>
          <p:txBody>
            <a:bodyPr wrap="square" rtlCol="0">
              <a:spAutoFit/>
            </a:bodyPr>
            <a:lstStyle/>
            <a:p>
              <a:r>
                <a:rPr lang="en-US" sz="1200" dirty="0" smtClean="0"/>
                <a:t>play football with </a:t>
              </a:r>
            </a:p>
            <a:p>
              <a:r>
                <a:rPr lang="en-US" sz="1200" dirty="0" smtClean="0"/>
                <a:t>_______________</a:t>
              </a:r>
              <a:endParaRPr lang="en-US" sz="1200" dirty="0"/>
            </a:p>
          </p:txBody>
        </p:sp>
      </p:grpSp>
      <p:grpSp>
        <p:nvGrpSpPr>
          <p:cNvPr id="14336" name="Group 74"/>
          <p:cNvGrpSpPr/>
          <p:nvPr/>
        </p:nvGrpSpPr>
        <p:grpSpPr>
          <a:xfrm>
            <a:off x="2895600" y="6248395"/>
            <a:ext cx="1371600" cy="1212451"/>
            <a:chOff x="2895600" y="6407549"/>
            <a:chExt cx="1371600" cy="1212451"/>
          </a:xfrm>
        </p:grpSpPr>
        <p:pic>
          <p:nvPicPr>
            <p:cNvPr id="50" name="Picture 5" descr="C:\Users\asus\AppData\Local\Microsoft\Windows\Temporary Internet Files\Content.IE5\7D1GI0DJ\MC900292082[1].wmf"/>
            <p:cNvPicPr>
              <a:picLocks noChangeAspect="1" noChangeArrowheads="1"/>
            </p:cNvPicPr>
            <p:nvPr/>
          </p:nvPicPr>
          <p:blipFill>
            <a:blip r:embed="rId21" cstate="print"/>
            <a:srcRect/>
            <a:stretch>
              <a:fillRect/>
            </a:stretch>
          </p:blipFill>
          <p:spPr bwMode="auto">
            <a:xfrm>
              <a:off x="3124200" y="6407549"/>
              <a:ext cx="698200" cy="760042"/>
            </a:xfrm>
            <a:prstGeom prst="rect">
              <a:avLst/>
            </a:prstGeom>
            <a:noFill/>
          </p:spPr>
        </p:pic>
        <p:sp>
          <p:nvSpPr>
            <p:cNvPr id="74" name="TextBox 73"/>
            <p:cNvSpPr txBox="1"/>
            <p:nvPr/>
          </p:nvSpPr>
          <p:spPr>
            <a:xfrm>
              <a:off x="2895600" y="7158335"/>
              <a:ext cx="1371600" cy="461665"/>
            </a:xfrm>
            <a:prstGeom prst="rect">
              <a:avLst/>
            </a:prstGeom>
            <a:noFill/>
          </p:spPr>
          <p:txBody>
            <a:bodyPr wrap="square" rtlCol="0">
              <a:spAutoFit/>
            </a:bodyPr>
            <a:lstStyle/>
            <a:p>
              <a:r>
                <a:rPr lang="en-US" sz="1200" dirty="0" smtClean="0"/>
                <a:t>go to the library </a:t>
              </a:r>
            </a:p>
            <a:p>
              <a:r>
                <a:rPr lang="en-US" sz="1200" dirty="0" smtClean="0"/>
                <a:t>with ___________</a:t>
              </a:r>
              <a:endParaRPr lang="en-US" sz="1200" dirty="0"/>
            </a:p>
          </p:txBody>
        </p:sp>
      </p:grpSp>
      <p:grpSp>
        <p:nvGrpSpPr>
          <p:cNvPr id="14351" name="Group 86"/>
          <p:cNvGrpSpPr/>
          <p:nvPr/>
        </p:nvGrpSpPr>
        <p:grpSpPr>
          <a:xfrm>
            <a:off x="2819400" y="8610590"/>
            <a:ext cx="1371600" cy="1295399"/>
            <a:chOff x="4267200" y="8841432"/>
            <a:chExt cx="1371600" cy="1295400"/>
          </a:xfrm>
        </p:grpSpPr>
        <p:pic>
          <p:nvPicPr>
            <p:cNvPr id="48" name="Picture 5" descr="MCj02808620000[1]"/>
            <p:cNvPicPr>
              <a:picLocks noChangeAspect="1" noChangeArrowheads="1"/>
            </p:cNvPicPr>
            <p:nvPr/>
          </p:nvPicPr>
          <p:blipFill>
            <a:blip r:embed="rId22" cstate="print"/>
            <a:srcRect/>
            <a:stretch>
              <a:fillRect/>
            </a:stretch>
          </p:blipFill>
          <p:spPr bwMode="auto">
            <a:xfrm>
              <a:off x="4343400" y="8841432"/>
              <a:ext cx="845772" cy="966597"/>
            </a:xfrm>
            <a:prstGeom prst="rect">
              <a:avLst/>
            </a:prstGeom>
            <a:noFill/>
            <a:ln w="9525">
              <a:noFill/>
              <a:miter lim="800000"/>
              <a:headEnd/>
              <a:tailEnd/>
            </a:ln>
          </p:spPr>
        </p:pic>
        <p:sp>
          <p:nvSpPr>
            <p:cNvPr id="86" name="TextBox 85"/>
            <p:cNvSpPr txBox="1"/>
            <p:nvPr/>
          </p:nvSpPr>
          <p:spPr>
            <a:xfrm>
              <a:off x="4267200" y="9675167"/>
              <a:ext cx="1371600" cy="461665"/>
            </a:xfrm>
            <a:prstGeom prst="rect">
              <a:avLst/>
            </a:prstGeom>
            <a:noFill/>
          </p:spPr>
          <p:txBody>
            <a:bodyPr wrap="square" rtlCol="0">
              <a:spAutoFit/>
            </a:bodyPr>
            <a:lstStyle/>
            <a:p>
              <a:r>
                <a:rPr lang="en-US" sz="1200" dirty="0" smtClean="0"/>
                <a:t>go hiking with </a:t>
              </a:r>
            </a:p>
            <a:p>
              <a:r>
                <a:rPr lang="en-US" sz="1200" dirty="0" smtClean="0"/>
                <a:t>_______________</a:t>
              </a:r>
              <a:endParaRPr lang="en-US" sz="1200" dirty="0"/>
            </a:p>
          </p:txBody>
        </p:sp>
      </p:grpSp>
      <p:grpSp>
        <p:nvGrpSpPr>
          <p:cNvPr id="99" name="Group 98"/>
          <p:cNvGrpSpPr/>
          <p:nvPr/>
        </p:nvGrpSpPr>
        <p:grpSpPr>
          <a:xfrm>
            <a:off x="2895600" y="7467600"/>
            <a:ext cx="1371600" cy="1147467"/>
            <a:chOff x="3200400" y="7467600"/>
            <a:chExt cx="1371600" cy="1147465"/>
          </a:xfrm>
        </p:grpSpPr>
        <p:grpSp>
          <p:nvGrpSpPr>
            <p:cNvPr id="14347" name="Group 100"/>
            <p:cNvGrpSpPr/>
            <p:nvPr/>
          </p:nvGrpSpPr>
          <p:grpSpPr>
            <a:xfrm>
              <a:off x="3200400" y="7519986"/>
              <a:ext cx="1371600" cy="1095079"/>
              <a:chOff x="4191000" y="7519986"/>
              <a:chExt cx="1371600" cy="1095079"/>
            </a:xfrm>
          </p:grpSpPr>
          <p:pic>
            <p:nvPicPr>
              <p:cNvPr id="53" name="Picture 28" descr="C:\Users\asus\AppData\Local\Microsoft\Windows\Temporary Internet Files\Content.IE5\7D1GI0DJ\MC900024543[1].wmf"/>
              <p:cNvPicPr>
                <a:picLocks noChangeAspect="1" noChangeArrowheads="1"/>
              </p:cNvPicPr>
              <p:nvPr/>
            </p:nvPicPr>
            <p:blipFill>
              <a:blip r:embed="rId23" cstate="print"/>
              <a:srcRect l="4964" t="46450" r="18804" b="5750"/>
              <a:stretch>
                <a:fillRect/>
              </a:stretch>
            </p:blipFill>
            <p:spPr bwMode="auto">
              <a:xfrm>
                <a:off x="4267200" y="7519986"/>
                <a:ext cx="990600" cy="633414"/>
              </a:xfrm>
              <a:prstGeom prst="rect">
                <a:avLst/>
              </a:prstGeom>
              <a:noFill/>
            </p:spPr>
          </p:pic>
          <p:sp>
            <p:nvSpPr>
              <p:cNvPr id="78" name="TextBox 77"/>
              <p:cNvSpPr txBox="1"/>
              <p:nvPr/>
            </p:nvSpPr>
            <p:spPr>
              <a:xfrm>
                <a:off x="4191000" y="8153401"/>
                <a:ext cx="1371600" cy="461664"/>
              </a:xfrm>
              <a:prstGeom prst="rect">
                <a:avLst/>
              </a:prstGeom>
              <a:noFill/>
            </p:spPr>
            <p:txBody>
              <a:bodyPr wrap="square" rtlCol="0">
                <a:spAutoFit/>
              </a:bodyPr>
              <a:lstStyle/>
              <a:p>
                <a:r>
                  <a:rPr lang="en-US" sz="1200" dirty="0" smtClean="0"/>
                  <a:t>go to the beach with ___________</a:t>
                </a:r>
                <a:endParaRPr lang="en-US" sz="1200" dirty="0"/>
              </a:p>
            </p:txBody>
          </p:sp>
        </p:grpSp>
        <p:sp>
          <p:nvSpPr>
            <p:cNvPr id="98" name="Rectangle 97"/>
            <p:cNvSpPr/>
            <p:nvPr/>
          </p:nvSpPr>
          <p:spPr>
            <a:xfrm>
              <a:off x="3276600" y="7467600"/>
              <a:ext cx="990600" cy="685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1" name="Picture 3" descr="C:\Users\asus\AppData\Local\Microsoft\Windows\Temporary Internet Files\Content.IE5\QSPOLSPT\MC900187561[1].wmf"/>
          <p:cNvPicPr>
            <a:picLocks noChangeAspect="1" noChangeArrowheads="1"/>
          </p:cNvPicPr>
          <p:nvPr/>
        </p:nvPicPr>
        <p:blipFill>
          <a:blip r:embed="rId24" cstate="print"/>
          <a:srcRect/>
          <a:stretch>
            <a:fillRect/>
          </a:stretch>
        </p:blipFill>
        <p:spPr bwMode="auto">
          <a:xfrm rot="1774191">
            <a:off x="5936486" y="696986"/>
            <a:ext cx="914400" cy="887815"/>
          </a:xfrm>
          <a:prstGeom prst="rect">
            <a:avLst/>
          </a:prstGeom>
          <a:noFill/>
        </p:spPr>
      </p:pic>
      <p:sp>
        <p:nvSpPr>
          <p:cNvPr id="132" name="TextBox 131"/>
          <p:cNvSpPr txBox="1"/>
          <p:nvPr/>
        </p:nvSpPr>
        <p:spPr>
          <a:xfrm rot="20640780">
            <a:off x="5379529" y="712165"/>
            <a:ext cx="1371600" cy="523220"/>
          </a:xfrm>
          <a:prstGeom prst="rect">
            <a:avLst/>
          </a:prstGeom>
          <a:noFill/>
        </p:spPr>
        <p:txBody>
          <a:bodyPr wrap="square" rtlCol="0">
            <a:prstTxWarp prst="textArchUp">
              <a:avLst/>
            </a:prstTxWarp>
            <a:spAutoFit/>
          </a:bodyPr>
          <a:lstStyle/>
          <a:p>
            <a:pPr algn="ctr"/>
            <a:r>
              <a:rPr lang="en-US" sz="1400" dirty="0" smtClean="0">
                <a:latin typeface="Ravie" pitchFamily="82" charset="0"/>
              </a:rPr>
              <a:t>“R-</a:t>
            </a:r>
            <a:r>
              <a:rPr lang="en-US" sz="1400" dirty="0" err="1" smtClean="0">
                <a:latin typeface="Ravie" pitchFamily="82" charset="0"/>
              </a:rPr>
              <a:t>i</a:t>
            </a:r>
            <a:r>
              <a:rPr lang="en-US" sz="1400" dirty="0" smtClean="0">
                <a:latin typeface="Ravie" pitchFamily="82" charset="0"/>
              </a:rPr>
              <a:t>-n-g! </a:t>
            </a:r>
          </a:p>
          <a:p>
            <a:r>
              <a:rPr lang="en-US" sz="1400" dirty="0" smtClean="0">
                <a:latin typeface="Ravie" pitchFamily="82" charset="0"/>
              </a:rPr>
              <a:t>       R-</a:t>
            </a:r>
            <a:r>
              <a:rPr lang="en-US" sz="1400" dirty="0" err="1" smtClean="0">
                <a:latin typeface="Ravie" pitchFamily="82" charset="0"/>
              </a:rPr>
              <a:t>i</a:t>
            </a:r>
            <a:r>
              <a:rPr lang="en-US" sz="1400" dirty="0" smtClean="0">
                <a:latin typeface="Ravie" pitchFamily="82" charset="0"/>
              </a:rPr>
              <a:t>-n-g!”</a:t>
            </a:r>
            <a:endParaRPr lang="en-US" sz="1400" dirty="0">
              <a:latin typeface="Ravie" pitchFamily="82" charset="0"/>
            </a:endParaRPr>
          </a:p>
        </p:txBody>
      </p:sp>
      <p:grpSp>
        <p:nvGrpSpPr>
          <p:cNvPr id="133" name="Group 21"/>
          <p:cNvGrpSpPr/>
          <p:nvPr/>
        </p:nvGrpSpPr>
        <p:grpSpPr>
          <a:xfrm>
            <a:off x="4648200" y="76201"/>
            <a:ext cx="1066800" cy="533400"/>
            <a:chOff x="4191000" y="1295400"/>
            <a:chExt cx="1066800" cy="533400"/>
          </a:xfrm>
        </p:grpSpPr>
        <p:pic>
          <p:nvPicPr>
            <p:cNvPr id="134"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flipH="1" flipV="1">
              <a:off x="4191000" y="1295400"/>
              <a:ext cx="1066800" cy="533400"/>
            </a:xfrm>
            <a:prstGeom prst="rect">
              <a:avLst/>
            </a:prstGeom>
            <a:noFill/>
          </p:spPr>
        </p:pic>
        <p:sp>
          <p:nvSpPr>
            <p:cNvPr id="135" name="TextBox 134"/>
            <p:cNvSpPr txBox="1"/>
            <p:nvPr/>
          </p:nvSpPr>
          <p:spPr>
            <a:xfrm>
              <a:off x="4343400" y="1323201"/>
              <a:ext cx="838200" cy="292388"/>
            </a:xfrm>
            <a:prstGeom prst="rect">
              <a:avLst/>
            </a:prstGeom>
            <a:noFill/>
          </p:spPr>
          <p:txBody>
            <a:bodyPr wrap="square" rtlCol="0">
              <a:spAutoFit/>
            </a:bodyPr>
            <a:lstStyle/>
            <a:p>
              <a:pPr algn="ctr"/>
              <a:r>
                <a:rPr lang="en-US" sz="1300" dirty="0" smtClean="0"/>
                <a:t>Hello? </a:t>
              </a:r>
              <a:endParaRPr lang="en-US" sz="130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rot="16200000">
            <a:off x="-1485901" y="1562100"/>
            <a:ext cx="9829800" cy="6858000"/>
            <a:chOff x="0" y="0"/>
            <a:chExt cx="9829800" cy="6858000"/>
          </a:xfrm>
        </p:grpSpPr>
        <p:sp>
          <p:nvSpPr>
            <p:cNvPr id="2" name="Rectangle 1"/>
            <p:cNvSpPr/>
            <p:nvPr/>
          </p:nvSpPr>
          <p:spPr>
            <a:xfrm>
              <a:off x="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5532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rot="10800000" flipH="1">
              <a:off x="0" y="3429000"/>
              <a:ext cx="9829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2766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895600"/>
              <a:ext cx="3276600" cy="400110"/>
            </a:xfrm>
            <a:prstGeom prst="rect">
              <a:avLst/>
            </a:prstGeom>
            <a:noFill/>
          </p:spPr>
          <p:txBody>
            <a:bodyPr wrap="square" rtlCol="0">
              <a:spAutoFit/>
            </a:bodyPr>
            <a:lstStyle/>
            <a:p>
              <a:pPr algn="ctr"/>
              <a:r>
                <a:rPr lang="en-US" sz="2000" dirty="0" smtClean="0">
                  <a:latin typeface="Comic Sans MS" pitchFamily="66" charset="0"/>
                </a:rPr>
                <a:t>play football</a:t>
              </a:r>
              <a:endParaRPr lang="en-US" sz="2000" dirty="0">
                <a:latin typeface="Comic Sans MS" pitchFamily="66" charset="0"/>
              </a:endParaRPr>
            </a:p>
          </p:txBody>
        </p:sp>
        <p:sp>
          <p:nvSpPr>
            <p:cNvPr id="7" name="TextBox 6"/>
            <p:cNvSpPr txBox="1"/>
            <p:nvPr/>
          </p:nvSpPr>
          <p:spPr>
            <a:xfrm>
              <a:off x="0" y="6172200"/>
              <a:ext cx="3276600" cy="400110"/>
            </a:xfrm>
            <a:prstGeom prst="rect">
              <a:avLst/>
            </a:prstGeom>
            <a:noFill/>
          </p:spPr>
          <p:txBody>
            <a:bodyPr wrap="square" rtlCol="0">
              <a:spAutoFit/>
            </a:bodyPr>
            <a:lstStyle/>
            <a:p>
              <a:pPr algn="ctr"/>
              <a:r>
                <a:rPr lang="en-US" sz="2000" dirty="0" smtClean="0">
                  <a:latin typeface="Comic Sans MS" pitchFamily="66" charset="0"/>
                </a:rPr>
                <a:t>go for dim sum</a:t>
              </a:r>
              <a:endParaRPr lang="en-US" sz="2000" dirty="0">
                <a:latin typeface="Comic Sans MS" pitchFamily="66" charset="0"/>
              </a:endParaRPr>
            </a:p>
          </p:txBody>
        </p:sp>
        <p:sp>
          <p:nvSpPr>
            <p:cNvPr id="8" name="TextBox 7"/>
            <p:cNvSpPr txBox="1"/>
            <p:nvPr/>
          </p:nvSpPr>
          <p:spPr>
            <a:xfrm>
              <a:off x="3276600" y="2895600"/>
              <a:ext cx="3276600" cy="400110"/>
            </a:xfrm>
            <a:prstGeom prst="rect">
              <a:avLst/>
            </a:prstGeom>
            <a:noFill/>
          </p:spPr>
          <p:txBody>
            <a:bodyPr wrap="square" rtlCol="0">
              <a:spAutoFit/>
            </a:bodyPr>
            <a:lstStyle/>
            <a:p>
              <a:pPr algn="ctr"/>
              <a:r>
                <a:rPr lang="en-US" sz="2000" dirty="0" smtClean="0">
                  <a:latin typeface="Comic Sans MS" pitchFamily="66" charset="0"/>
                </a:rPr>
                <a:t>play tennis</a:t>
              </a:r>
              <a:endParaRPr lang="en-US" sz="2000" dirty="0">
                <a:latin typeface="Comic Sans MS" pitchFamily="66" charset="0"/>
              </a:endParaRPr>
            </a:p>
          </p:txBody>
        </p:sp>
        <p:sp>
          <p:nvSpPr>
            <p:cNvPr id="9" name="TextBox 8"/>
            <p:cNvSpPr txBox="1"/>
            <p:nvPr/>
          </p:nvSpPr>
          <p:spPr>
            <a:xfrm>
              <a:off x="3276600" y="5943600"/>
              <a:ext cx="3276600" cy="707886"/>
            </a:xfrm>
            <a:prstGeom prst="rect">
              <a:avLst/>
            </a:prstGeom>
            <a:noFill/>
          </p:spPr>
          <p:txBody>
            <a:bodyPr wrap="square" rtlCol="0">
              <a:spAutoFit/>
            </a:bodyPr>
            <a:lstStyle/>
            <a:p>
              <a:pPr algn="ctr"/>
              <a:r>
                <a:rPr lang="en-US" sz="2000" dirty="0" smtClean="0">
                  <a:latin typeface="Comic Sans MS" pitchFamily="66" charset="0"/>
                </a:rPr>
                <a:t>come to John’s </a:t>
              </a:r>
            </a:p>
            <a:p>
              <a:pPr algn="ctr"/>
              <a:r>
                <a:rPr lang="en-US" sz="2000" dirty="0" smtClean="0">
                  <a:latin typeface="Comic Sans MS" pitchFamily="66" charset="0"/>
                </a:rPr>
                <a:t>birthday party</a:t>
              </a:r>
              <a:endParaRPr lang="en-US" sz="2000" dirty="0">
                <a:latin typeface="Comic Sans MS" pitchFamily="66" charset="0"/>
              </a:endParaRPr>
            </a:p>
          </p:txBody>
        </p:sp>
        <p:sp>
          <p:nvSpPr>
            <p:cNvPr id="10" name="TextBox 9"/>
            <p:cNvSpPr txBox="1"/>
            <p:nvPr/>
          </p:nvSpPr>
          <p:spPr>
            <a:xfrm>
              <a:off x="6553200" y="2876490"/>
              <a:ext cx="3276600" cy="400110"/>
            </a:xfrm>
            <a:prstGeom prst="rect">
              <a:avLst/>
            </a:prstGeom>
            <a:noFill/>
          </p:spPr>
          <p:txBody>
            <a:bodyPr wrap="square" rtlCol="0">
              <a:spAutoFit/>
            </a:bodyPr>
            <a:lstStyle/>
            <a:p>
              <a:pPr algn="ctr"/>
              <a:r>
                <a:rPr lang="en-US" sz="2000" dirty="0" smtClean="0">
                  <a:latin typeface="Comic Sans MS" pitchFamily="66" charset="0"/>
                </a:rPr>
                <a:t>come to school</a:t>
              </a:r>
              <a:endParaRPr lang="en-US" sz="2000" dirty="0">
                <a:latin typeface="Comic Sans MS" pitchFamily="66" charset="0"/>
              </a:endParaRPr>
            </a:p>
          </p:txBody>
        </p:sp>
        <p:sp>
          <p:nvSpPr>
            <p:cNvPr id="11" name="TextBox 10"/>
            <p:cNvSpPr txBox="1"/>
            <p:nvPr/>
          </p:nvSpPr>
          <p:spPr>
            <a:xfrm>
              <a:off x="6553200" y="6324600"/>
              <a:ext cx="3276600" cy="400110"/>
            </a:xfrm>
            <a:prstGeom prst="rect">
              <a:avLst/>
            </a:prstGeom>
            <a:noFill/>
          </p:spPr>
          <p:txBody>
            <a:bodyPr wrap="square" rtlCol="0">
              <a:spAutoFit/>
            </a:bodyPr>
            <a:lstStyle/>
            <a:p>
              <a:pPr algn="ctr"/>
              <a:r>
                <a:rPr lang="en-US" sz="2000" dirty="0" smtClean="0">
                  <a:latin typeface="Comic Sans MS" pitchFamily="66" charset="0"/>
                </a:rPr>
                <a:t>go skating</a:t>
              </a:r>
              <a:endParaRPr lang="en-US" sz="2000" dirty="0">
                <a:latin typeface="Comic Sans MS" pitchFamily="66" charset="0"/>
              </a:endParaRPr>
            </a:p>
          </p:txBody>
        </p:sp>
        <p:pic>
          <p:nvPicPr>
            <p:cNvPr id="12" name="Picture 11" descr="C:\Users\asus\AppData\Local\Microsoft\Windows\Temporary Internet Files\Content.IE5\QSPOLSPT\MC900439843[1].wmf"/>
            <p:cNvPicPr>
              <a:picLocks noChangeAspect="1" noChangeArrowheads="1"/>
            </p:cNvPicPr>
            <p:nvPr/>
          </p:nvPicPr>
          <p:blipFill>
            <a:blip r:embed="rId2" cstate="print"/>
            <a:srcRect/>
            <a:stretch>
              <a:fillRect/>
            </a:stretch>
          </p:blipFill>
          <p:spPr bwMode="auto">
            <a:xfrm>
              <a:off x="526234" y="304800"/>
              <a:ext cx="2442391" cy="2514600"/>
            </a:xfrm>
            <a:prstGeom prst="rect">
              <a:avLst/>
            </a:prstGeom>
            <a:noFill/>
          </p:spPr>
        </p:pic>
        <p:pic>
          <p:nvPicPr>
            <p:cNvPr id="13" name="Picture 20" descr="C:\Users\asus\AppData\Local\Microsoft\Windows\Temporary Internet Files\Content.IE5\NHJR6JT2\MC900215429[1].wmf"/>
            <p:cNvPicPr>
              <a:picLocks noChangeAspect="1" noChangeArrowheads="1"/>
            </p:cNvPicPr>
            <p:nvPr/>
          </p:nvPicPr>
          <p:blipFill>
            <a:blip r:embed="rId3" cstate="print"/>
            <a:srcRect/>
            <a:stretch>
              <a:fillRect/>
            </a:stretch>
          </p:blipFill>
          <p:spPr bwMode="auto">
            <a:xfrm>
              <a:off x="3581400" y="152400"/>
              <a:ext cx="2767343" cy="2213572"/>
            </a:xfrm>
            <a:prstGeom prst="rect">
              <a:avLst/>
            </a:prstGeom>
            <a:noFill/>
          </p:spPr>
        </p:pic>
        <p:pic>
          <p:nvPicPr>
            <p:cNvPr id="14" name="Picture 21" descr="C:\Users\asus\AppData\Local\Microsoft\Windows\Temporary Internet Files\Content.IE5\QFFN18MO\MC900435544[1].wmf"/>
            <p:cNvPicPr>
              <a:picLocks noChangeAspect="1" noChangeArrowheads="1"/>
            </p:cNvPicPr>
            <p:nvPr/>
          </p:nvPicPr>
          <p:blipFill>
            <a:blip r:embed="rId4" cstate="print"/>
            <a:srcRect/>
            <a:stretch>
              <a:fillRect/>
            </a:stretch>
          </p:blipFill>
          <p:spPr bwMode="auto">
            <a:xfrm>
              <a:off x="6858000" y="76200"/>
              <a:ext cx="2667000" cy="2667000"/>
            </a:xfrm>
            <a:prstGeom prst="rect">
              <a:avLst/>
            </a:prstGeom>
            <a:noFill/>
          </p:spPr>
        </p:pic>
        <p:pic>
          <p:nvPicPr>
            <p:cNvPr id="15" name="Picture 5" descr="dim sum"/>
            <p:cNvPicPr>
              <a:picLocks noChangeAspect="1" noChangeArrowheads="1"/>
            </p:cNvPicPr>
            <p:nvPr/>
          </p:nvPicPr>
          <p:blipFill>
            <a:blip r:embed="rId5" cstate="print"/>
            <a:srcRect/>
            <a:stretch>
              <a:fillRect/>
            </a:stretch>
          </p:blipFill>
          <p:spPr bwMode="auto">
            <a:xfrm>
              <a:off x="0" y="3511179"/>
              <a:ext cx="3276600" cy="2432421"/>
            </a:xfrm>
            <a:prstGeom prst="rect">
              <a:avLst/>
            </a:prstGeom>
            <a:noFill/>
            <a:ln w="9525">
              <a:noFill/>
              <a:miter lim="800000"/>
              <a:headEnd/>
              <a:tailEnd/>
            </a:ln>
          </p:spPr>
        </p:pic>
        <p:pic>
          <p:nvPicPr>
            <p:cNvPr id="16" name="Picture 34" descr="C:\Users\asus\AppData\Local\Microsoft\Windows\Temporary Internet Files\Content.IE5\QSPOLSPT\MC900140765[1].wmf"/>
            <p:cNvPicPr>
              <a:picLocks noChangeAspect="1" noChangeArrowheads="1"/>
            </p:cNvPicPr>
            <p:nvPr/>
          </p:nvPicPr>
          <p:blipFill>
            <a:blip r:embed="rId6" cstate="print"/>
            <a:srcRect/>
            <a:stretch>
              <a:fillRect/>
            </a:stretch>
          </p:blipFill>
          <p:spPr bwMode="auto">
            <a:xfrm>
              <a:off x="3581400" y="3810000"/>
              <a:ext cx="2679970" cy="1981200"/>
            </a:xfrm>
            <a:prstGeom prst="rect">
              <a:avLst/>
            </a:prstGeom>
            <a:noFill/>
          </p:spPr>
        </p:pic>
        <p:pic>
          <p:nvPicPr>
            <p:cNvPr id="17" name="Picture 37" descr="C:\Users\asus\AppData\Local\Microsoft\Windows\Temporary Internet Files\Content.IE5\QSPOLSPT\MC900361046[1].wmf"/>
            <p:cNvPicPr>
              <a:picLocks noChangeAspect="1" noChangeArrowheads="1"/>
            </p:cNvPicPr>
            <p:nvPr/>
          </p:nvPicPr>
          <p:blipFill>
            <a:blip r:embed="rId7" cstate="print"/>
            <a:srcRect/>
            <a:stretch>
              <a:fillRect/>
            </a:stretch>
          </p:blipFill>
          <p:spPr bwMode="auto">
            <a:xfrm>
              <a:off x="6934200" y="3733800"/>
              <a:ext cx="2514600" cy="2470172"/>
            </a:xfrm>
            <a:prstGeom prst="rect">
              <a:avLst/>
            </a:prstGeom>
            <a:noFill/>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rot="16200000">
            <a:off x="-1485899" y="1562101"/>
            <a:ext cx="9829800" cy="6858000"/>
            <a:chOff x="0" y="0"/>
            <a:chExt cx="9829800" cy="6858000"/>
          </a:xfrm>
        </p:grpSpPr>
        <p:sp>
          <p:nvSpPr>
            <p:cNvPr id="2" name="Rectangle 1"/>
            <p:cNvSpPr/>
            <p:nvPr/>
          </p:nvSpPr>
          <p:spPr>
            <a:xfrm>
              <a:off x="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5532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rot="10800000" flipH="1">
              <a:off x="0" y="3429000"/>
              <a:ext cx="9829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2766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743200"/>
              <a:ext cx="3276600" cy="400110"/>
            </a:xfrm>
            <a:prstGeom prst="rect">
              <a:avLst/>
            </a:prstGeom>
            <a:noFill/>
          </p:spPr>
          <p:txBody>
            <a:bodyPr wrap="square" rtlCol="0">
              <a:spAutoFit/>
            </a:bodyPr>
            <a:lstStyle/>
            <a:p>
              <a:pPr algn="ctr"/>
              <a:r>
                <a:rPr lang="en-US" sz="2000" dirty="0" smtClean="0">
                  <a:latin typeface="Comic Sans MS" pitchFamily="66" charset="0"/>
                </a:rPr>
                <a:t>go swimming</a:t>
              </a:r>
              <a:endParaRPr lang="en-US" sz="2000" dirty="0">
                <a:latin typeface="Comic Sans MS" pitchFamily="66" charset="0"/>
              </a:endParaRPr>
            </a:p>
          </p:txBody>
        </p:sp>
        <p:sp>
          <p:nvSpPr>
            <p:cNvPr id="7" name="TextBox 6"/>
            <p:cNvSpPr txBox="1"/>
            <p:nvPr/>
          </p:nvSpPr>
          <p:spPr>
            <a:xfrm>
              <a:off x="0" y="6305490"/>
              <a:ext cx="3276600" cy="400110"/>
            </a:xfrm>
            <a:prstGeom prst="rect">
              <a:avLst/>
            </a:prstGeom>
            <a:noFill/>
          </p:spPr>
          <p:txBody>
            <a:bodyPr wrap="square" rtlCol="0">
              <a:spAutoFit/>
            </a:bodyPr>
            <a:lstStyle/>
            <a:p>
              <a:pPr algn="ctr"/>
              <a:r>
                <a:rPr lang="en-US" sz="2000" dirty="0" smtClean="0">
                  <a:latin typeface="Comic Sans MS" pitchFamily="66" charset="0"/>
                </a:rPr>
                <a:t>go cycling</a:t>
              </a:r>
              <a:endParaRPr lang="en-US" sz="2000" dirty="0">
                <a:latin typeface="Comic Sans MS" pitchFamily="66" charset="0"/>
              </a:endParaRPr>
            </a:p>
          </p:txBody>
        </p:sp>
        <p:sp>
          <p:nvSpPr>
            <p:cNvPr id="8" name="TextBox 7"/>
            <p:cNvSpPr txBox="1"/>
            <p:nvPr/>
          </p:nvSpPr>
          <p:spPr>
            <a:xfrm>
              <a:off x="3276600" y="2895600"/>
              <a:ext cx="3276600" cy="400110"/>
            </a:xfrm>
            <a:prstGeom prst="rect">
              <a:avLst/>
            </a:prstGeom>
            <a:noFill/>
          </p:spPr>
          <p:txBody>
            <a:bodyPr wrap="square" rtlCol="0">
              <a:spAutoFit/>
            </a:bodyPr>
            <a:lstStyle/>
            <a:p>
              <a:pPr algn="ctr"/>
              <a:r>
                <a:rPr lang="en-US" sz="2000" dirty="0" smtClean="0">
                  <a:latin typeface="Comic Sans MS" pitchFamily="66" charset="0"/>
                </a:rPr>
                <a:t>go hiking</a:t>
              </a:r>
              <a:endParaRPr lang="en-US" sz="2000" dirty="0">
                <a:latin typeface="Comic Sans MS" pitchFamily="66" charset="0"/>
              </a:endParaRPr>
            </a:p>
          </p:txBody>
        </p:sp>
        <p:sp>
          <p:nvSpPr>
            <p:cNvPr id="9" name="TextBox 8"/>
            <p:cNvSpPr txBox="1"/>
            <p:nvPr/>
          </p:nvSpPr>
          <p:spPr>
            <a:xfrm>
              <a:off x="3276600" y="6324600"/>
              <a:ext cx="3276600" cy="400110"/>
            </a:xfrm>
            <a:prstGeom prst="rect">
              <a:avLst/>
            </a:prstGeom>
            <a:noFill/>
          </p:spPr>
          <p:txBody>
            <a:bodyPr wrap="square" rtlCol="0">
              <a:spAutoFit/>
            </a:bodyPr>
            <a:lstStyle/>
            <a:p>
              <a:pPr algn="ctr"/>
              <a:r>
                <a:rPr lang="en-US" sz="2000" dirty="0" smtClean="0">
                  <a:latin typeface="Comic Sans MS" pitchFamily="66" charset="0"/>
                </a:rPr>
                <a:t>come to the library</a:t>
              </a:r>
              <a:endParaRPr lang="en-US" sz="2000" dirty="0">
                <a:latin typeface="Comic Sans MS" pitchFamily="66" charset="0"/>
              </a:endParaRPr>
            </a:p>
          </p:txBody>
        </p:sp>
        <p:sp>
          <p:nvSpPr>
            <p:cNvPr id="10" name="TextBox 9"/>
            <p:cNvSpPr txBox="1"/>
            <p:nvPr/>
          </p:nvSpPr>
          <p:spPr>
            <a:xfrm>
              <a:off x="6553200" y="2876490"/>
              <a:ext cx="3276600" cy="400110"/>
            </a:xfrm>
            <a:prstGeom prst="rect">
              <a:avLst/>
            </a:prstGeom>
            <a:noFill/>
          </p:spPr>
          <p:txBody>
            <a:bodyPr wrap="square" rtlCol="0">
              <a:spAutoFit/>
            </a:bodyPr>
            <a:lstStyle/>
            <a:p>
              <a:pPr algn="ctr"/>
              <a:r>
                <a:rPr lang="en-US" sz="2000" dirty="0" smtClean="0">
                  <a:latin typeface="Comic Sans MS" pitchFamily="66" charset="0"/>
                </a:rPr>
                <a:t>go jogging</a:t>
              </a:r>
              <a:endParaRPr lang="en-US" sz="2000" dirty="0">
                <a:latin typeface="Comic Sans MS" pitchFamily="66" charset="0"/>
              </a:endParaRPr>
            </a:p>
          </p:txBody>
        </p:sp>
        <p:sp>
          <p:nvSpPr>
            <p:cNvPr id="11" name="TextBox 10"/>
            <p:cNvSpPr txBox="1"/>
            <p:nvPr/>
          </p:nvSpPr>
          <p:spPr>
            <a:xfrm>
              <a:off x="6553200" y="6172200"/>
              <a:ext cx="3276600" cy="400110"/>
            </a:xfrm>
            <a:prstGeom prst="rect">
              <a:avLst/>
            </a:prstGeom>
            <a:noFill/>
          </p:spPr>
          <p:txBody>
            <a:bodyPr wrap="square" rtlCol="0">
              <a:spAutoFit/>
            </a:bodyPr>
            <a:lstStyle/>
            <a:p>
              <a:pPr algn="ctr"/>
              <a:r>
                <a:rPr lang="en-US" sz="2000" dirty="0" smtClean="0">
                  <a:latin typeface="Comic Sans MS" pitchFamily="66" charset="0"/>
                </a:rPr>
                <a:t>  surf the net</a:t>
              </a:r>
              <a:endParaRPr lang="en-US" sz="2000" dirty="0">
                <a:latin typeface="Comic Sans MS" pitchFamily="66" charset="0"/>
              </a:endParaRPr>
            </a:p>
          </p:txBody>
        </p:sp>
        <p:pic>
          <p:nvPicPr>
            <p:cNvPr id="12" name="Picture 7" descr="MCj03974460000[1]"/>
            <p:cNvPicPr>
              <a:picLocks noChangeAspect="1" noChangeArrowheads="1"/>
            </p:cNvPicPr>
            <p:nvPr/>
          </p:nvPicPr>
          <p:blipFill>
            <a:blip r:embed="rId2" cstate="print"/>
            <a:srcRect/>
            <a:stretch>
              <a:fillRect/>
            </a:stretch>
          </p:blipFill>
          <p:spPr bwMode="auto">
            <a:xfrm>
              <a:off x="533400" y="3886200"/>
              <a:ext cx="2209800" cy="2225253"/>
            </a:xfrm>
            <a:prstGeom prst="rect">
              <a:avLst/>
            </a:prstGeom>
            <a:noFill/>
            <a:ln w="9525">
              <a:noFill/>
              <a:miter lim="800000"/>
              <a:headEnd/>
              <a:tailEnd/>
            </a:ln>
          </p:spPr>
        </p:pic>
        <p:pic>
          <p:nvPicPr>
            <p:cNvPr id="13" name="Picture 5" descr="MCj02808620000[1]"/>
            <p:cNvPicPr>
              <a:picLocks noChangeAspect="1" noChangeArrowheads="1"/>
            </p:cNvPicPr>
            <p:nvPr/>
          </p:nvPicPr>
          <p:blipFill>
            <a:blip r:embed="rId3" cstate="print"/>
            <a:srcRect/>
            <a:stretch>
              <a:fillRect/>
            </a:stretch>
          </p:blipFill>
          <p:spPr bwMode="auto">
            <a:xfrm>
              <a:off x="3733800" y="152400"/>
              <a:ext cx="2362200" cy="2699657"/>
            </a:xfrm>
            <a:prstGeom prst="rect">
              <a:avLst/>
            </a:prstGeom>
            <a:noFill/>
            <a:ln w="9525">
              <a:noFill/>
              <a:miter lim="800000"/>
              <a:headEnd/>
              <a:tailEnd/>
            </a:ln>
          </p:spPr>
        </p:pic>
        <p:pic>
          <p:nvPicPr>
            <p:cNvPr id="14" name="Picture 5" descr="MCj02813390000[1]"/>
            <p:cNvPicPr>
              <a:picLocks noChangeAspect="1" noChangeArrowheads="1"/>
            </p:cNvPicPr>
            <p:nvPr/>
          </p:nvPicPr>
          <p:blipFill>
            <a:blip r:embed="rId4" cstate="print"/>
            <a:srcRect/>
            <a:stretch>
              <a:fillRect/>
            </a:stretch>
          </p:blipFill>
          <p:spPr bwMode="auto">
            <a:xfrm>
              <a:off x="110532" y="723900"/>
              <a:ext cx="3089868" cy="1562100"/>
            </a:xfrm>
            <a:prstGeom prst="rect">
              <a:avLst/>
            </a:prstGeom>
            <a:noFill/>
            <a:ln w="9525">
              <a:noFill/>
              <a:miter lim="800000"/>
              <a:headEnd/>
              <a:tailEnd/>
            </a:ln>
          </p:spPr>
        </p:pic>
        <p:pic>
          <p:nvPicPr>
            <p:cNvPr id="15" name="Picture 2" descr="C:\Users\asus\AppData\Local\Microsoft\Windows\Temporary Internet Files\Content.IE5\AZYLF61S\MC900361040[1].wmf"/>
            <p:cNvPicPr>
              <a:picLocks noChangeAspect="1" noChangeArrowheads="1"/>
            </p:cNvPicPr>
            <p:nvPr/>
          </p:nvPicPr>
          <p:blipFill>
            <a:blip r:embed="rId5" cstate="print"/>
            <a:srcRect/>
            <a:stretch>
              <a:fillRect/>
            </a:stretch>
          </p:blipFill>
          <p:spPr bwMode="auto">
            <a:xfrm>
              <a:off x="7010400" y="381000"/>
              <a:ext cx="2362200" cy="2332494"/>
            </a:xfrm>
            <a:prstGeom prst="rect">
              <a:avLst/>
            </a:prstGeom>
            <a:noFill/>
          </p:spPr>
        </p:pic>
        <p:pic>
          <p:nvPicPr>
            <p:cNvPr id="16" name="Picture 5" descr="C:\Users\asus\AppData\Local\Microsoft\Windows\Temporary Internet Files\Content.IE5\7D1GI0DJ\MC900292082[1].wmf"/>
            <p:cNvPicPr>
              <a:picLocks noChangeAspect="1" noChangeArrowheads="1"/>
            </p:cNvPicPr>
            <p:nvPr/>
          </p:nvPicPr>
          <p:blipFill>
            <a:blip r:embed="rId6" cstate="print"/>
            <a:srcRect/>
            <a:stretch>
              <a:fillRect/>
            </a:stretch>
          </p:blipFill>
          <p:spPr bwMode="auto">
            <a:xfrm>
              <a:off x="3733800" y="3657600"/>
              <a:ext cx="2379998" cy="2590800"/>
            </a:xfrm>
            <a:prstGeom prst="rect">
              <a:avLst/>
            </a:prstGeom>
            <a:noFill/>
          </p:spPr>
        </p:pic>
        <p:pic>
          <p:nvPicPr>
            <p:cNvPr id="17" name="Picture 47" descr="C:\Users\asus\AppData\Local\Microsoft\Windows\Temporary Internet Files\Content.IE5\63E1HC6P\MC900366104[1].wmf"/>
            <p:cNvPicPr>
              <a:picLocks noChangeAspect="1" noChangeArrowheads="1"/>
            </p:cNvPicPr>
            <p:nvPr/>
          </p:nvPicPr>
          <p:blipFill>
            <a:blip r:embed="rId7" cstate="print"/>
            <a:srcRect/>
            <a:stretch>
              <a:fillRect/>
            </a:stretch>
          </p:blipFill>
          <p:spPr bwMode="auto">
            <a:xfrm>
              <a:off x="6781799" y="3962400"/>
              <a:ext cx="2785869" cy="1981200"/>
            </a:xfrm>
            <a:prstGeom prst="rect">
              <a:avLst/>
            </a:prstGeom>
            <a:noFill/>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rot="16200000">
            <a:off x="-1485899" y="1562100"/>
            <a:ext cx="9829800" cy="6858000"/>
            <a:chOff x="0" y="0"/>
            <a:chExt cx="9829800" cy="6858000"/>
          </a:xfrm>
        </p:grpSpPr>
        <p:sp>
          <p:nvSpPr>
            <p:cNvPr id="2" name="Rectangle 1"/>
            <p:cNvSpPr/>
            <p:nvPr/>
          </p:nvSpPr>
          <p:spPr>
            <a:xfrm>
              <a:off x="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5532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rot="10800000" flipH="1">
              <a:off x="0" y="3429000"/>
              <a:ext cx="9829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2766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895600"/>
              <a:ext cx="3276600" cy="400110"/>
            </a:xfrm>
            <a:prstGeom prst="rect">
              <a:avLst/>
            </a:prstGeom>
            <a:noFill/>
          </p:spPr>
          <p:txBody>
            <a:bodyPr wrap="square" rtlCol="0">
              <a:spAutoFit/>
            </a:bodyPr>
            <a:lstStyle/>
            <a:p>
              <a:pPr algn="ctr"/>
              <a:r>
                <a:rPr lang="en-US" sz="2000" dirty="0" smtClean="0">
                  <a:latin typeface="Comic Sans MS" pitchFamily="66" charset="0"/>
                </a:rPr>
                <a:t>come to the beach</a:t>
              </a:r>
              <a:endParaRPr lang="en-US" sz="2000" dirty="0">
                <a:latin typeface="Comic Sans MS" pitchFamily="66" charset="0"/>
              </a:endParaRPr>
            </a:p>
          </p:txBody>
        </p:sp>
        <p:sp>
          <p:nvSpPr>
            <p:cNvPr id="7" name="TextBox 6"/>
            <p:cNvSpPr txBox="1"/>
            <p:nvPr/>
          </p:nvSpPr>
          <p:spPr>
            <a:xfrm>
              <a:off x="0" y="6305490"/>
              <a:ext cx="3276600" cy="400110"/>
            </a:xfrm>
            <a:prstGeom prst="rect">
              <a:avLst/>
            </a:prstGeom>
            <a:noFill/>
          </p:spPr>
          <p:txBody>
            <a:bodyPr wrap="square" rtlCol="0">
              <a:spAutoFit/>
            </a:bodyPr>
            <a:lstStyle/>
            <a:p>
              <a:pPr algn="ctr"/>
              <a:r>
                <a:rPr lang="en-US" sz="2000" dirty="0" smtClean="0">
                  <a:latin typeface="Comic Sans MS" pitchFamily="66" charset="0"/>
                </a:rPr>
                <a:t>come to the cinema</a:t>
              </a:r>
              <a:endParaRPr lang="en-US" sz="2000" dirty="0">
                <a:latin typeface="Comic Sans MS" pitchFamily="66" charset="0"/>
              </a:endParaRPr>
            </a:p>
          </p:txBody>
        </p:sp>
        <p:sp>
          <p:nvSpPr>
            <p:cNvPr id="8" name="TextBox 7"/>
            <p:cNvSpPr txBox="1"/>
            <p:nvPr/>
          </p:nvSpPr>
          <p:spPr>
            <a:xfrm>
              <a:off x="3276600" y="2876490"/>
              <a:ext cx="3276600" cy="400110"/>
            </a:xfrm>
            <a:prstGeom prst="rect">
              <a:avLst/>
            </a:prstGeom>
            <a:noFill/>
          </p:spPr>
          <p:txBody>
            <a:bodyPr wrap="square" rtlCol="0">
              <a:spAutoFit/>
            </a:bodyPr>
            <a:lstStyle/>
            <a:p>
              <a:pPr algn="ctr"/>
              <a:r>
                <a:rPr lang="en-US" sz="2000" dirty="0" smtClean="0">
                  <a:latin typeface="Comic Sans MS" pitchFamily="66" charset="0"/>
                </a:rPr>
                <a:t>come to piano class</a:t>
              </a:r>
              <a:endParaRPr lang="en-US" sz="2000" dirty="0">
                <a:latin typeface="Comic Sans MS" pitchFamily="66" charset="0"/>
              </a:endParaRPr>
            </a:p>
          </p:txBody>
        </p:sp>
        <p:sp>
          <p:nvSpPr>
            <p:cNvPr id="9" name="TextBox 8"/>
            <p:cNvSpPr txBox="1"/>
            <p:nvPr/>
          </p:nvSpPr>
          <p:spPr>
            <a:xfrm>
              <a:off x="3276600" y="6172200"/>
              <a:ext cx="3276600" cy="400110"/>
            </a:xfrm>
            <a:prstGeom prst="rect">
              <a:avLst/>
            </a:prstGeom>
            <a:noFill/>
          </p:spPr>
          <p:txBody>
            <a:bodyPr wrap="square" rtlCol="0">
              <a:spAutoFit/>
            </a:bodyPr>
            <a:lstStyle/>
            <a:p>
              <a:pPr algn="ctr"/>
              <a:r>
                <a:rPr lang="en-US" sz="2000" dirty="0" smtClean="0">
                  <a:latin typeface="Comic Sans MS" pitchFamily="66" charset="0"/>
                </a:rPr>
                <a:t>play chess</a:t>
              </a:r>
              <a:endParaRPr lang="en-US" sz="2000" dirty="0">
                <a:latin typeface="Comic Sans MS" pitchFamily="66" charset="0"/>
              </a:endParaRPr>
            </a:p>
          </p:txBody>
        </p:sp>
        <p:sp>
          <p:nvSpPr>
            <p:cNvPr id="10" name="TextBox 9"/>
            <p:cNvSpPr txBox="1"/>
            <p:nvPr/>
          </p:nvSpPr>
          <p:spPr>
            <a:xfrm>
              <a:off x="6553200" y="2876490"/>
              <a:ext cx="3276600" cy="400110"/>
            </a:xfrm>
            <a:prstGeom prst="rect">
              <a:avLst/>
            </a:prstGeom>
            <a:noFill/>
          </p:spPr>
          <p:txBody>
            <a:bodyPr wrap="square" rtlCol="0">
              <a:spAutoFit/>
            </a:bodyPr>
            <a:lstStyle/>
            <a:p>
              <a:pPr algn="ctr"/>
              <a:r>
                <a:rPr lang="en-US" sz="2000" dirty="0" smtClean="0">
                  <a:latin typeface="Comic Sans MS" pitchFamily="66" charset="0"/>
                </a:rPr>
                <a:t>come to KFC</a:t>
              </a:r>
              <a:endParaRPr lang="en-US" sz="2000" dirty="0">
                <a:latin typeface="Comic Sans MS" pitchFamily="66" charset="0"/>
              </a:endParaRPr>
            </a:p>
          </p:txBody>
        </p:sp>
        <p:sp>
          <p:nvSpPr>
            <p:cNvPr id="11" name="TextBox 10"/>
            <p:cNvSpPr txBox="1"/>
            <p:nvPr/>
          </p:nvSpPr>
          <p:spPr>
            <a:xfrm>
              <a:off x="6553200" y="6324600"/>
              <a:ext cx="3276600" cy="400110"/>
            </a:xfrm>
            <a:prstGeom prst="rect">
              <a:avLst/>
            </a:prstGeom>
            <a:noFill/>
          </p:spPr>
          <p:txBody>
            <a:bodyPr wrap="square" rtlCol="0">
              <a:spAutoFit/>
            </a:bodyPr>
            <a:lstStyle/>
            <a:p>
              <a:pPr algn="ctr"/>
              <a:r>
                <a:rPr lang="en-US" sz="2000" dirty="0" smtClean="0">
                  <a:latin typeface="Comic Sans MS" pitchFamily="66" charset="0"/>
                </a:rPr>
                <a:t>go fishing</a:t>
              </a:r>
              <a:endParaRPr lang="en-US" sz="2000" dirty="0">
                <a:latin typeface="Comic Sans MS" pitchFamily="66" charset="0"/>
              </a:endParaRPr>
            </a:p>
          </p:txBody>
        </p:sp>
        <p:pic>
          <p:nvPicPr>
            <p:cNvPr id="12" name="Picture 10" descr="C:\Users\asus\AppData\Local\Microsoft\Windows\Temporary Internet Files\Content.IE5\NHJR6JT2\MC900198043[1].wmf"/>
            <p:cNvPicPr>
              <a:picLocks noChangeAspect="1" noChangeArrowheads="1"/>
            </p:cNvPicPr>
            <p:nvPr/>
          </p:nvPicPr>
          <p:blipFill>
            <a:blip r:embed="rId2" cstate="print"/>
            <a:srcRect/>
            <a:stretch>
              <a:fillRect/>
            </a:stretch>
          </p:blipFill>
          <p:spPr bwMode="auto">
            <a:xfrm>
              <a:off x="7162800" y="228600"/>
              <a:ext cx="2133600" cy="2524619"/>
            </a:xfrm>
            <a:prstGeom prst="rect">
              <a:avLst/>
            </a:prstGeom>
            <a:noFill/>
          </p:spPr>
        </p:pic>
        <p:pic>
          <p:nvPicPr>
            <p:cNvPr id="13" name="Picture 21" descr="C:\Users\asus\AppData\Local\Microsoft\Windows\Temporary Internet Files\Content.IE5\DSH2OGEZ\MC900157405[1].wmf"/>
            <p:cNvPicPr>
              <a:picLocks noChangeAspect="1" noChangeArrowheads="1"/>
            </p:cNvPicPr>
            <p:nvPr/>
          </p:nvPicPr>
          <p:blipFill>
            <a:blip r:embed="rId3" cstate="print"/>
            <a:srcRect/>
            <a:stretch>
              <a:fillRect/>
            </a:stretch>
          </p:blipFill>
          <p:spPr bwMode="auto">
            <a:xfrm>
              <a:off x="685800" y="108911"/>
              <a:ext cx="1905000" cy="2710489"/>
            </a:xfrm>
            <a:prstGeom prst="rect">
              <a:avLst/>
            </a:prstGeom>
            <a:noFill/>
          </p:spPr>
        </p:pic>
        <p:pic>
          <p:nvPicPr>
            <p:cNvPr id="14" name="Picture 35" descr="C:\Users\asus\AppData\Local\Microsoft\Windows\Temporary Internet Files\Content.IE5\DSH2OGEZ\MC900216670[1].wmf"/>
            <p:cNvPicPr>
              <a:picLocks noChangeAspect="1" noChangeArrowheads="1"/>
            </p:cNvPicPr>
            <p:nvPr/>
          </p:nvPicPr>
          <p:blipFill>
            <a:blip r:embed="rId4" cstate="print"/>
            <a:srcRect/>
            <a:stretch>
              <a:fillRect/>
            </a:stretch>
          </p:blipFill>
          <p:spPr bwMode="auto">
            <a:xfrm>
              <a:off x="3886200" y="228600"/>
              <a:ext cx="2062996" cy="2590800"/>
            </a:xfrm>
            <a:prstGeom prst="rect">
              <a:avLst/>
            </a:prstGeom>
            <a:noFill/>
          </p:spPr>
        </p:pic>
        <p:pic>
          <p:nvPicPr>
            <p:cNvPr id="15" name="Picture 5" descr="MCj02334000000[1]"/>
            <p:cNvPicPr>
              <a:picLocks noChangeAspect="1" noChangeArrowheads="1"/>
            </p:cNvPicPr>
            <p:nvPr/>
          </p:nvPicPr>
          <p:blipFill>
            <a:blip r:embed="rId5" cstate="print"/>
            <a:srcRect/>
            <a:stretch>
              <a:fillRect/>
            </a:stretch>
          </p:blipFill>
          <p:spPr bwMode="auto">
            <a:xfrm>
              <a:off x="914400" y="3657600"/>
              <a:ext cx="1600200" cy="2548185"/>
            </a:xfrm>
            <a:prstGeom prst="rect">
              <a:avLst/>
            </a:prstGeom>
            <a:noFill/>
            <a:ln w="9525">
              <a:noFill/>
              <a:miter lim="800000"/>
              <a:headEnd/>
              <a:tailEnd/>
            </a:ln>
          </p:spPr>
        </p:pic>
        <p:pic>
          <p:nvPicPr>
            <p:cNvPr id="16" name="Picture 38" descr="C:\Users\asus\AppData\Local\Microsoft\Windows\Temporary Internet Files\Content.IE5\63E1HC6P\MC900437577[1].wmf"/>
            <p:cNvPicPr>
              <a:picLocks noChangeAspect="1" noChangeArrowheads="1"/>
            </p:cNvPicPr>
            <p:nvPr/>
          </p:nvPicPr>
          <p:blipFill>
            <a:blip r:embed="rId6" cstate="print"/>
            <a:srcRect/>
            <a:stretch>
              <a:fillRect/>
            </a:stretch>
          </p:blipFill>
          <p:spPr bwMode="auto">
            <a:xfrm>
              <a:off x="3546828" y="3886200"/>
              <a:ext cx="2742494" cy="1981200"/>
            </a:xfrm>
            <a:prstGeom prst="rect">
              <a:avLst/>
            </a:prstGeom>
            <a:noFill/>
          </p:spPr>
        </p:pic>
        <p:pic>
          <p:nvPicPr>
            <p:cNvPr id="17" name="Picture 5" descr="MCj02325210000[1]"/>
            <p:cNvPicPr>
              <a:picLocks noChangeAspect="1" noChangeArrowheads="1"/>
            </p:cNvPicPr>
            <p:nvPr/>
          </p:nvPicPr>
          <p:blipFill>
            <a:blip r:embed="rId7" cstate="print"/>
            <a:srcRect/>
            <a:stretch>
              <a:fillRect/>
            </a:stretch>
          </p:blipFill>
          <p:spPr bwMode="auto">
            <a:xfrm>
              <a:off x="7010400" y="3657600"/>
              <a:ext cx="2368855" cy="2648251"/>
            </a:xfrm>
            <a:prstGeom prst="rect">
              <a:avLst/>
            </a:prstGeom>
            <a:noFill/>
            <a:ln w="9525">
              <a:noFill/>
              <a:miter lim="800000"/>
              <a:headEnd/>
              <a:tailEnd/>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27" descr="C:\Users\asus\AppData\Local\Microsoft\Windows\Temporary Internet Files\Content.IE5\7D1GI0DJ\MC900286552[1].wmf"/>
          <p:cNvPicPr>
            <a:picLocks noChangeAspect="1" noChangeArrowheads="1"/>
          </p:cNvPicPr>
          <p:nvPr/>
        </p:nvPicPr>
        <p:blipFill>
          <a:blip r:embed="rId2" cstate="print"/>
          <a:srcRect/>
          <a:stretch>
            <a:fillRect/>
          </a:stretch>
        </p:blipFill>
        <p:spPr bwMode="auto">
          <a:xfrm rot="267356" flipH="1">
            <a:off x="4153997" y="908608"/>
            <a:ext cx="838200" cy="1041608"/>
          </a:xfrm>
          <a:prstGeom prst="rect">
            <a:avLst/>
          </a:prstGeom>
          <a:noFill/>
        </p:spPr>
      </p:pic>
      <p:pic>
        <p:nvPicPr>
          <p:cNvPr id="96" name="Picture 27" descr="C:\Users\asus\AppData\Local\Microsoft\Windows\Temporary Internet Files\Content.IE5\7D1GI0DJ\MC900286552[1].wmf"/>
          <p:cNvPicPr>
            <a:picLocks noChangeAspect="1" noChangeArrowheads="1"/>
          </p:cNvPicPr>
          <p:nvPr/>
        </p:nvPicPr>
        <p:blipFill>
          <a:blip r:embed="rId2" cstate="print"/>
          <a:srcRect/>
          <a:stretch>
            <a:fillRect/>
          </a:stretch>
        </p:blipFill>
        <p:spPr bwMode="auto">
          <a:xfrm>
            <a:off x="1676400" y="710995"/>
            <a:ext cx="838200" cy="1041608"/>
          </a:xfrm>
          <a:prstGeom prst="rect">
            <a:avLst/>
          </a:prstGeom>
          <a:noFill/>
        </p:spPr>
      </p:pic>
      <p:sp>
        <p:nvSpPr>
          <p:cNvPr id="2" name="TextBox 1"/>
          <p:cNvSpPr txBox="1"/>
          <p:nvPr/>
        </p:nvSpPr>
        <p:spPr>
          <a:xfrm>
            <a:off x="-228600" y="4495805"/>
            <a:ext cx="7391400" cy="615553"/>
          </a:xfrm>
          <a:prstGeom prst="rect">
            <a:avLst/>
          </a:prstGeom>
          <a:noFill/>
        </p:spPr>
        <p:txBody>
          <a:bodyPr wrap="square" rtlCol="0">
            <a:spAutoFit/>
          </a:bodyPr>
          <a:lstStyle/>
          <a:p>
            <a:pPr algn="ctr"/>
            <a:r>
              <a:rPr lang="en-US" dirty="0" smtClean="0">
                <a:latin typeface="Segoe Print" pitchFamily="2" charset="0"/>
              </a:rPr>
              <a:t>STUDENT B </a:t>
            </a:r>
            <a:r>
              <a:rPr lang="en-US" dirty="0" smtClean="0"/>
              <a:t>~ </a:t>
            </a:r>
            <a:r>
              <a:rPr lang="en-US" sz="1600" dirty="0" smtClean="0">
                <a:latin typeface="Segoe Print" pitchFamily="2" charset="0"/>
              </a:rPr>
              <a:t>Your friends are sick &amp; couldn’t meet you today.</a:t>
            </a:r>
            <a:endParaRPr lang="en-US" sz="1600" dirty="0">
              <a:latin typeface="Segoe Print" pitchFamily="2" charset="0"/>
            </a:endParaRPr>
          </a:p>
          <a:p>
            <a:pPr algn="ctr"/>
            <a:r>
              <a:rPr lang="en-US" sz="1600" dirty="0" smtClean="0">
                <a:latin typeface="Segoe Print" pitchFamily="2" charset="0"/>
              </a:rPr>
              <a:t>Find out what is the matter with them.</a:t>
            </a:r>
          </a:p>
        </p:txBody>
      </p:sp>
      <p:pic>
        <p:nvPicPr>
          <p:cNvPr id="14343" name="Picture 7" descr="C:\Users\asus\AppData\Local\Microsoft\Windows\Temporary Internet Files\Content.IE5\QFFN18MO\MC900048769[1].wmf"/>
          <p:cNvPicPr>
            <a:picLocks noChangeAspect="1" noChangeArrowheads="1"/>
          </p:cNvPicPr>
          <p:nvPr/>
        </p:nvPicPr>
        <p:blipFill>
          <a:blip r:embed="rId3" cstate="print"/>
          <a:srcRect/>
          <a:stretch>
            <a:fillRect/>
          </a:stretch>
        </p:blipFill>
        <p:spPr bwMode="auto">
          <a:xfrm>
            <a:off x="3581400" y="132924"/>
            <a:ext cx="1219200" cy="1238676"/>
          </a:xfrm>
          <a:prstGeom prst="rect">
            <a:avLst/>
          </a:prstGeom>
          <a:noFill/>
        </p:spPr>
      </p:pic>
      <p:pic>
        <p:nvPicPr>
          <p:cNvPr id="14345" name="Picture 9" descr="C:\Users\asus\AppData\Local\Microsoft\Windows\Temporary Internet Files\Content.IE5\NHJR6JT2\MC900048766[1].wmf"/>
          <p:cNvPicPr>
            <a:picLocks noChangeAspect="1" noChangeArrowheads="1"/>
          </p:cNvPicPr>
          <p:nvPr/>
        </p:nvPicPr>
        <p:blipFill>
          <a:blip r:embed="rId4" cstate="print"/>
          <a:srcRect/>
          <a:stretch>
            <a:fillRect/>
          </a:stretch>
        </p:blipFill>
        <p:spPr bwMode="auto">
          <a:xfrm>
            <a:off x="2057401" y="2"/>
            <a:ext cx="1187049" cy="1337158"/>
          </a:xfrm>
          <a:prstGeom prst="rect">
            <a:avLst/>
          </a:prstGeom>
          <a:noFill/>
        </p:spPr>
      </p:pic>
      <p:grpSp>
        <p:nvGrpSpPr>
          <p:cNvPr id="3" name="Group 18"/>
          <p:cNvGrpSpPr/>
          <p:nvPr/>
        </p:nvGrpSpPr>
        <p:grpSpPr>
          <a:xfrm>
            <a:off x="76200" y="1219201"/>
            <a:ext cx="2895600" cy="533400"/>
            <a:chOff x="0" y="914400"/>
            <a:chExt cx="2895600" cy="533400"/>
          </a:xfrm>
        </p:grpSpPr>
        <p:pic>
          <p:nvPicPr>
            <p:cNvPr id="13"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a:off x="0" y="914400"/>
              <a:ext cx="2895600" cy="533400"/>
            </a:xfrm>
            <a:prstGeom prst="rect">
              <a:avLst/>
            </a:prstGeom>
            <a:noFill/>
          </p:spPr>
        </p:pic>
        <p:sp>
          <p:nvSpPr>
            <p:cNvPr id="18" name="TextBox 17"/>
            <p:cNvSpPr txBox="1"/>
            <p:nvPr/>
          </p:nvSpPr>
          <p:spPr>
            <a:xfrm>
              <a:off x="152400" y="1094602"/>
              <a:ext cx="2667000" cy="292388"/>
            </a:xfrm>
            <a:prstGeom prst="rect">
              <a:avLst/>
            </a:prstGeom>
            <a:noFill/>
          </p:spPr>
          <p:txBody>
            <a:bodyPr wrap="square" rtlCol="0">
              <a:spAutoFit/>
            </a:bodyPr>
            <a:lstStyle/>
            <a:p>
              <a:r>
                <a:rPr lang="en-US" sz="1300" dirty="0" smtClean="0"/>
                <a:t>Hello. May I speak to </a:t>
              </a:r>
              <a:r>
                <a:rPr lang="en-US" sz="1300" u="sng" dirty="0" smtClean="0"/>
                <a:t>Gary</a:t>
              </a:r>
              <a:r>
                <a:rPr lang="en-US" sz="1300" dirty="0" smtClean="0"/>
                <a:t>, please?</a:t>
              </a:r>
              <a:endParaRPr lang="en-US" sz="1300" dirty="0"/>
            </a:p>
          </p:txBody>
        </p:sp>
      </p:grpSp>
      <p:grpSp>
        <p:nvGrpSpPr>
          <p:cNvPr id="4" name="Group 21"/>
          <p:cNvGrpSpPr/>
          <p:nvPr/>
        </p:nvGrpSpPr>
        <p:grpSpPr>
          <a:xfrm>
            <a:off x="4724401" y="1219201"/>
            <a:ext cx="1066800" cy="533400"/>
            <a:chOff x="4191000" y="1143000"/>
            <a:chExt cx="1066800" cy="533400"/>
          </a:xfrm>
        </p:grpSpPr>
        <p:pic>
          <p:nvPicPr>
            <p:cNvPr id="21"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flipH="1">
              <a:off x="4191000" y="1143000"/>
              <a:ext cx="1066800" cy="533400"/>
            </a:xfrm>
            <a:prstGeom prst="rect">
              <a:avLst/>
            </a:prstGeom>
            <a:noFill/>
          </p:spPr>
        </p:pic>
        <p:sp>
          <p:nvSpPr>
            <p:cNvPr id="20" name="TextBox 19"/>
            <p:cNvSpPr txBox="1"/>
            <p:nvPr/>
          </p:nvSpPr>
          <p:spPr>
            <a:xfrm>
              <a:off x="4343400" y="1323202"/>
              <a:ext cx="838200" cy="292388"/>
            </a:xfrm>
            <a:prstGeom prst="rect">
              <a:avLst/>
            </a:prstGeom>
            <a:noFill/>
          </p:spPr>
          <p:txBody>
            <a:bodyPr wrap="square" rtlCol="0">
              <a:spAutoFit/>
            </a:bodyPr>
            <a:lstStyle/>
            <a:p>
              <a:r>
                <a:rPr lang="en-US" sz="1300" dirty="0" smtClean="0"/>
                <a:t>Speaking. </a:t>
              </a:r>
              <a:endParaRPr lang="en-US" sz="1300" dirty="0"/>
            </a:p>
          </p:txBody>
        </p:sp>
      </p:grpSp>
      <p:grpSp>
        <p:nvGrpSpPr>
          <p:cNvPr id="5" name="Group 28"/>
          <p:cNvGrpSpPr/>
          <p:nvPr/>
        </p:nvGrpSpPr>
        <p:grpSpPr>
          <a:xfrm>
            <a:off x="76200" y="1752601"/>
            <a:ext cx="2895600" cy="1295399"/>
            <a:chOff x="76200" y="1752600"/>
            <a:chExt cx="2895600" cy="1295400"/>
          </a:xfrm>
        </p:grpSpPr>
        <p:pic>
          <p:nvPicPr>
            <p:cNvPr id="15"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a:off x="76200" y="1752600"/>
              <a:ext cx="2895600" cy="1295400"/>
            </a:xfrm>
            <a:prstGeom prst="rect">
              <a:avLst/>
            </a:prstGeom>
            <a:noFill/>
          </p:spPr>
        </p:pic>
        <p:sp>
          <p:nvSpPr>
            <p:cNvPr id="23" name="TextBox 22"/>
            <p:cNvSpPr txBox="1"/>
            <p:nvPr/>
          </p:nvSpPr>
          <p:spPr>
            <a:xfrm>
              <a:off x="457200" y="2209800"/>
              <a:ext cx="2514600" cy="692497"/>
            </a:xfrm>
            <a:prstGeom prst="rect">
              <a:avLst/>
            </a:prstGeom>
            <a:noFill/>
          </p:spPr>
          <p:txBody>
            <a:bodyPr wrap="square" rtlCol="0">
              <a:spAutoFit/>
            </a:bodyPr>
            <a:lstStyle/>
            <a:p>
              <a:r>
                <a:rPr lang="en-US" sz="1300" dirty="0" smtClean="0"/>
                <a:t>Hi, </a:t>
              </a:r>
              <a:r>
                <a:rPr lang="en-US" sz="1300" u="sng" dirty="0" smtClean="0"/>
                <a:t>Gary</a:t>
              </a:r>
              <a:r>
                <a:rPr lang="en-US" sz="1300" dirty="0" smtClean="0"/>
                <a:t>. This is </a:t>
              </a:r>
              <a:r>
                <a:rPr lang="en-US" sz="1300" u="sng" dirty="0" smtClean="0"/>
                <a:t>Jim</a:t>
              </a:r>
              <a:r>
                <a:rPr lang="en-US" sz="1300" dirty="0" smtClean="0"/>
                <a:t>. </a:t>
              </a:r>
            </a:p>
            <a:p>
              <a:r>
                <a:rPr lang="en-US" sz="1300" dirty="0" smtClean="0"/>
                <a:t>You didn’t </a:t>
              </a:r>
              <a:r>
                <a:rPr lang="en-US" sz="1300" u="sng" dirty="0" smtClean="0"/>
                <a:t>come to school</a:t>
              </a:r>
              <a:r>
                <a:rPr lang="en-US" sz="1300" dirty="0" smtClean="0"/>
                <a:t> today. What’s the matter with you?</a:t>
              </a:r>
              <a:endParaRPr lang="en-US" sz="1300" dirty="0"/>
            </a:p>
          </p:txBody>
        </p:sp>
      </p:grpSp>
      <p:grpSp>
        <p:nvGrpSpPr>
          <p:cNvPr id="6" name="Group 30"/>
          <p:cNvGrpSpPr/>
          <p:nvPr/>
        </p:nvGrpSpPr>
        <p:grpSpPr>
          <a:xfrm>
            <a:off x="3886200" y="1752601"/>
            <a:ext cx="3200400" cy="1295399"/>
            <a:chOff x="3886200" y="1752600"/>
            <a:chExt cx="3200400" cy="1295400"/>
          </a:xfrm>
        </p:grpSpPr>
        <p:pic>
          <p:nvPicPr>
            <p:cNvPr id="24"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flipH="1">
              <a:off x="3886200" y="1752600"/>
              <a:ext cx="2895600" cy="1295400"/>
            </a:xfrm>
            <a:prstGeom prst="rect">
              <a:avLst/>
            </a:prstGeom>
            <a:noFill/>
          </p:spPr>
        </p:pic>
        <p:sp>
          <p:nvSpPr>
            <p:cNvPr id="25" name="TextBox 24"/>
            <p:cNvSpPr txBox="1"/>
            <p:nvPr/>
          </p:nvSpPr>
          <p:spPr>
            <a:xfrm>
              <a:off x="4572000" y="2209800"/>
              <a:ext cx="2514600" cy="692497"/>
            </a:xfrm>
            <a:prstGeom prst="rect">
              <a:avLst/>
            </a:prstGeom>
            <a:noFill/>
          </p:spPr>
          <p:txBody>
            <a:bodyPr wrap="square" rtlCol="0">
              <a:spAutoFit/>
            </a:bodyPr>
            <a:lstStyle/>
            <a:p>
              <a:r>
                <a:rPr lang="en-US" sz="1300" dirty="0" smtClean="0"/>
                <a:t>I have </a:t>
              </a:r>
              <a:r>
                <a:rPr lang="en-US" sz="1300" u="sng" dirty="0" smtClean="0"/>
                <a:t>a broken arm</a:t>
              </a:r>
              <a:r>
                <a:rPr lang="en-US" sz="1300" dirty="0" smtClean="0"/>
                <a:t>. </a:t>
              </a:r>
            </a:p>
            <a:p>
              <a:r>
                <a:rPr lang="en-US" sz="1300" dirty="0" smtClean="0"/>
                <a:t>The doctor told me to</a:t>
              </a:r>
            </a:p>
            <a:p>
              <a:r>
                <a:rPr lang="en-US" sz="1300" u="sng" dirty="0" smtClean="0"/>
                <a:t>get an X-ray of my arm</a:t>
              </a:r>
              <a:r>
                <a:rPr lang="en-US" sz="1300" dirty="0" smtClean="0"/>
                <a:t>. </a:t>
              </a:r>
              <a:endParaRPr lang="en-US" sz="1300" dirty="0"/>
            </a:p>
          </p:txBody>
        </p:sp>
      </p:grpSp>
      <p:grpSp>
        <p:nvGrpSpPr>
          <p:cNvPr id="7" name="Group 29"/>
          <p:cNvGrpSpPr/>
          <p:nvPr/>
        </p:nvGrpSpPr>
        <p:grpSpPr>
          <a:xfrm>
            <a:off x="76200" y="3047989"/>
            <a:ext cx="3581400" cy="609600"/>
            <a:chOff x="0" y="3048000"/>
            <a:chExt cx="3581400" cy="609600"/>
          </a:xfrm>
        </p:grpSpPr>
        <p:pic>
          <p:nvPicPr>
            <p:cNvPr id="16"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a:off x="0" y="3048000"/>
              <a:ext cx="3505200" cy="609600"/>
            </a:xfrm>
            <a:prstGeom prst="rect">
              <a:avLst/>
            </a:prstGeom>
            <a:noFill/>
          </p:spPr>
        </p:pic>
        <p:sp>
          <p:nvSpPr>
            <p:cNvPr id="26" name="TextBox 25"/>
            <p:cNvSpPr txBox="1"/>
            <p:nvPr/>
          </p:nvSpPr>
          <p:spPr>
            <a:xfrm>
              <a:off x="152400" y="3276601"/>
              <a:ext cx="3429000" cy="292388"/>
            </a:xfrm>
            <a:prstGeom prst="rect">
              <a:avLst/>
            </a:prstGeom>
            <a:noFill/>
          </p:spPr>
          <p:txBody>
            <a:bodyPr wrap="square" rtlCol="0">
              <a:spAutoFit/>
            </a:bodyPr>
            <a:lstStyle/>
            <a:p>
              <a:r>
                <a:rPr lang="en-US" sz="1300" dirty="0" smtClean="0"/>
                <a:t>Oh, no. I’m sorry to hear that. Get well soon.</a:t>
              </a:r>
              <a:endParaRPr lang="en-US" sz="1300" dirty="0"/>
            </a:p>
          </p:txBody>
        </p:sp>
      </p:grpSp>
      <p:grpSp>
        <p:nvGrpSpPr>
          <p:cNvPr id="8" name="Group 31"/>
          <p:cNvGrpSpPr/>
          <p:nvPr/>
        </p:nvGrpSpPr>
        <p:grpSpPr>
          <a:xfrm>
            <a:off x="4724401" y="3047989"/>
            <a:ext cx="1295400" cy="609600"/>
            <a:chOff x="5486400" y="3048000"/>
            <a:chExt cx="1295400" cy="609600"/>
          </a:xfrm>
        </p:grpSpPr>
        <p:pic>
          <p:nvPicPr>
            <p:cNvPr id="27"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flipH="1">
              <a:off x="5486400" y="3048000"/>
              <a:ext cx="1295400" cy="609600"/>
            </a:xfrm>
            <a:prstGeom prst="rect">
              <a:avLst/>
            </a:prstGeom>
            <a:noFill/>
          </p:spPr>
        </p:pic>
        <p:sp>
          <p:nvSpPr>
            <p:cNvPr id="28" name="TextBox 27"/>
            <p:cNvSpPr txBox="1"/>
            <p:nvPr/>
          </p:nvSpPr>
          <p:spPr>
            <a:xfrm>
              <a:off x="5715000" y="3276601"/>
              <a:ext cx="1066800" cy="292388"/>
            </a:xfrm>
            <a:prstGeom prst="rect">
              <a:avLst/>
            </a:prstGeom>
            <a:noFill/>
          </p:spPr>
          <p:txBody>
            <a:bodyPr wrap="square" rtlCol="0">
              <a:spAutoFit/>
            </a:bodyPr>
            <a:lstStyle/>
            <a:p>
              <a:r>
                <a:rPr lang="en-US" sz="1300" dirty="0" smtClean="0"/>
                <a:t>Thank you. </a:t>
              </a:r>
              <a:endParaRPr lang="en-US" sz="1300" dirty="0"/>
            </a:p>
          </p:txBody>
        </p:sp>
      </p:grpSp>
      <p:grpSp>
        <p:nvGrpSpPr>
          <p:cNvPr id="9" name="Group 35"/>
          <p:cNvGrpSpPr/>
          <p:nvPr/>
        </p:nvGrpSpPr>
        <p:grpSpPr>
          <a:xfrm>
            <a:off x="76200" y="3733799"/>
            <a:ext cx="1828800" cy="609600"/>
            <a:chOff x="0" y="3657600"/>
            <a:chExt cx="1828800" cy="609600"/>
          </a:xfrm>
        </p:grpSpPr>
        <p:pic>
          <p:nvPicPr>
            <p:cNvPr id="17"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a:off x="0" y="3657600"/>
              <a:ext cx="1828800" cy="609600"/>
            </a:xfrm>
            <a:prstGeom prst="rect">
              <a:avLst/>
            </a:prstGeom>
            <a:noFill/>
          </p:spPr>
        </p:pic>
        <p:sp>
          <p:nvSpPr>
            <p:cNvPr id="33" name="TextBox 32"/>
            <p:cNvSpPr txBox="1"/>
            <p:nvPr/>
          </p:nvSpPr>
          <p:spPr>
            <a:xfrm>
              <a:off x="152400" y="3898613"/>
              <a:ext cx="1676400" cy="292388"/>
            </a:xfrm>
            <a:prstGeom prst="rect">
              <a:avLst/>
            </a:prstGeom>
            <a:noFill/>
          </p:spPr>
          <p:txBody>
            <a:bodyPr wrap="square" rtlCol="0">
              <a:spAutoFit/>
            </a:bodyPr>
            <a:lstStyle/>
            <a:p>
              <a:r>
                <a:rPr lang="en-US" sz="1300" dirty="0" smtClean="0"/>
                <a:t>Take care. Goodbye. </a:t>
              </a:r>
              <a:endParaRPr lang="en-US" sz="1300" dirty="0"/>
            </a:p>
          </p:txBody>
        </p:sp>
      </p:grpSp>
      <p:grpSp>
        <p:nvGrpSpPr>
          <p:cNvPr id="10" name="Group 36"/>
          <p:cNvGrpSpPr/>
          <p:nvPr/>
        </p:nvGrpSpPr>
        <p:grpSpPr>
          <a:xfrm>
            <a:off x="4876800" y="3809999"/>
            <a:ext cx="1066800" cy="533400"/>
            <a:chOff x="4495800" y="3657600"/>
            <a:chExt cx="1066800" cy="533400"/>
          </a:xfrm>
        </p:grpSpPr>
        <p:pic>
          <p:nvPicPr>
            <p:cNvPr id="35"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flipH="1">
              <a:off x="4495800" y="3657600"/>
              <a:ext cx="914400" cy="533400"/>
            </a:xfrm>
            <a:prstGeom prst="rect">
              <a:avLst/>
            </a:prstGeom>
            <a:noFill/>
          </p:spPr>
        </p:pic>
        <p:sp>
          <p:nvSpPr>
            <p:cNvPr id="34" name="TextBox 33"/>
            <p:cNvSpPr txBox="1"/>
            <p:nvPr/>
          </p:nvSpPr>
          <p:spPr>
            <a:xfrm>
              <a:off x="4724400" y="3822413"/>
              <a:ext cx="838200" cy="292388"/>
            </a:xfrm>
            <a:prstGeom prst="rect">
              <a:avLst/>
            </a:prstGeom>
            <a:noFill/>
          </p:spPr>
          <p:txBody>
            <a:bodyPr wrap="square" rtlCol="0">
              <a:spAutoFit/>
            </a:bodyPr>
            <a:lstStyle/>
            <a:p>
              <a:r>
                <a:rPr lang="en-US" sz="1300" dirty="0" smtClean="0"/>
                <a:t>Bye. </a:t>
              </a:r>
              <a:endParaRPr lang="en-US" sz="1300" dirty="0"/>
            </a:p>
          </p:txBody>
        </p:sp>
      </p:grpSp>
      <p:grpSp>
        <p:nvGrpSpPr>
          <p:cNvPr id="41" name="Group 40"/>
          <p:cNvGrpSpPr/>
          <p:nvPr/>
        </p:nvGrpSpPr>
        <p:grpSpPr>
          <a:xfrm>
            <a:off x="1524001" y="5410200"/>
            <a:ext cx="1752600" cy="1223665"/>
            <a:chOff x="0" y="1905000"/>
            <a:chExt cx="1752600" cy="1223666"/>
          </a:xfrm>
        </p:grpSpPr>
        <p:pic>
          <p:nvPicPr>
            <p:cNvPr id="42" name="Picture 26" descr="C:\Users\asus\AppData\Local\Microsoft\Windows\Temporary Internet Files\Content.IE5\7D1GI0DJ\MC900104572[1].wmf"/>
            <p:cNvPicPr>
              <a:picLocks noChangeAspect="1" noChangeArrowheads="1"/>
            </p:cNvPicPr>
            <p:nvPr/>
          </p:nvPicPr>
          <p:blipFill>
            <a:blip r:embed="rId6" cstate="print"/>
            <a:srcRect r="27015"/>
            <a:stretch>
              <a:fillRect/>
            </a:stretch>
          </p:blipFill>
          <p:spPr bwMode="auto">
            <a:xfrm>
              <a:off x="76200" y="1905000"/>
              <a:ext cx="914400" cy="914400"/>
            </a:xfrm>
            <a:prstGeom prst="rect">
              <a:avLst/>
            </a:prstGeom>
            <a:noFill/>
          </p:spPr>
        </p:pic>
        <p:sp>
          <p:nvSpPr>
            <p:cNvPr id="43" name="TextBox 42"/>
            <p:cNvSpPr txBox="1"/>
            <p:nvPr/>
          </p:nvSpPr>
          <p:spPr>
            <a:xfrm>
              <a:off x="0" y="2667001"/>
              <a:ext cx="1752600" cy="461665"/>
            </a:xfrm>
            <a:prstGeom prst="rect">
              <a:avLst/>
            </a:prstGeom>
            <a:noFill/>
          </p:spPr>
          <p:txBody>
            <a:bodyPr wrap="square" rtlCol="0">
              <a:spAutoFit/>
            </a:bodyPr>
            <a:lstStyle/>
            <a:p>
              <a:r>
                <a:rPr lang="en-US" sz="1200" dirty="0" smtClean="0"/>
                <a:t>____________</a:t>
              </a:r>
            </a:p>
            <a:p>
              <a:r>
                <a:rPr lang="en-US" sz="1200" dirty="0" smtClean="0"/>
                <a:t>has a cough </a:t>
              </a:r>
              <a:endParaRPr lang="en-US" sz="1200" dirty="0"/>
            </a:p>
          </p:txBody>
        </p:sp>
      </p:grpSp>
      <p:grpSp>
        <p:nvGrpSpPr>
          <p:cNvPr id="44" name="Group 43"/>
          <p:cNvGrpSpPr/>
          <p:nvPr/>
        </p:nvGrpSpPr>
        <p:grpSpPr>
          <a:xfrm>
            <a:off x="1371600" y="8834734"/>
            <a:ext cx="1752600" cy="1147465"/>
            <a:chOff x="0" y="2971800"/>
            <a:chExt cx="1752600" cy="1147465"/>
          </a:xfrm>
        </p:grpSpPr>
        <p:pic>
          <p:nvPicPr>
            <p:cNvPr id="45" name="Picture 29" descr="C:\Users\asus\AppData\Local\Microsoft\Windows\Temporary Internet Files\Content.IE5\DSH2OGEZ\MC900359069[1].wmf"/>
            <p:cNvPicPr>
              <a:picLocks noChangeAspect="1" noChangeArrowheads="1"/>
            </p:cNvPicPr>
            <p:nvPr/>
          </p:nvPicPr>
          <p:blipFill>
            <a:blip r:embed="rId7" cstate="print"/>
            <a:srcRect l="9091" t="352" r="9091" b="17517"/>
            <a:stretch>
              <a:fillRect/>
            </a:stretch>
          </p:blipFill>
          <p:spPr bwMode="auto">
            <a:xfrm>
              <a:off x="152400" y="2971800"/>
              <a:ext cx="771525" cy="685800"/>
            </a:xfrm>
            <a:prstGeom prst="rect">
              <a:avLst/>
            </a:prstGeom>
            <a:noFill/>
          </p:spPr>
        </p:pic>
        <p:sp>
          <p:nvSpPr>
            <p:cNvPr id="46" name="TextBox 45"/>
            <p:cNvSpPr txBox="1"/>
            <p:nvPr/>
          </p:nvSpPr>
          <p:spPr>
            <a:xfrm>
              <a:off x="0" y="3657600"/>
              <a:ext cx="1752600" cy="461665"/>
            </a:xfrm>
            <a:prstGeom prst="rect">
              <a:avLst/>
            </a:prstGeom>
            <a:noFill/>
          </p:spPr>
          <p:txBody>
            <a:bodyPr wrap="square" rtlCol="0">
              <a:spAutoFit/>
            </a:bodyPr>
            <a:lstStyle/>
            <a:p>
              <a:r>
                <a:rPr lang="en-US" sz="1200" dirty="0" smtClean="0"/>
                <a:t>____________</a:t>
              </a:r>
            </a:p>
            <a:p>
              <a:r>
                <a:rPr lang="en-US" sz="1200" dirty="0" smtClean="0"/>
                <a:t>has a headache </a:t>
              </a:r>
              <a:endParaRPr lang="en-US" sz="1200" dirty="0"/>
            </a:p>
          </p:txBody>
        </p:sp>
      </p:grpSp>
      <p:grpSp>
        <p:nvGrpSpPr>
          <p:cNvPr id="47" name="Group 46"/>
          <p:cNvGrpSpPr/>
          <p:nvPr/>
        </p:nvGrpSpPr>
        <p:grpSpPr>
          <a:xfrm>
            <a:off x="-76200" y="8661477"/>
            <a:ext cx="1752600" cy="1320716"/>
            <a:chOff x="0" y="3969350"/>
            <a:chExt cx="1752600" cy="1320716"/>
          </a:xfrm>
        </p:grpSpPr>
        <p:pic>
          <p:nvPicPr>
            <p:cNvPr id="48" name="Picture 2" descr="C:\Users\asus\AppData\Local\Microsoft\Windows\Temporary Internet Files\Content.IE5\NHJR6JT2\MC900232730[1].wmf"/>
            <p:cNvPicPr>
              <a:picLocks noChangeAspect="1" noChangeArrowheads="1"/>
            </p:cNvPicPr>
            <p:nvPr/>
          </p:nvPicPr>
          <p:blipFill>
            <a:blip r:embed="rId8" cstate="print"/>
            <a:srcRect/>
            <a:stretch>
              <a:fillRect/>
            </a:stretch>
          </p:blipFill>
          <p:spPr bwMode="auto">
            <a:xfrm>
              <a:off x="186226" y="3969350"/>
              <a:ext cx="728174" cy="907450"/>
            </a:xfrm>
            <a:prstGeom prst="rect">
              <a:avLst/>
            </a:prstGeom>
            <a:noFill/>
          </p:spPr>
        </p:pic>
        <p:sp>
          <p:nvSpPr>
            <p:cNvPr id="49" name="TextBox 48"/>
            <p:cNvSpPr txBox="1"/>
            <p:nvPr/>
          </p:nvSpPr>
          <p:spPr>
            <a:xfrm>
              <a:off x="0" y="4828401"/>
              <a:ext cx="1752600" cy="461665"/>
            </a:xfrm>
            <a:prstGeom prst="rect">
              <a:avLst/>
            </a:prstGeom>
            <a:noFill/>
          </p:spPr>
          <p:txBody>
            <a:bodyPr wrap="square" rtlCol="0">
              <a:spAutoFit/>
            </a:bodyPr>
            <a:lstStyle/>
            <a:p>
              <a:r>
                <a:rPr lang="en-US" sz="1200" dirty="0" smtClean="0"/>
                <a:t>____________</a:t>
              </a:r>
            </a:p>
            <a:p>
              <a:r>
                <a:rPr lang="en-US" sz="1200" dirty="0" smtClean="0"/>
                <a:t>has a cold </a:t>
              </a:r>
              <a:endParaRPr lang="en-US" sz="1200" dirty="0"/>
            </a:p>
          </p:txBody>
        </p:sp>
      </p:grpSp>
      <p:grpSp>
        <p:nvGrpSpPr>
          <p:cNvPr id="50" name="Group 49"/>
          <p:cNvGrpSpPr/>
          <p:nvPr/>
        </p:nvGrpSpPr>
        <p:grpSpPr>
          <a:xfrm>
            <a:off x="-76200" y="7162797"/>
            <a:ext cx="1752600" cy="1318913"/>
            <a:chOff x="0" y="5086350"/>
            <a:chExt cx="1752600" cy="1318916"/>
          </a:xfrm>
        </p:grpSpPr>
        <p:pic>
          <p:nvPicPr>
            <p:cNvPr id="51" name="Picture 17" descr="C:\Users\asus\AppData\Local\Microsoft\Windows\Temporary Internet Files\Content.IE5\63E1HC6P\MC900018357[1].wmf"/>
            <p:cNvPicPr>
              <a:picLocks noChangeAspect="1" noChangeArrowheads="1"/>
            </p:cNvPicPr>
            <p:nvPr/>
          </p:nvPicPr>
          <p:blipFill>
            <a:blip r:embed="rId9" cstate="print"/>
            <a:srcRect l="10000" t="-55" r="10000" b="12745"/>
            <a:stretch>
              <a:fillRect/>
            </a:stretch>
          </p:blipFill>
          <p:spPr bwMode="auto">
            <a:xfrm>
              <a:off x="152400" y="5086350"/>
              <a:ext cx="762000" cy="857250"/>
            </a:xfrm>
            <a:prstGeom prst="rect">
              <a:avLst/>
            </a:prstGeom>
            <a:noFill/>
          </p:spPr>
        </p:pic>
        <p:sp>
          <p:nvSpPr>
            <p:cNvPr id="52" name="TextBox 51"/>
            <p:cNvSpPr txBox="1"/>
            <p:nvPr/>
          </p:nvSpPr>
          <p:spPr>
            <a:xfrm>
              <a:off x="0" y="5943600"/>
              <a:ext cx="1752600" cy="461666"/>
            </a:xfrm>
            <a:prstGeom prst="rect">
              <a:avLst/>
            </a:prstGeom>
            <a:noFill/>
          </p:spPr>
          <p:txBody>
            <a:bodyPr wrap="square" rtlCol="0">
              <a:spAutoFit/>
            </a:bodyPr>
            <a:lstStyle/>
            <a:p>
              <a:r>
                <a:rPr lang="en-US" sz="1200" dirty="0" smtClean="0"/>
                <a:t>____________</a:t>
              </a:r>
            </a:p>
            <a:p>
              <a:r>
                <a:rPr lang="en-US" sz="1200" dirty="0" smtClean="0"/>
                <a:t>has a fever </a:t>
              </a:r>
              <a:endParaRPr lang="en-US" sz="1200" dirty="0"/>
            </a:p>
          </p:txBody>
        </p:sp>
      </p:grpSp>
      <p:grpSp>
        <p:nvGrpSpPr>
          <p:cNvPr id="53" name="Group 52"/>
          <p:cNvGrpSpPr/>
          <p:nvPr/>
        </p:nvGrpSpPr>
        <p:grpSpPr>
          <a:xfrm>
            <a:off x="2971800" y="6324600"/>
            <a:ext cx="1752600" cy="1175266"/>
            <a:chOff x="0" y="6248400"/>
            <a:chExt cx="1752600" cy="1175267"/>
          </a:xfrm>
        </p:grpSpPr>
        <p:pic>
          <p:nvPicPr>
            <p:cNvPr id="54" name="Picture 28" descr="C:\Users\asus\AppData\Local\Microsoft\Windows\Temporary Internet Files\Content.IE5\NHJR6JT2\MC900001143[1].wmf"/>
            <p:cNvPicPr>
              <a:picLocks noChangeAspect="1" noChangeArrowheads="1"/>
            </p:cNvPicPr>
            <p:nvPr/>
          </p:nvPicPr>
          <p:blipFill>
            <a:blip r:embed="rId10" cstate="print"/>
            <a:srcRect b="34664"/>
            <a:stretch>
              <a:fillRect/>
            </a:stretch>
          </p:blipFill>
          <p:spPr bwMode="auto">
            <a:xfrm>
              <a:off x="228600" y="6248400"/>
              <a:ext cx="762000" cy="718110"/>
            </a:xfrm>
            <a:prstGeom prst="rect">
              <a:avLst/>
            </a:prstGeom>
            <a:noFill/>
          </p:spPr>
        </p:pic>
        <p:sp>
          <p:nvSpPr>
            <p:cNvPr id="55" name="TextBox 54"/>
            <p:cNvSpPr txBox="1"/>
            <p:nvPr/>
          </p:nvSpPr>
          <p:spPr>
            <a:xfrm>
              <a:off x="0" y="6962002"/>
              <a:ext cx="1752600" cy="461665"/>
            </a:xfrm>
            <a:prstGeom prst="rect">
              <a:avLst/>
            </a:prstGeom>
            <a:noFill/>
          </p:spPr>
          <p:txBody>
            <a:bodyPr wrap="square" rtlCol="0">
              <a:spAutoFit/>
            </a:bodyPr>
            <a:lstStyle/>
            <a:p>
              <a:r>
                <a:rPr lang="en-US" sz="1200" dirty="0" smtClean="0"/>
                <a:t>____________</a:t>
              </a:r>
            </a:p>
            <a:p>
              <a:r>
                <a:rPr lang="en-US" sz="1200" dirty="0" smtClean="0"/>
                <a:t>has a stomachache </a:t>
              </a:r>
              <a:endParaRPr lang="en-US" sz="1200" dirty="0"/>
            </a:p>
          </p:txBody>
        </p:sp>
      </p:grpSp>
      <p:grpSp>
        <p:nvGrpSpPr>
          <p:cNvPr id="56" name="Group 55"/>
          <p:cNvGrpSpPr/>
          <p:nvPr/>
        </p:nvGrpSpPr>
        <p:grpSpPr>
          <a:xfrm>
            <a:off x="1371600" y="7696200"/>
            <a:ext cx="1752600" cy="1152066"/>
            <a:chOff x="0" y="7262200"/>
            <a:chExt cx="1752600" cy="1152066"/>
          </a:xfrm>
        </p:grpSpPr>
        <p:pic>
          <p:nvPicPr>
            <p:cNvPr id="57" name="Picture 4" descr="http://comps.fotosearch.com/bigcomps/LIF/LIF140/NU219015.jpg"/>
            <p:cNvPicPr>
              <a:picLocks noChangeAspect="1" noChangeArrowheads="1"/>
            </p:cNvPicPr>
            <p:nvPr/>
          </p:nvPicPr>
          <p:blipFill>
            <a:blip r:embed="rId11" cstate="print"/>
            <a:srcRect b="12836"/>
            <a:stretch>
              <a:fillRect/>
            </a:stretch>
          </p:blipFill>
          <p:spPr bwMode="auto">
            <a:xfrm>
              <a:off x="228600" y="7262200"/>
              <a:ext cx="797115" cy="738800"/>
            </a:xfrm>
            <a:prstGeom prst="rect">
              <a:avLst/>
            </a:prstGeom>
            <a:noFill/>
          </p:spPr>
        </p:pic>
        <p:sp>
          <p:nvSpPr>
            <p:cNvPr id="58" name="TextBox 57"/>
            <p:cNvSpPr txBox="1"/>
            <p:nvPr/>
          </p:nvSpPr>
          <p:spPr>
            <a:xfrm>
              <a:off x="0" y="7952601"/>
              <a:ext cx="1752600" cy="461665"/>
            </a:xfrm>
            <a:prstGeom prst="rect">
              <a:avLst/>
            </a:prstGeom>
            <a:noFill/>
          </p:spPr>
          <p:txBody>
            <a:bodyPr wrap="square" rtlCol="0">
              <a:spAutoFit/>
            </a:bodyPr>
            <a:lstStyle/>
            <a:p>
              <a:r>
                <a:rPr lang="en-US" sz="1200" dirty="0" smtClean="0"/>
                <a:t>____________</a:t>
              </a:r>
            </a:p>
            <a:p>
              <a:r>
                <a:rPr lang="en-US" sz="1200" dirty="0" smtClean="0"/>
                <a:t>has a sore throat </a:t>
              </a:r>
              <a:endParaRPr lang="en-US" sz="1200" dirty="0"/>
            </a:p>
          </p:txBody>
        </p:sp>
      </p:grpSp>
      <p:grpSp>
        <p:nvGrpSpPr>
          <p:cNvPr id="59" name="Group 58"/>
          <p:cNvGrpSpPr/>
          <p:nvPr/>
        </p:nvGrpSpPr>
        <p:grpSpPr>
          <a:xfrm>
            <a:off x="1524001" y="6629395"/>
            <a:ext cx="1752600" cy="1029793"/>
            <a:chOff x="0" y="8222672"/>
            <a:chExt cx="1752600" cy="1029794"/>
          </a:xfrm>
        </p:grpSpPr>
        <p:pic>
          <p:nvPicPr>
            <p:cNvPr id="60" name="Picture 2" descr="C:\Users\asus\AppData\Local\Microsoft\Windows\Temporary Internet Files\Content.IE5\QSPOLSPT\MC900347455[1].wmf"/>
            <p:cNvPicPr>
              <a:picLocks noChangeAspect="1" noChangeArrowheads="1"/>
            </p:cNvPicPr>
            <p:nvPr/>
          </p:nvPicPr>
          <p:blipFill>
            <a:blip r:embed="rId12" cstate="print"/>
            <a:srcRect l="46094" t="21133" r="1455" b="36122"/>
            <a:stretch>
              <a:fillRect/>
            </a:stretch>
          </p:blipFill>
          <p:spPr bwMode="auto">
            <a:xfrm>
              <a:off x="152400" y="8222672"/>
              <a:ext cx="838200" cy="616528"/>
            </a:xfrm>
            <a:prstGeom prst="rect">
              <a:avLst/>
            </a:prstGeom>
            <a:noFill/>
          </p:spPr>
        </p:pic>
        <p:sp>
          <p:nvSpPr>
            <p:cNvPr id="61" name="TextBox 60"/>
            <p:cNvSpPr txBox="1"/>
            <p:nvPr/>
          </p:nvSpPr>
          <p:spPr>
            <a:xfrm>
              <a:off x="0" y="8790801"/>
              <a:ext cx="1752600" cy="461665"/>
            </a:xfrm>
            <a:prstGeom prst="rect">
              <a:avLst/>
            </a:prstGeom>
            <a:noFill/>
          </p:spPr>
          <p:txBody>
            <a:bodyPr wrap="square" rtlCol="0">
              <a:spAutoFit/>
            </a:bodyPr>
            <a:lstStyle/>
            <a:p>
              <a:r>
                <a:rPr lang="en-US" sz="1200" dirty="0" smtClean="0"/>
                <a:t>____________</a:t>
              </a:r>
            </a:p>
            <a:p>
              <a:r>
                <a:rPr lang="en-US" sz="1200" dirty="0" smtClean="0"/>
                <a:t>has a toothache </a:t>
              </a:r>
              <a:endParaRPr lang="en-US" sz="1200" dirty="0"/>
            </a:p>
          </p:txBody>
        </p:sp>
      </p:grpSp>
      <p:grpSp>
        <p:nvGrpSpPr>
          <p:cNvPr id="62" name="Group 61"/>
          <p:cNvGrpSpPr/>
          <p:nvPr/>
        </p:nvGrpSpPr>
        <p:grpSpPr>
          <a:xfrm>
            <a:off x="3048000" y="5181591"/>
            <a:ext cx="1752600" cy="1119922"/>
            <a:chOff x="0" y="9019142"/>
            <a:chExt cx="1752600" cy="1119923"/>
          </a:xfrm>
        </p:grpSpPr>
        <p:pic>
          <p:nvPicPr>
            <p:cNvPr id="63" name="Picture 6" descr="Bloody Nose clipart">
              <a:hlinkClick r:id="rId13"/>
            </p:cNvPr>
            <p:cNvPicPr>
              <a:picLocks noChangeAspect="1" noChangeArrowheads="1"/>
            </p:cNvPicPr>
            <p:nvPr/>
          </p:nvPicPr>
          <p:blipFill>
            <a:blip r:embed="rId14" cstate="print"/>
            <a:srcRect/>
            <a:stretch>
              <a:fillRect/>
            </a:stretch>
          </p:blipFill>
          <p:spPr bwMode="auto">
            <a:xfrm>
              <a:off x="228600" y="9019142"/>
              <a:ext cx="609600" cy="734458"/>
            </a:xfrm>
            <a:prstGeom prst="rect">
              <a:avLst/>
            </a:prstGeom>
            <a:noFill/>
          </p:spPr>
        </p:pic>
        <p:sp>
          <p:nvSpPr>
            <p:cNvPr id="64" name="TextBox 63"/>
            <p:cNvSpPr txBox="1"/>
            <p:nvPr/>
          </p:nvSpPr>
          <p:spPr>
            <a:xfrm>
              <a:off x="0" y="9677400"/>
              <a:ext cx="1752600" cy="461665"/>
            </a:xfrm>
            <a:prstGeom prst="rect">
              <a:avLst/>
            </a:prstGeom>
            <a:noFill/>
          </p:spPr>
          <p:txBody>
            <a:bodyPr wrap="square" rtlCol="0">
              <a:spAutoFit/>
            </a:bodyPr>
            <a:lstStyle/>
            <a:p>
              <a:r>
                <a:rPr lang="en-US" sz="1200" dirty="0" smtClean="0"/>
                <a:t>____________</a:t>
              </a:r>
            </a:p>
            <a:p>
              <a:r>
                <a:rPr lang="en-US" sz="1200" dirty="0" smtClean="0"/>
                <a:t>has a bloody nose </a:t>
              </a:r>
              <a:endParaRPr lang="en-US" sz="1200" dirty="0"/>
            </a:p>
          </p:txBody>
        </p:sp>
      </p:grpSp>
      <p:sp>
        <p:nvSpPr>
          <p:cNvPr id="65" name="TextBox 64"/>
          <p:cNvSpPr txBox="1"/>
          <p:nvPr/>
        </p:nvSpPr>
        <p:spPr>
          <a:xfrm>
            <a:off x="0" y="5105405"/>
            <a:ext cx="2895600" cy="307777"/>
          </a:xfrm>
          <a:prstGeom prst="rect">
            <a:avLst/>
          </a:prstGeom>
          <a:noFill/>
        </p:spPr>
        <p:txBody>
          <a:bodyPr wrap="square" rtlCol="0">
            <a:spAutoFit/>
          </a:bodyPr>
          <a:lstStyle/>
          <a:p>
            <a:r>
              <a:rPr lang="en-US" sz="1400" dirty="0" smtClean="0"/>
              <a:t>Write your friend’s name on the line.</a:t>
            </a:r>
            <a:endParaRPr lang="en-US" sz="1400" dirty="0"/>
          </a:p>
        </p:txBody>
      </p:sp>
      <p:grpSp>
        <p:nvGrpSpPr>
          <p:cNvPr id="66" name="Group 65"/>
          <p:cNvGrpSpPr/>
          <p:nvPr/>
        </p:nvGrpSpPr>
        <p:grpSpPr>
          <a:xfrm>
            <a:off x="5791200" y="8682327"/>
            <a:ext cx="1752600" cy="1299865"/>
            <a:chOff x="5410200" y="8763000"/>
            <a:chExt cx="1752600" cy="1299866"/>
          </a:xfrm>
        </p:grpSpPr>
        <p:pic>
          <p:nvPicPr>
            <p:cNvPr id="67" name="Picture 10" descr="C:\Users\asus\AppData\Local\Microsoft\Windows\Temporary Internet Files\Content.IE5\7D1GI0DJ\MC900018398[1].wmf"/>
            <p:cNvPicPr>
              <a:picLocks noChangeAspect="1" noChangeArrowheads="1"/>
            </p:cNvPicPr>
            <p:nvPr/>
          </p:nvPicPr>
          <p:blipFill>
            <a:blip r:embed="rId15" cstate="print"/>
            <a:srcRect r="37209" b="17474"/>
            <a:stretch>
              <a:fillRect/>
            </a:stretch>
          </p:blipFill>
          <p:spPr bwMode="auto">
            <a:xfrm>
              <a:off x="5486400" y="8763000"/>
              <a:ext cx="914400" cy="914400"/>
            </a:xfrm>
            <a:prstGeom prst="rect">
              <a:avLst/>
            </a:prstGeom>
            <a:noFill/>
          </p:spPr>
        </p:pic>
        <p:sp>
          <p:nvSpPr>
            <p:cNvPr id="68" name="TextBox 67"/>
            <p:cNvSpPr txBox="1"/>
            <p:nvPr/>
          </p:nvSpPr>
          <p:spPr>
            <a:xfrm>
              <a:off x="5410200" y="9601201"/>
              <a:ext cx="1752600" cy="461665"/>
            </a:xfrm>
            <a:prstGeom prst="rect">
              <a:avLst/>
            </a:prstGeom>
            <a:noFill/>
          </p:spPr>
          <p:txBody>
            <a:bodyPr wrap="square" rtlCol="0">
              <a:spAutoFit/>
            </a:bodyPr>
            <a:lstStyle/>
            <a:p>
              <a:r>
                <a:rPr lang="en-US" sz="1200" dirty="0" smtClean="0"/>
                <a:t>____________</a:t>
              </a:r>
            </a:p>
            <a:p>
              <a:r>
                <a:rPr lang="en-US" sz="1200" dirty="0" smtClean="0"/>
                <a:t>has a backache </a:t>
              </a:r>
              <a:endParaRPr lang="en-US" sz="1200" dirty="0"/>
            </a:p>
          </p:txBody>
        </p:sp>
      </p:grpSp>
      <p:grpSp>
        <p:nvGrpSpPr>
          <p:cNvPr id="72" name="Group 71"/>
          <p:cNvGrpSpPr/>
          <p:nvPr/>
        </p:nvGrpSpPr>
        <p:grpSpPr>
          <a:xfrm>
            <a:off x="4191000" y="8610600"/>
            <a:ext cx="1905001" cy="1327665"/>
            <a:chOff x="5257799" y="6858000"/>
            <a:chExt cx="1905001" cy="1327666"/>
          </a:xfrm>
        </p:grpSpPr>
        <p:grpSp>
          <p:nvGrpSpPr>
            <p:cNvPr id="73" name="Group 61"/>
            <p:cNvGrpSpPr/>
            <p:nvPr/>
          </p:nvGrpSpPr>
          <p:grpSpPr>
            <a:xfrm>
              <a:off x="5257799" y="6858000"/>
              <a:ext cx="1295400" cy="914400"/>
              <a:chOff x="7104894" y="0"/>
              <a:chExt cx="2836883" cy="2002507"/>
            </a:xfrm>
          </p:grpSpPr>
          <p:pic>
            <p:nvPicPr>
              <p:cNvPr id="75" name="Picture 15" descr="C:\Users\asus\AppData\Local\Microsoft\Windows\Temporary Internet Files\Content.IE5\AZYLF61S\MC900037335[1].wmf"/>
              <p:cNvPicPr>
                <a:picLocks noChangeAspect="1" noChangeArrowheads="1"/>
              </p:cNvPicPr>
              <p:nvPr/>
            </p:nvPicPr>
            <p:blipFill>
              <a:blip r:embed="rId16" cstate="print"/>
              <a:srcRect b="27001"/>
              <a:stretch>
                <a:fillRect/>
              </a:stretch>
            </p:blipFill>
            <p:spPr bwMode="auto">
              <a:xfrm>
                <a:off x="8019293" y="0"/>
                <a:ext cx="1922484" cy="1835629"/>
              </a:xfrm>
              <a:prstGeom prst="rect">
                <a:avLst/>
              </a:prstGeom>
              <a:noFill/>
            </p:spPr>
          </p:pic>
          <p:pic>
            <p:nvPicPr>
              <p:cNvPr id="76" name="Picture 22" descr="C:\Users\asus\AppData\Local\Microsoft\Windows\Temporary Internet Files\Content.IE5\QSPOLSPT\MC900330273[1].wmf"/>
              <p:cNvPicPr>
                <a:picLocks noChangeAspect="1" noChangeArrowheads="1"/>
              </p:cNvPicPr>
              <p:nvPr/>
            </p:nvPicPr>
            <p:blipFill>
              <a:blip r:embed="rId17" cstate="print"/>
              <a:srcRect/>
              <a:stretch>
                <a:fillRect/>
              </a:stretch>
            </p:blipFill>
            <p:spPr bwMode="auto">
              <a:xfrm>
                <a:off x="7104894" y="599997"/>
                <a:ext cx="838199" cy="1402510"/>
              </a:xfrm>
              <a:prstGeom prst="rect">
                <a:avLst/>
              </a:prstGeom>
              <a:noFill/>
            </p:spPr>
          </p:pic>
        </p:grpSp>
        <p:sp>
          <p:nvSpPr>
            <p:cNvPr id="74" name="TextBox 73"/>
            <p:cNvSpPr txBox="1"/>
            <p:nvPr/>
          </p:nvSpPr>
          <p:spPr>
            <a:xfrm>
              <a:off x="5410200" y="7724001"/>
              <a:ext cx="1752600" cy="461665"/>
            </a:xfrm>
            <a:prstGeom prst="rect">
              <a:avLst/>
            </a:prstGeom>
            <a:noFill/>
          </p:spPr>
          <p:txBody>
            <a:bodyPr wrap="square" rtlCol="0">
              <a:spAutoFit/>
            </a:bodyPr>
            <a:lstStyle/>
            <a:p>
              <a:r>
                <a:rPr lang="en-US" sz="1200" dirty="0" smtClean="0"/>
                <a:t>____________</a:t>
              </a:r>
            </a:p>
            <a:p>
              <a:r>
                <a:rPr lang="en-US" sz="1200" dirty="0" smtClean="0"/>
                <a:t>has a cat allergy </a:t>
              </a:r>
              <a:endParaRPr lang="en-US" sz="1200" dirty="0"/>
            </a:p>
          </p:txBody>
        </p:sp>
      </p:grpSp>
      <p:grpSp>
        <p:nvGrpSpPr>
          <p:cNvPr id="77" name="Group 76"/>
          <p:cNvGrpSpPr/>
          <p:nvPr/>
        </p:nvGrpSpPr>
        <p:grpSpPr>
          <a:xfrm>
            <a:off x="5791200" y="7511534"/>
            <a:ext cx="1752600" cy="1251466"/>
            <a:chOff x="5410200" y="5867400"/>
            <a:chExt cx="1752600" cy="1251467"/>
          </a:xfrm>
        </p:grpSpPr>
        <p:pic>
          <p:nvPicPr>
            <p:cNvPr id="78" name="Picture 8" descr="C:\Users\asus\AppData\Local\Microsoft\Windows\Temporary Internet Files\Content.IE5\7D1GI0DJ\MC900432453[1].wmf"/>
            <p:cNvPicPr>
              <a:picLocks noChangeAspect="1" noChangeArrowheads="1"/>
            </p:cNvPicPr>
            <p:nvPr/>
          </p:nvPicPr>
          <p:blipFill>
            <a:blip r:embed="rId18" cstate="print"/>
            <a:srcRect/>
            <a:stretch>
              <a:fillRect/>
            </a:stretch>
          </p:blipFill>
          <p:spPr bwMode="auto">
            <a:xfrm>
              <a:off x="5562600" y="5867400"/>
              <a:ext cx="721867" cy="797348"/>
            </a:xfrm>
            <a:prstGeom prst="rect">
              <a:avLst/>
            </a:prstGeom>
            <a:noFill/>
          </p:spPr>
        </p:pic>
        <p:sp>
          <p:nvSpPr>
            <p:cNvPr id="79" name="TextBox 78"/>
            <p:cNvSpPr txBox="1"/>
            <p:nvPr/>
          </p:nvSpPr>
          <p:spPr>
            <a:xfrm>
              <a:off x="5410200" y="6657202"/>
              <a:ext cx="1752600" cy="461665"/>
            </a:xfrm>
            <a:prstGeom prst="rect">
              <a:avLst/>
            </a:prstGeom>
            <a:noFill/>
          </p:spPr>
          <p:txBody>
            <a:bodyPr wrap="square" rtlCol="0">
              <a:spAutoFit/>
            </a:bodyPr>
            <a:lstStyle/>
            <a:p>
              <a:r>
                <a:rPr lang="en-US" sz="1200" dirty="0" smtClean="0"/>
                <a:t>____________</a:t>
              </a:r>
            </a:p>
            <a:p>
              <a:r>
                <a:rPr lang="en-US" sz="1200" dirty="0" smtClean="0"/>
                <a:t>has a bruise </a:t>
              </a:r>
              <a:endParaRPr lang="en-US" sz="1200" dirty="0"/>
            </a:p>
          </p:txBody>
        </p:sp>
      </p:grpSp>
      <p:grpSp>
        <p:nvGrpSpPr>
          <p:cNvPr id="80" name="Group 79"/>
          <p:cNvGrpSpPr/>
          <p:nvPr/>
        </p:nvGrpSpPr>
        <p:grpSpPr>
          <a:xfrm>
            <a:off x="4495801" y="6858002"/>
            <a:ext cx="1752600" cy="1452264"/>
            <a:chOff x="5410200" y="4724400"/>
            <a:chExt cx="1752600" cy="1452265"/>
          </a:xfrm>
        </p:grpSpPr>
        <p:pic>
          <p:nvPicPr>
            <p:cNvPr id="81" name="Picture 10" descr="http://comps.fotosearch.com/bigcomps/CSP/CSP481/k4814848.jpg"/>
            <p:cNvPicPr>
              <a:picLocks noChangeAspect="1" noChangeArrowheads="1"/>
            </p:cNvPicPr>
            <p:nvPr/>
          </p:nvPicPr>
          <p:blipFill>
            <a:blip r:embed="rId19" cstate="print"/>
            <a:srcRect b="5128"/>
            <a:stretch>
              <a:fillRect/>
            </a:stretch>
          </p:blipFill>
          <p:spPr bwMode="auto">
            <a:xfrm>
              <a:off x="5562600" y="4724400"/>
              <a:ext cx="722656" cy="974146"/>
            </a:xfrm>
            <a:prstGeom prst="rect">
              <a:avLst/>
            </a:prstGeom>
            <a:noFill/>
          </p:spPr>
        </p:pic>
        <p:sp>
          <p:nvSpPr>
            <p:cNvPr id="82" name="TextBox 81"/>
            <p:cNvSpPr txBox="1"/>
            <p:nvPr/>
          </p:nvSpPr>
          <p:spPr>
            <a:xfrm>
              <a:off x="5410200" y="5715000"/>
              <a:ext cx="1752600" cy="461665"/>
            </a:xfrm>
            <a:prstGeom prst="rect">
              <a:avLst/>
            </a:prstGeom>
            <a:noFill/>
          </p:spPr>
          <p:txBody>
            <a:bodyPr wrap="square" rtlCol="0">
              <a:spAutoFit/>
            </a:bodyPr>
            <a:lstStyle/>
            <a:p>
              <a:r>
                <a:rPr lang="en-US" sz="1200" dirty="0" smtClean="0"/>
                <a:t>____________</a:t>
              </a:r>
            </a:p>
            <a:p>
              <a:r>
                <a:rPr lang="en-US" sz="1200" dirty="0" smtClean="0"/>
                <a:t>has diarrhea </a:t>
              </a:r>
              <a:endParaRPr lang="en-US" sz="1200" dirty="0"/>
            </a:p>
          </p:txBody>
        </p:sp>
      </p:grpSp>
      <p:grpSp>
        <p:nvGrpSpPr>
          <p:cNvPr id="83" name="Group 82"/>
          <p:cNvGrpSpPr/>
          <p:nvPr/>
        </p:nvGrpSpPr>
        <p:grpSpPr>
          <a:xfrm>
            <a:off x="5791200" y="6091534"/>
            <a:ext cx="1752600" cy="1223665"/>
            <a:chOff x="5410200" y="3733800"/>
            <a:chExt cx="1752600" cy="1223666"/>
          </a:xfrm>
        </p:grpSpPr>
        <p:pic>
          <p:nvPicPr>
            <p:cNvPr id="84" name="Picture 9" descr="C:\Users\asus\AppData\Local\Microsoft\Windows\Temporary Internet Files\Content.IE5\5E89ZPU1\MC900232049[1].wmf"/>
            <p:cNvPicPr>
              <a:picLocks noChangeAspect="1" noChangeArrowheads="1"/>
            </p:cNvPicPr>
            <p:nvPr/>
          </p:nvPicPr>
          <p:blipFill>
            <a:blip r:embed="rId20" cstate="print"/>
            <a:srcRect/>
            <a:stretch>
              <a:fillRect/>
            </a:stretch>
          </p:blipFill>
          <p:spPr bwMode="auto">
            <a:xfrm>
              <a:off x="5562600" y="3733800"/>
              <a:ext cx="762000" cy="834091"/>
            </a:xfrm>
            <a:prstGeom prst="rect">
              <a:avLst/>
            </a:prstGeom>
            <a:noFill/>
          </p:spPr>
        </p:pic>
        <p:sp>
          <p:nvSpPr>
            <p:cNvPr id="85" name="TextBox 84"/>
            <p:cNvSpPr txBox="1"/>
            <p:nvPr/>
          </p:nvSpPr>
          <p:spPr>
            <a:xfrm>
              <a:off x="5410200" y="4495801"/>
              <a:ext cx="1752600" cy="461665"/>
            </a:xfrm>
            <a:prstGeom prst="rect">
              <a:avLst/>
            </a:prstGeom>
            <a:noFill/>
          </p:spPr>
          <p:txBody>
            <a:bodyPr wrap="square" rtlCol="0">
              <a:spAutoFit/>
            </a:bodyPr>
            <a:lstStyle/>
            <a:p>
              <a:r>
                <a:rPr lang="en-US" sz="1200" dirty="0" smtClean="0"/>
                <a:t>____________</a:t>
              </a:r>
            </a:p>
            <a:p>
              <a:r>
                <a:rPr lang="en-US" sz="1200" dirty="0" smtClean="0"/>
                <a:t>has a cut </a:t>
              </a:r>
              <a:endParaRPr lang="en-US" sz="1200" dirty="0"/>
            </a:p>
          </p:txBody>
        </p:sp>
      </p:grpSp>
      <p:grpSp>
        <p:nvGrpSpPr>
          <p:cNvPr id="86" name="Group 85"/>
          <p:cNvGrpSpPr/>
          <p:nvPr/>
        </p:nvGrpSpPr>
        <p:grpSpPr>
          <a:xfrm>
            <a:off x="2819400" y="8834734"/>
            <a:ext cx="1752600" cy="1147465"/>
            <a:chOff x="5410200" y="2743200"/>
            <a:chExt cx="1752600" cy="1147465"/>
          </a:xfrm>
        </p:grpSpPr>
        <p:pic>
          <p:nvPicPr>
            <p:cNvPr id="87" name="Picture 4" descr="http://comps.fotosearch.com/bigcomps/LIF/LIF145/PED03021.jpg"/>
            <p:cNvPicPr>
              <a:picLocks noChangeAspect="1" noChangeArrowheads="1"/>
            </p:cNvPicPr>
            <p:nvPr/>
          </p:nvPicPr>
          <p:blipFill>
            <a:blip r:embed="rId21" cstate="print"/>
            <a:srcRect r="46667" b="64102"/>
            <a:stretch>
              <a:fillRect/>
            </a:stretch>
          </p:blipFill>
          <p:spPr bwMode="auto">
            <a:xfrm>
              <a:off x="5638800" y="2743200"/>
              <a:ext cx="609600" cy="711200"/>
            </a:xfrm>
            <a:prstGeom prst="rect">
              <a:avLst/>
            </a:prstGeom>
            <a:noFill/>
          </p:spPr>
        </p:pic>
        <p:sp>
          <p:nvSpPr>
            <p:cNvPr id="88" name="TextBox 87"/>
            <p:cNvSpPr txBox="1"/>
            <p:nvPr/>
          </p:nvSpPr>
          <p:spPr>
            <a:xfrm>
              <a:off x="5410200" y="3429000"/>
              <a:ext cx="1752600" cy="461665"/>
            </a:xfrm>
            <a:prstGeom prst="rect">
              <a:avLst/>
            </a:prstGeom>
            <a:noFill/>
          </p:spPr>
          <p:txBody>
            <a:bodyPr wrap="square" rtlCol="0">
              <a:spAutoFit/>
            </a:bodyPr>
            <a:lstStyle/>
            <a:p>
              <a:r>
                <a:rPr lang="en-US" sz="1200" dirty="0" smtClean="0"/>
                <a:t>____________</a:t>
              </a:r>
            </a:p>
            <a:p>
              <a:r>
                <a:rPr lang="en-US" sz="1200" dirty="0" smtClean="0"/>
                <a:t>has a sunburn </a:t>
              </a:r>
              <a:endParaRPr lang="en-US" sz="1200" dirty="0"/>
            </a:p>
          </p:txBody>
        </p:sp>
      </p:grpSp>
      <p:grpSp>
        <p:nvGrpSpPr>
          <p:cNvPr id="89" name="Group 88"/>
          <p:cNvGrpSpPr/>
          <p:nvPr/>
        </p:nvGrpSpPr>
        <p:grpSpPr>
          <a:xfrm>
            <a:off x="2895601" y="7615535"/>
            <a:ext cx="1752600" cy="1147465"/>
            <a:chOff x="5410200" y="1828800"/>
            <a:chExt cx="1752600" cy="1147465"/>
          </a:xfrm>
        </p:grpSpPr>
        <p:pic>
          <p:nvPicPr>
            <p:cNvPr id="90" name="Picture 32" descr="http://comps.fotosearch.com/bigcomps/CSP/CSP574/k5748351.jpg"/>
            <p:cNvPicPr>
              <a:picLocks noChangeAspect="1" noChangeArrowheads="1"/>
            </p:cNvPicPr>
            <p:nvPr/>
          </p:nvPicPr>
          <p:blipFill>
            <a:blip r:embed="rId22" cstate="print"/>
            <a:srcRect l="5714" t="34474" r="31428" b="29673"/>
            <a:stretch>
              <a:fillRect/>
            </a:stretch>
          </p:blipFill>
          <p:spPr bwMode="auto">
            <a:xfrm>
              <a:off x="5638800" y="1828800"/>
              <a:ext cx="609600" cy="720436"/>
            </a:xfrm>
            <a:prstGeom prst="rect">
              <a:avLst/>
            </a:prstGeom>
            <a:noFill/>
          </p:spPr>
        </p:pic>
        <p:sp>
          <p:nvSpPr>
            <p:cNvPr id="91" name="TextBox 90"/>
            <p:cNvSpPr txBox="1"/>
            <p:nvPr/>
          </p:nvSpPr>
          <p:spPr>
            <a:xfrm>
              <a:off x="5410200" y="2514600"/>
              <a:ext cx="1752600" cy="461665"/>
            </a:xfrm>
            <a:prstGeom prst="rect">
              <a:avLst/>
            </a:prstGeom>
            <a:noFill/>
          </p:spPr>
          <p:txBody>
            <a:bodyPr wrap="square" rtlCol="0">
              <a:spAutoFit/>
            </a:bodyPr>
            <a:lstStyle/>
            <a:p>
              <a:r>
                <a:rPr lang="en-US" sz="1200" dirty="0" smtClean="0"/>
                <a:t>____________</a:t>
              </a:r>
            </a:p>
            <a:p>
              <a:r>
                <a:rPr lang="en-US" sz="1200" dirty="0" smtClean="0"/>
                <a:t>has a stuffy nose </a:t>
              </a:r>
              <a:endParaRPr lang="en-US" sz="1200" dirty="0"/>
            </a:p>
          </p:txBody>
        </p:sp>
      </p:grpSp>
      <p:grpSp>
        <p:nvGrpSpPr>
          <p:cNvPr id="92" name="Group 91"/>
          <p:cNvGrpSpPr/>
          <p:nvPr/>
        </p:nvGrpSpPr>
        <p:grpSpPr>
          <a:xfrm>
            <a:off x="4495801" y="5486402"/>
            <a:ext cx="1752600" cy="1143000"/>
            <a:chOff x="5410200" y="842665"/>
            <a:chExt cx="1752600" cy="1143001"/>
          </a:xfrm>
        </p:grpSpPr>
        <p:pic>
          <p:nvPicPr>
            <p:cNvPr id="93" name="Picture 2" descr="http://comps.fotosearch.com/bigcomps/IMZ/IMZ007/pix2092.jpg"/>
            <p:cNvPicPr>
              <a:picLocks noChangeAspect="1" noChangeArrowheads="1"/>
            </p:cNvPicPr>
            <p:nvPr/>
          </p:nvPicPr>
          <p:blipFill>
            <a:blip r:embed="rId23" cstate="print"/>
            <a:srcRect l="58948" t="17588" r="15159" b="40473"/>
            <a:stretch>
              <a:fillRect/>
            </a:stretch>
          </p:blipFill>
          <p:spPr bwMode="auto">
            <a:xfrm>
              <a:off x="5638800" y="842665"/>
              <a:ext cx="609600" cy="726831"/>
            </a:xfrm>
            <a:prstGeom prst="rect">
              <a:avLst/>
            </a:prstGeom>
            <a:noFill/>
          </p:spPr>
        </p:pic>
        <p:sp>
          <p:nvSpPr>
            <p:cNvPr id="94" name="TextBox 93"/>
            <p:cNvSpPr txBox="1"/>
            <p:nvPr/>
          </p:nvSpPr>
          <p:spPr>
            <a:xfrm>
              <a:off x="5410200" y="1524001"/>
              <a:ext cx="1752600" cy="461665"/>
            </a:xfrm>
            <a:prstGeom prst="rect">
              <a:avLst/>
            </a:prstGeom>
            <a:noFill/>
          </p:spPr>
          <p:txBody>
            <a:bodyPr wrap="square" rtlCol="0">
              <a:spAutoFit/>
            </a:bodyPr>
            <a:lstStyle/>
            <a:p>
              <a:r>
                <a:rPr lang="en-US" sz="1200" dirty="0" smtClean="0"/>
                <a:t>____________</a:t>
              </a:r>
            </a:p>
            <a:p>
              <a:r>
                <a:rPr lang="en-US" sz="1200" dirty="0" smtClean="0"/>
                <a:t>has a runny nose </a:t>
              </a:r>
              <a:endParaRPr lang="en-US" sz="1200" dirty="0"/>
            </a:p>
          </p:txBody>
        </p:sp>
      </p:grpSp>
      <p:grpSp>
        <p:nvGrpSpPr>
          <p:cNvPr id="37" name="Group 36"/>
          <p:cNvGrpSpPr/>
          <p:nvPr/>
        </p:nvGrpSpPr>
        <p:grpSpPr>
          <a:xfrm>
            <a:off x="0" y="5486403"/>
            <a:ext cx="1752600" cy="1447801"/>
            <a:chOff x="0" y="461665"/>
            <a:chExt cx="1752600" cy="1447803"/>
          </a:xfrm>
        </p:grpSpPr>
        <p:pic>
          <p:nvPicPr>
            <p:cNvPr id="38" name="Picture 4" descr="C:\Users\asus\AppData\Local\Microsoft\Windows\Temporary Internet Files\Content.IE5\DSH2OGEZ\MC900287167[1].wmf"/>
            <p:cNvPicPr>
              <a:picLocks noChangeAspect="1" noChangeArrowheads="1"/>
            </p:cNvPicPr>
            <p:nvPr/>
          </p:nvPicPr>
          <p:blipFill>
            <a:blip r:embed="rId24" cstate="print"/>
            <a:srcRect/>
            <a:stretch>
              <a:fillRect/>
            </a:stretch>
          </p:blipFill>
          <p:spPr bwMode="auto">
            <a:xfrm>
              <a:off x="228600" y="461665"/>
              <a:ext cx="762000" cy="1007370"/>
            </a:xfrm>
            <a:prstGeom prst="rect">
              <a:avLst/>
            </a:prstGeom>
            <a:noFill/>
          </p:spPr>
        </p:pic>
        <p:sp>
          <p:nvSpPr>
            <p:cNvPr id="39" name="TextBox 38"/>
            <p:cNvSpPr txBox="1"/>
            <p:nvPr/>
          </p:nvSpPr>
          <p:spPr>
            <a:xfrm>
              <a:off x="0" y="1447802"/>
              <a:ext cx="1752600" cy="461666"/>
            </a:xfrm>
            <a:prstGeom prst="rect">
              <a:avLst/>
            </a:prstGeom>
            <a:noFill/>
          </p:spPr>
          <p:txBody>
            <a:bodyPr wrap="square" rtlCol="0">
              <a:spAutoFit/>
            </a:bodyPr>
            <a:lstStyle/>
            <a:p>
              <a:r>
                <a:rPr lang="en-US" sz="1200" dirty="0" smtClean="0"/>
                <a:t>____________ </a:t>
              </a:r>
            </a:p>
            <a:p>
              <a:r>
                <a:rPr lang="en-US" sz="1200" dirty="0" smtClean="0"/>
                <a:t>has a broken arm</a:t>
              </a:r>
              <a:endParaRPr lang="en-US" sz="1200" dirty="0"/>
            </a:p>
          </p:txBody>
        </p:sp>
      </p:grpSp>
      <p:pic>
        <p:nvPicPr>
          <p:cNvPr id="97" name="Picture 3" descr="C:\Users\asus\AppData\Local\Microsoft\Windows\Temporary Internet Files\Content.IE5\QSPOLSPT\MC900187561[1].wmf"/>
          <p:cNvPicPr>
            <a:picLocks noChangeAspect="1" noChangeArrowheads="1"/>
          </p:cNvPicPr>
          <p:nvPr/>
        </p:nvPicPr>
        <p:blipFill>
          <a:blip r:embed="rId25" cstate="print"/>
          <a:srcRect/>
          <a:stretch>
            <a:fillRect/>
          </a:stretch>
        </p:blipFill>
        <p:spPr bwMode="auto">
          <a:xfrm rot="1774191">
            <a:off x="5936486" y="696986"/>
            <a:ext cx="914400" cy="887815"/>
          </a:xfrm>
          <a:prstGeom prst="rect">
            <a:avLst/>
          </a:prstGeom>
          <a:noFill/>
        </p:spPr>
      </p:pic>
      <p:sp>
        <p:nvSpPr>
          <p:cNvPr id="98" name="TextBox 97"/>
          <p:cNvSpPr txBox="1"/>
          <p:nvPr/>
        </p:nvSpPr>
        <p:spPr>
          <a:xfrm rot="20640780">
            <a:off x="5379529" y="712165"/>
            <a:ext cx="1371600" cy="523220"/>
          </a:xfrm>
          <a:prstGeom prst="rect">
            <a:avLst/>
          </a:prstGeom>
          <a:noFill/>
        </p:spPr>
        <p:txBody>
          <a:bodyPr wrap="square" rtlCol="0">
            <a:prstTxWarp prst="textArchUp">
              <a:avLst/>
            </a:prstTxWarp>
            <a:spAutoFit/>
          </a:bodyPr>
          <a:lstStyle/>
          <a:p>
            <a:pPr algn="ctr"/>
            <a:r>
              <a:rPr lang="en-US" sz="1400" dirty="0" smtClean="0">
                <a:latin typeface="Ravie" pitchFamily="82" charset="0"/>
              </a:rPr>
              <a:t>“R-</a:t>
            </a:r>
            <a:r>
              <a:rPr lang="en-US" sz="1400" dirty="0" err="1" smtClean="0">
                <a:latin typeface="Ravie" pitchFamily="82" charset="0"/>
              </a:rPr>
              <a:t>i</a:t>
            </a:r>
            <a:r>
              <a:rPr lang="en-US" sz="1400" dirty="0" smtClean="0">
                <a:latin typeface="Ravie" pitchFamily="82" charset="0"/>
              </a:rPr>
              <a:t>-n-g! </a:t>
            </a:r>
          </a:p>
          <a:p>
            <a:r>
              <a:rPr lang="en-US" sz="1400" dirty="0" smtClean="0">
                <a:latin typeface="Ravie" pitchFamily="82" charset="0"/>
              </a:rPr>
              <a:t>       R-</a:t>
            </a:r>
            <a:r>
              <a:rPr lang="en-US" sz="1400" dirty="0" err="1" smtClean="0">
                <a:latin typeface="Ravie" pitchFamily="82" charset="0"/>
              </a:rPr>
              <a:t>i</a:t>
            </a:r>
            <a:r>
              <a:rPr lang="en-US" sz="1400" dirty="0" smtClean="0">
                <a:latin typeface="Ravie" pitchFamily="82" charset="0"/>
              </a:rPr>
              <a:t>-n-g!”</a:t>
            </a:r>
            <a:endParaRPr lang="en-US" sz="1400" dirty="0">
              <a:latin typeface="Ravie" pitchFamily="82" charset="0"/>
            </a:endParaRPr>
          </a:p>
        </p:txBody>
      </p:sp>
      <p:grpSp>
        <p:nvGrpSpPr>
          <p:cNvPr id="99" name="Group 21"/>
          <p:cNvGrpSpPr/>
          <p:nvPr/>
        </p:nvGrpSpPr>
        <p:grpSpPr>
          <a:xfrm>
            <a:off x="4648200" y="76201"/>
            <a:ext cx="1066800" cy="533400"/>
            <a:chOff x="4191000" y="1295400"/>
            <a:chExt cx="1066800" cy="533400"/>
          </a:xfrm>
        </p:grpSpPr>
        <p:pic>
          <p:nvPicPr>
            <p:cNvPr id="100" name="Picture 2" descr="C:\Users\asus\AppData\Local\Microsoft\Windows\Temporary Internet Files\Content.IE5\NHJR6JT2\MC900434669[1].wmf"/>
            <p:cNvPicPr>
              <a:picLocks noChangeAspect="1" noChangeArrowheads="1"/>
            </p:cNvPicPr>
            <p:nvPr/>
          </p:nvPicPr>
          <p:blipFill>
            <a:blip r:embed="rId5" cstate="print"/>
            <a:srcRect/>
            <a:stretch>
              <a:fillRect/>
            </a:stretch>
          </p:blipFill>
          <p:spPr bwMode="auto">
            <a:xfrm rot="10800000" flipH="1" flipV="1">
              <a:off x="4191000" y="1295400"/>
              <a:ext cx="1066800" cy="533400"/>
            </a:xfrm>
            <a:prstGeom prst="rect">
              <a:avLst/>
            </a:prstGeom>
            <a:noFill/>
          </p:spPr>
        </p:pic>
        <p:sp>
          <p:nvSpPr>
            <p:cNvPr id="101" name="TextBox 100"/>
            <p:cNvSpPr txBox="1"/>
            <p:nvPr/>
          </p:nvSpPr>
          <p:spPr>
            <a:xfrm>
              <a:off x="4343400" y="1323201"/>
              <a:ext cx="838200" cy="292388"/>
            </a:xfrm>
            <a:prstGeom prst="rect">
              <a:avLst/>
            </a:prstGeom>
            <a:noFill/>
          </p:spPr>
          <p:txBody>
            <a:bodyPr wrap="square" rtlCol="0">
              <a:spAutoFit/>
            </a:bodyPr>
            <a:lstStyle/>
            <a:p>
              <a:pPr algn="ctr"/>
              <a:r>
                <a:rPr lang="en-US" sz="1300" dirty="0" smtClean="0"/>
                <a:t>Hello? </a:t>
              </a:r>
              <a:endParaRPr lang="en-US" sz="1300" dirty="0"/>
            </a:p>
          </p:txBody>
        </p:sp>
      </p:grpSp>
      <p:grpSp>
        <p:nvGrpSpPr>
          <p:cNvPr id="114" name="Group 113"/>
          <p:cNvGrpSpPr/>
          <p:nvPr/>
        </p:nvGrpSpPr>
        <p:grpSpPr>
          <a:xfrm>
            <a:off x="5791200" y="4876800"/>
            <a:ext cx="1752600" cy="1051272"/>
            <a:chOff x="5791200" y="4876800"/>
            <a:chExt cx="1752600" cy="1051273"/>
          </a:xfrm>
        </p:grpSpPr>
        <p:grpSp>
          <p:nvGrpSpPr>
            <p:cNvPr id="112" name="Group 111"/>
            <p:cNvGrpSpPr/>
            <p:nvPr/>
          </p:nvGrpSpPr>
          <p:grpSpPr>
            <a:xfrm>
              <a:off x="5791200" y="4876800"/>
              <a:ext cx="1752600" cy="1051273"/>
              <a:chOff x="5791200" y="4876800"/>
              <a:chExt cx="1752600" cy="1051273"/>
            </a:xfrm>
          </p:grpSpPr>
          <p:pic>
            <p:nvPicPr>
              <p:cNvPr id="70" name="Picture 9" descr="C:\Users\asus\AppData\Local\Microsoft\Windows\Temporary Internet Files\Content.IE5\63E1HC6P\MC900329183[1].wmf"/>
              <p:cNvPicPr>
                <a:picLocks noChangeAspect="1" noChangeArrowheads="1"/>
              </p:cNvPicPr>
              <p:nvPr/>
            </p:nvPicPr>
            <p:blipFill>
              <a:blip r:embed="rId26" cstate="print"/>
              <a:srcRect l="54631" t="61538"/>
              <a:stretch>
                <a:fillRect/>
              </a:stretch>
            </p:blipFill>
            <p:spPr bwMode="auto">
              <a:xfrm>
                <a:off x="6019800" y="4876800"/>
                <a:ext cx="685800" cy="557974"/>
              </a:xfrm>
              <a:prstGeom prst="rect">
                <a:avLst/>
              </a:prstGeom>
              <a:noFill/>
            </p:spPr>
          </p:pic>
          <p:sp>
            <p:nvSpPr>
              <p:cNvPr id="71" name="TextBox 70"/>
              <p:cNvSpPr txBox="1"/>
              <p:nvPr/>
            </p:nvSpPr>
            <p:spPr>
              <a:xfrm>
                <a:off x="5791200" y="5466408"/>
                <a:ext cx="1752600" cy="461665"/>
              </a:xfrm>
              <a:prstGeom prst="rect">
                <a:avLst/>
              </a:prstGeom>
              <a:noFill/>
            </p:spPr>
            <p:txBody>
              <a:bodyPr wrap="square" rtlCol="0">
                <a:spAutoFit/>
              </a:bodyPr>
              <a:lstStyle/>
              <a:p>
                <a:r>
                  <a:rPr lang="en-US" sz="1200" dirty="0" smtClean="0"/>
                  <a:t>____________</a:t>
                </a:r>
              </a:p>
              <a:p>
                <a:r>
                  <a:rPr lang="en-US" sz="1200" dirty="0" smtClean="0"/>
                  <a:t>has pink eye </a:t>
                </a:r>
                <a:endParaRPr lang="en-US" sz="1200" dirty="0"/>
              </a:p>
            </p:txBody>
          </p:sp>
        </p:grpSp>
        <p:sp>
          <p:nvSpPr>
            <p:cNvPr id="103" name="Oval 102"/>
            <p:cNvSpPr/>
            <p:nvPr/>
          </p:nvSpPr>
          <p:spPr>
            <a:xfrm>
              <a:off x="5943600" y="4953000"/>
              <a:ext cx="152400" cy="2286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6107906" y="5155887"/>
              <a:ext cx="497682" cy="246267"/>
            </a:xfrm>
            <a:custGeom>
              <a:avLst/>
              <a:gdLst>
                <a:gd name="connsiteX0" fmla="*/ 16669 w 497682"/>
                <a:gd name="connsiteY0" fmla="*/ 159063 h 246267"/>
                <a:gd name="connsiteX1" fmla="*/ 11907 w 497682"/>
                <a:gd name="connsiteY1" fmla="*/ 142394 h 246267"/>
                <a:gd name="connsiteX2" fmla="*/ 0 w 497682"/>
                <a:gd name="connsiteY2" fmla="*/ 63813 h 246267"/>
                <a:gd name="connsiteX3" fmla="*/ 9525 w 497682"/>
                <a:gd name="connsiteY3" fmla="*/ 28094 h 246267"/>
                <a:gd name="connsiteX4" fmla="*/ 21432 w 497682"/>
                <a:gd name="connsiteY4" fmla="*/ 23332 h 246267"/>
                <a:gd name="connsiteX5" fmla="*/ 28575 w 497682"/>
                <a:gd name="connsiteY5" fmla="*/ 16188 h 246267"/>
                <a:gd name="connsiteX6" fmla="*/ 52388 w 497682"/>
                <a:gd name="connsiteY6" fmla="*/ 28094 h 246267"/>
                <a:gd name="connsiteX7" fmla="*/ 64294 w 497682"/>
                <a:gd name="connsiteY7" fmla="*/ 32857 h 246267"/>
                <a:gd name="connsiteX8" fmla="*/ 69057 w 497682"/>
                <a:gd name="connsiteY8" fmla="*/ 40001 h 246267"/>
                <a:gd name="connsiteX9" fmla="*/ 76200 w 497682"/>
                <a:gd name="connsiteY9" fmla="*/ 44763 h 246267"/>
                <a:gd name="connsiteX10" fmla="*/ 88107 w 497682"/>
                <a:gd name="connsiteY10" fmla="*/ 51907 h 246267"/>
                <a:gd name="connsiteX11" fmla="*/ 111919 w 497682"/>
                <a:gd name="connsiteY11" fmla="*/ 47144 h 246267"/>
                <a:gd name="connsiteX12" fmla="*/ 116682 w 497682"/>
                <a:gd name="connsiteY12" fmla="*/ 40001 h 246267"/>
                <a:gd name="connsiteX13" fmla="*/ 128588 w 497682"/>
                <a:gd name="connsiteY13" fmla="*/ 35238 h 246267"/>
                <a:gd name="connsiteX14" fmla="*/ 130969 w 497682"/>
                <a:gd name="connsiteY14" fmla="*/ 56669 h 246267"/>
                <a:gd name="connsiteX15" fmla="*/ 123825 w 497682"/>
                <a:gd name="connsiteY15" fmla="*/ 63813 h 246267"/>
                <a:gd name="connsiteX16" fmla="*/ 119063 w 497682"/>
                <a:gd name="connsiteY16" fmla="*/ 75719 h 246267"/>
                <a:gd name="connsiteX17" fmla="*/ 111919 w 497682"/>
                <a:gd name="connsiteY17" fmla="*/ 80482 h 246267"/>
                <a:gd name="connsiteX18" fmla="*/ 100013 w 497682"/>
                <a:gd name="connsiteY18" fmla="*/ 87626 h 246267"/>
                <a:gd name="connsiteX19" fmla="*/ 95250 w 497682"/>
                <a:gd name="connsiteY19" fmla="*/ 104294 h 246267"/>
                <a:gd name="connsiteX20" fmla="*/ 83344 w 497682"/>
                <a:gd name="connsiteY20" fmla="*/ 123344 h 246267"/>
                <a:gd name="connsiteX21" fmla="*/ 76200 w 497682"/>
                <a:gd name="connsiteY21" fmla="*/ 140013 h 246267"/>
                <a:gd name="connsiteX22" fmla="*/ 88107 w 497682"/>
                <a:gd name="connsiteY22" fmla="*/ 151919 h 246267"/>
                <a:gd name="connsiteX23" fmla="*/ 92869 w 497682"/>
                <a:gd name="connsiteY23" fmla="*/ 159063 h 246267"/>
                <a:gd name="connsiteX24" fmla="*/ 128588 w 497682"/>
                <a:gd name="connsiteY24" fmla="*/ 163826 h 246267"/>
                <a:gd name="connsiteX25" fmla="*/ 135732 w 497682"/>
                <a:gd name="connsiteY25" fmla="*/ 206688 h 246267"/>
                <a:gd name="connsiteX26" fmla="*/ 152400 w 497682"/>
                <a:gd name="connsiteY26" fmla="*/ 223357 h 246267"/>
                <a:gd name="connsiteX27" fmla="*/ 223838 w 497682"/>
                <a:gd name="connsiteY27" fmla="*/ 235263 h 246267"/>
                <a:gd name="connsiteX28" fmla="*/ 242888 w 497682"/>
                <a:gd name="connsiteY28" fmla="*/ 242407 h 246267"/>
                <a:gd name="connsiteX29" fmla="*/ 259557 w 497682"/>
                <a:gd name="connsiteY29" fmla="*/ 201926 h 246267"/>
                <a:gd name="connsiteX30" fmla="*/ 278607 w 497682"/>
                <a:gd name="connsiteY30" fmla="*/ 190019 h 246267"/>
                <a:gd name="connsiteX31" fmla="*/ 307182 w 497682"/>
                <a:gd name="connsiteY31" fmla="*/ 178113 h 246267"/>
                <a:gd name="connsiteX32" fmla="*/ 314325 w 497682"/>
                <a:gd name="connsiteY32" fmla="*/ 170969 h 246267"/>
                <a:gd name="connsiteX33" fmla="*/ 354807 w 497682"/>
                <a:gd name="connsiteY33" fmla="*/ 175732 h 246267"/>
                <a:gd name="connsiteX34" fmla="*/ 361950 w 497682"/>
                <a:gd name="connsiteY34" fmla="*/ 182876 h 246267"/>
                <a:gd name="connsiteX35" fmla="*/ 373857 w 497682"/>
                <a:gd name="connsiteY35" fmla="*/ 187638 h 246267"/>
                <a:gd name="connsiteX36" fmla="*/ 378619 w 497682"/>
                <a:gd name="connsiteY36" fmla="*/ 194782 h 246267"/>
                <a:gd name="connsiteX37" fmla="*/ 409575 w 497682"/>
                <a:gd name="connsiteY37" fmla="*/ 206688 h 246267"/>
                <a:gd name="connsiteX38" fmla="*/ 426244 w 497682"/>
                <a:gd name="connsiteY38" fmla="*/ 201926 h 246267"/>
                <a:gd name="connsiteX39" fmla="*/ 433388 w 497682"/>
                <a:gd name="connsiteY39" fmla="*/ 194782 h 246267"/>
                <a:gd name="connsiteX40" fmla="*/ 445294 w 497682"/>
                <a:gd name="connsiteY40" fmla="*/ 190019 h 246267"/>
                <a:gd name="connsiteX41" fmla="*/ 450057 w 497682"/>
                <a:gd name="connsiteY41" fmla="*/ 178113 h 246267"/>
                <a:gd name="connsiteX42" fmla="*/ 457200 w 497682"/>
                <a:gd name="connsiteY42" fmla="*/ 166207 h 246267"/>
                <a:gd name="connsiteX43" fmla="*/ 461963 w 497682"/>
                <a:gd name="connsiteY43" fmla="*/ 75719 h 246267"/>
                <a:gd name="connsiteX44" fmla="*/ 473869 w 497682"/>
                <a:gd name="connsiteY44" fmla="*/ 70957 h 246267"/>
                <a:gd name="connsiteX45" fmla="*/ 497682 w 497682"/>
                <a:gd name="connsiteY45" fmla="*/ 63813 h 24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7682" h="246267">
                  <a:moveTo>
                    <a:pt x="16669" y="159063"/>
                  </a:moveTo>
                  <a:cubicBezTo>
                    <a:pt x="15082" y="153507"/>
                    <a:pt x="13040" y="148060"/>
                    <a:pt x="11907" y="142394"/>
                  </a:cubicBezTo>
                  <a:cubicBezTo>
                    <a:pt x="6436" y="115036"/>
                    <a:pt x="3653" y="91206"/>
                    <a:pt x="0" y="63813"/>
                  </a:cubicBezTo>
                  <a:cubicBezTo>
                    <a:pt x="83" y="63398"/>
                    <a:pt x="4671" y="32948"/>
                    <a:pt x="9525" y="28094"/>
                  </a:cubicBezTo>
                  <a:cubicBezTo>
                    <a:pt x="12548" y="25071"/>
                    <a:pt x="17463" y="24919"/>
                    <a:pt x="21432" y="23332"/>
                  </a:cubicBezTo>
                  <a:cubicBezTo>
                    <a:pt x="23813" y="20951"/>
                    <a:pt x="25224" y="16523"/>
                    <a:pt x="28575" y="16188"/>
                  </a:cubicBezTo>
                  <a:cubicBezTo>
                    <a:pt x="47855" y="14260"/>
                    <a:pt x="41523" y="21303"/>
                    <a:pt x="52388" y="28094"/>
                  </a:cubicBezTo>
                  <a:cubicBezTo>
                    <a:pt x="56013" y="30359"/>
                    <a:pt x="60325" y="31269"/>
                    <a:pt x="64294" y="32857"/>
                  </a:cubicBezTo>
                  <a:cubicBezTo>
                    <a:pt x="65882" y="35238"/>
                    <a:pt x="67033" y="37977"/>
                    <a:pt x="69057" y="40001"/>
                  </a:cubicBezTo>
                  <a:cubicBezTo>
                    <a:pt x="71080" y="42024"/>
                    <a:pt x="73773" y="43246"/>
                    <a:pt x="76200" y="44763"/>
                  </a:cubicBezTo>
                  <a:cubicBezTo>
                    <a:pt x="80125" y="47216"/>
                    <a:pt x="84138" y="49526"/>
                    <a:pt x="88107" y="51907"/>
                  </a:cubicBezTo>
                  <a:cubicBezTo>
                    <a:pt x="96044" y="50319"/>
                    <a:pt x="104447" y="50257"/>
                    <a:pt x="111919" y="47144"/>
                  </a:cubicBezTo>
                  <a:cubicBezTo>
                    <a:pt x="114561" y="46043"/>
                    <a:pt x="114353" y="41664"/>
                    <a:pt x="116682" y="40001"/>
                  </a:cubicBezTo>
                  <a:cubicBezTo>
                    <a:pt x="120160" y="37517"/>
                    <a:pt x="124619" y="36826"/>
                    <a:pt x="128588" y="35238"/>
                  </a:cubicBezTo>
                  <a:cubicBezTo>
                    <a:pt x="136869" y="21438"/>
                    <a:pt x="147638" y="0"/>
                    <a:pt x="130969" y="56669"/>
                  </a:cubicBezTo>
                  <a:cubicBezTo>
                    <a:pt x="130019" y="59900"/>
                    <a:pt x="126206" y="61432"/>
                    <a:pt x="123825" y="63813"/>
                  </a:cubicBezTo>
                  <a:cubicBezTo>
                    <a:pt x="122238" y="67782"/>
                    <a:pt x="121547" y="72241"/>
                    <a:pt x="119063" y="75719"/>
                  </a:cubicBezTo>
                  <a:cubicBezTo>
                    <a:pt x="117399" y="78048"/>
                    <a:pt x="114346" y="78965"/>
                    <a:pt x="111919" y="80482"/>
                  </a:cubicBezTo>
                  <a:cubicBezTo>
                    <a:pt x="107994" y="82935"/>
                    <a:pt x="103982" y="85245"/>
                    <a:pt x="100013" y="87626"/>
                  </a:cubicBezTo>
                  <a:cubicBezTo>
                    <a:pt x="98425" y="93182"/>
                    <a:pt x="97472" y="98960"/>
                    <a:pt x="95250" y="104294"/>
                  </a:cubicBezTo>
                  <a:cubicBezTo>
                    <a:pt x="87599" y="122656"/>
                    <a:pt x="90078" y="109876"/>
                    <a:pt x="83344" y="123344"/>
                  </a:cubicBezTo>
                  <a:cubicBezTo>
                    <a:pt x="80640" y="128751"/>
                    <a:pt x="78581" y="134457"/>
                    <a:pt x="76200" y="140013"/>
                  </a:cubicBezTo>
                  <a:cubicBezTo>
                    <a:pt x="88904" y="159068"/>
                    <a:pt x="72228" y="136040"/>
                    <a:pt x="88107" y="151919"/>
                  </a:cubicBezTo>
                  <a:cubicBezTo>
                    <a:pt x="90131" y="153943"/>
                    <a:pt x="90123" y="158255"/>
                    <a:pt x="92869" y="159063"/>
                  </a:cubicBezTo>
                  <a:cubicBezTo>
                    <a:pt x="104393" y="162453"/>
                    <a:pt x="116682" y="162238"/>
                    <a:pt x="128588" y="163826"/>
                  </a:cubicBezTo>
                  <a:cubicBezTo>
                    <a:pt x="142028" y="198771"/>
                    <a:pt x="144600" y="184517"/>
                    <a:pt x="135732" y="206688"/>
                  </a:cubicBezTo>
                  <a:cubicBezTo>
                    <a:pt x="141288" y="212244"/>
                    <a:pt x="145862" y="218998"/>
                    <a:pt x="152400" y="223357"/>
                  </a:cubicBezTo>
                  <a:cubicBezTo>
                    <a:pt x="169901" y="235025"/>
                    <a:pt x="211151" y="234110"/>
                    <a:pt x="223838" y="235263"/>
                  </a:cubicBezTo>
                  <a:cubicBezTo>
                    <a:pt x="230188" y="237644"/>
                    <a:pt x="237312" y="246267"/>
                    <a:pt x="242888" y="242407"/>
                  </a:cubicBezTo>
                  <a:cubicBezTo>
                    <a:pt x="282348" y="215088"/>
                    <a:pt x="240228" y="221258"/>
                    <a:pt x="259557" y="201926"/>
                  </a:cubicBezTo>
                  <a:cubicBezTo>
                    <a:pt x="272089" y="189392"/>
                    <a:pt x="260569" y="199038"/>
                    <a:pt x="278607" y="190019"/>
                  </a:cubicBezTo>
                  <a:cubicBezTo>
                    <a:pt x="303336" y="177655"/>
                    <a:pt x="276239" y="186955"/>
                    <a:pt x="307182" y="178113"/>
                  </a:cubicBezTo>
                  <a:cubicBezTo>
                    <a:pt x="309563" y="175732"/>
                    <a:pt x="310962" y="171137"/>
                    <a:pt x="314325" y="170969"/>
                  </a:cubicBezTo>
                  <a:cubicBezTo>
                    <a:pt x="327895" y="170291"/>
                    <a:pt x="341626" y="172436"/>
                    <a:pt x="354807" y="175732"/>
                  </a:cubicBezTo>
                  <a:cubicBezTo>
                    <a:pt x="358074" y="176549"/>
                    <a:pt x="359094" y="181091"/>
                    <a:pt x="361950" y="182876"/>
                  </a:cubicBezTo>
                  <a:cubicBezTo>
                    <a:pt x="365575" y="185142"/>
                    <a:pt x="369888" y="186051"/>
                    <a:pt x="373857" y="187638"/>
                  </a:cubicBezTo>
                  <a:cubicBezTo>
                    <a:pt x="375444" y="190019"/>
                    <a:pt x="376094" y="193435"/>
                    <a:pt x="378619" y="194782"/>
                  </a:cubicBezTo>
                  <a:cubicBezTo>
                    <a:pt x="388374" y="199985"/>
                    <a:pt x="409575" y="206688"/>
                    <a:pt x="409575" y="206688"/>
                  </a:cubicBezTo>
                  <a:cubicBezTo>
                    <a:pt x="415131" y="205101"/>
                    <a:pt x="421075" y="204510"/>
                    <a:pt x="426244" y="201926"/>
                  </a:cubicBezTo>
                  <a:cubicBezTo>
                    <a:pt x="429256" y="200420"/>
                    <a:pt x="430532" y="196567"/>
                    <a:pt x="433388" y="194782"/>
                  </a:cubicBezTo>
                  <a:cubicBezTo>
                    <a:pt x="437013" y="192516"/>
                    <a:pt x="441325" y="191607"/>
                    <a:pt x="445294" y="190019"/>
                  </a:cubicBezTo>
                  <a:cubicBezTo>
                    <a:pt x="446882" y="186050"/>
                    <a:pt x="448145" y="181936"/>
                    <a:pt x="450057" y="178113"/>
                  </a:cubicBezTo>
                  <a:cubicBezTo>
                    <a:pt x="452127" y="173973"/>
                    <a:pt x="456665" y="170804"/>
                    <a:pt x="457200" y="166207"/>
                  </a:cubicBezTo>
                  <a:cubicBezTo>
                    <a:pt x="460689" y="136205"/>
                    <a:pt x="456756" y="105471"/>
                    <a:pt x="461963" y="75719"/>
                  </a:cubicBezTo>
                  <a:cubicBezTo>
                    <a:pt x="462700" y="71509"/>
                    <a:pt x="469814" y="72309"/>
                    <a:pt x="473869" y="70957"/>
                  </a:cubicBezTo>
                  <a:cubicBezTo>
                    <a:pt x="481731" y="68336"/>
                    <a:pt x="497682" y="63813"/>
                    <a:pt x="497682" y="63813"/>
                  </a:cubicBez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6093013" y="5083969"/>
              <a:ext cx="535624" cy="307181"/>
            </a:xfrm>
            <a:custGeom>
              <a:avLst/>
              <a:gdLst>
                <a:gd name="connsiteX0" fmla="*/ 441137 w 535624"/>
                <a:gd name="connsiteY0" fmla="*/ 47625 h 307181"/>
                <a:gd name="connsiteX1" fmla="*/ 376843 w 535624"/>
                <a:gd name="connsiteY1" fmla="*/ 52387 h 307181"/>
                <a:gd name="connsiteX2" fmla="*/ 381606 w 535624"/>
                <a:gd name="connsiteY2" fmla="*/ 64294 h 307181"/>
                <a:gd name="connsiteX3" fmla="*/ 400656 w 535624"/>
                <a:gd name="connsiteY3" fmla="*/ 80962 h 307181"/>
                <a:gd name="connsiteX4" fmla="*/ 436375 w 535624"/>
                <a:gd name="connsiteY4" fmla="*/ 100012 h 307181"/>
                <a:gd name="connsiteX5" fmla="*/ 448281 w 535624"/>
                <a:gd name="connsiteY5" fmla="*/ 104775 h 307181"/>
                <a:gd name="connsiteX6" fmla="*/ 436375 w 535624"/>
                <a:gd name="connsiteY6" fmla="*/ 123825 h 307181"/>
                <a:gd name="connsiteX7" fmla="*/ 424468 w 535624"/>
                <a:gd name="connsiteY7" fmla="*/ 128587 h 307181"/>
                <a:gd name="connsiteX8" fmla="*/ 412562 w 535624"/>
                <a:gd name="connsiteY8" fmla="*/ 135731 h 307181"/>
                <a:gd name="connsiteX9" fmla="*/ 372081 w 535624"/>
                <a:gd name="connsiteY9" fmla="*/ 140494 h 307181"/>
                <a:gd name="connsiteX10" fmla="*/ 364937 w 535624"/>
                <a:gd name="connsiteY10" fmla="*/ 147637 h 307181"/>
                <a:gd name="connsiteX11" fmla="*/ 376843 w 535624"/>
                <a:gd name="connsiteY11" fmla="*/ 164306 h 307181"/>
                <a:gd name="connsiteX12" fmla="*/ 460187 w 535624"/>
                <a:gd name="connsiteY12" fmla="*/ 171450 h 307181"/>
                <a:gd name="connsiteX13" fmla="*/ 484000 w 535624"/>
                <a:gd name="connsiteY13" fmla="*/ 166687 h 307181"/>
                <a:gd name="connsiteX14" fmla="*/ 484000 w 535624"/>
                <a:gd name="connsiteY14" fmla="*/ 64294 h 307181"/>
                <a:gd name="connsiteX15" fmla="*/ 495906 w 535624"/>
                <a:gd name="connsiteY15" fmla="*/ 52387 h 307181"/>
                <a:gd name="connsiteX16" fmla="*/ 507812 w 535624"/>
                <a:gd name="connsiteY16" fmla="*/ 76200 h 307181"/>
                <a:gd name="connsiteX17" fmla="*/ 519718 w 535624"/>
                <a:gd name="connsiteY17" fmla="*/ 92869 h 307181"/>
                <a:gd name="connsiteX18" fmla="*/ 524481 w 535624"/>
                <a:gd name="connsiteY18" fmla="*/ 104775 h 307181"/>
                <a:gd name="connsiteX19" fmla="*/ 526862 w 535624"/>
                <a:gd name="connsiteY19" fmla="*/ 188119 h 307181"/>
                <a:gd name="connsiteX20" fmla="*/ 514956 w 535624"/>
                <a:gd name="connsiteY20" fmla="*/ 207169 h 307181"/>
                <a:gd name="connsiteX21" fmla="*/ 412562 w 535624"/>
                <a:gd name="connsiteY21" fmla="*/ 202406 h 307181"/>
                <a:gd name="connsiteX22" fmla="*/ 407800 w 535624"/>
                <a:gd name="connsiteY22" fmla="*/ 195262 h 307181"/>
                <a:gd name="connsiteX23" fmla="*/ 395893 w 535624"/>
                <a:gd name="connsiteY23" fmla="*/ 190500 h 307181"/>
                <a:gd name="connsiteX24" fmla="*/ 341125 w 535624"/>
                <a:gd name="connsiteY24" fmla="*/ 200025 h 307181"/>
                <a:gd name="connsiteX25" fmla="*/ 329218 w 535624"/>
                <a:gd name="connsiteY25" fmla="*/ 207169 h 307181"/>
                <a:gd name="connsiteX26" fmla="*/ 317312 w 535624"/>
                <a:gd name="connsiteY26" fmla="*/ 302419 h 307181"/>
                <a:gd name="connsiteX27" fmla="*/ 305406 w 535624"/>
                <a:gd name="connsiteY27" fmla="*/ 307181 h 307181"/>
                <a:gd name="connsiteX28" fmla="*/ 229206 w 535624"/>
                <a:gd name="connsiteY28" fmla="*/ 297656 h 307181"/>
                <a:gd name="connsiteX29" fmla="*/ 222062 w 535624"/>
                <a:gd name="connsiteY29" fmla="*/ 290512 h 307181"/>
                <a:gd name="connsiteX30" fmla="*/ 205393 w 535624"/>
                <a:gd name="connsiteY30" fmla="*/ 285750 h 307181"/>
                <a:gd name="connsiteX31" fmla="*/ 162531 w 535624"/>
                <a:gd name="connsiteY31" fmla="*/ 273844 h 307181"/>
                <a:gd name="connsiteX32" fmla="*/ 157768 w 535624"/>
                <a:gd name="connsiteY32" fmla="*/ 266700 h 307181"/>
                <a:gd name="connsiteX33" fmla="*/ 150625 w 535624"/>
                <a:gd name="connsiteY33" fmla="*/ 261937 h 307181"/>
                <a:gd name="connsiteX34" fmla="*/ 138718 w 535624"/>
                <a:gd name="connsiteY34" fmla="*/ 250031 h 307181"/>
                <a:gd name="connsiteX35" fmla="*/ 133956 w 535624"/>
                <a:gd name="connsiteY35" fmla="*/ 242887 h 307181"/>
                <a:gd name="connsiteX36" fmla="*/ 126812 w 535624"/>
                <a:gd name="connsiteY36" fmla="*/ 238125 h 307181"/>
                <a:gd name="connsiteX37" fmla="*/ 122050 w 535624"/>
                <a:gd name="connsiteY37" fmla="*/ 230981 h 307181"/>
                <a:gd name="connsiteX38" fmla="*/ 110143 w 535624"/>
                <a:gd name="connsiteY38" fmla="*/ 219075 h 307181"/>
                <a:gd name="connsiteX39" fmla="*/ 103000 w 535624"/>
                <a:gd name="connsiteY39" fmla="*/ 207169 h 307181"/>
                <a:gd name="connsiteX40" fmla="*/ 98237 w 535624"/>
                <a:gd name="connsiteY40" fmla="*/ 195262 h 307181"/>
                <a:gd name="connsiteX41" fmla="*/ 91093 w 535624"/>
                <a:gd name="connsiteY41" fmla="*/ 190500 h 307181"/>
                <a:gd name="connsiteX42" fmla="*/ 86331 w 535624"/>
                <a:gd name="connsiteY42" fmla="*/ 178594 h 307181"/>
                <a:gd name="connsiteX43" fmla="*/ 67281 w 535624"/>
                <a:gd name="connsiteY43" fmla="*/ 171450 h 307181"/>
                <a:gd name="connsiteX44" fmla="*/ 7750 w 535624"/>
                <a:gd name="connsiteY44" fmla="*/ 159544 h 307181"/>
                <a:gd name="connsiteX45" fmla="*/ 19656 w 535624"/>
                <a:gd name="connsiteY45" fmla="*/ 135731 h 307181"/>
                <a:gd name="connsiteX46" fmla="*/ 31562 w 535624"/>
                <a:gd name="connsiteY46" fmla="*/ 123825 h 307181"/>
                <a:gd name="connsiteX47" fmla="*/ 43468 w 535624"/>
                <a:gd name="connsiteY47" fmla="*/ 119062 h 307181"/>
                <a:gd name="connsiteX48" fmla="*/ 83950 w 535624"/>
                <a:gd name="connsiteY48" fmla="*/ 111919 h 307181"/>
                <a:gd name="connsiteX49" fmla="*/ 91093 w 535624"/>
                <a:gd name="connsiteY49" fmla="*/ 107156 h 307181"/>
                <a:gd name="connsiteX50" fmla="*/ 103000 w 535624"/>
                <a:gd name="connsiteY50" fmla="*/ 88106 h 307181"/>
                <a:gd name="connsiteX51" fmla="*/ 126812 w 535624"/>
                <a:gd name="connsiteY51" fmla="*/ 76200 h 307181"/>
                <a:gd name="connsiteX52" fmla="*/ 138718 w 535624"/>
                <a:gd name="connsiteY52" fmla="*/ 64294 h 307181"/>
                <a:gd name="connsiteX53" fmla="*/ 150625 w 535624"/>
                <a:gd name="connsiteY53" fmla="*/ 59531 h 307181"/>
                <a:gd name="connsiteX54" fmla="*/ 162531 w 535624"/>
                <a:gd name="connsiteY54" fmla="*/ 52387 h 307181"/>
                <a:gd name="connsiteX55" fmla="*/ 157768 w 535624"/>
                <a:gd name="connsiteY55" fmla="*/ 35719 h 307181"/>
                <a:gd name="connsiteX56" fmla="*/ 203012 w 535624"/>
                <a:gd name="connsiteY56" fmla="*/ 11906 h 307181"/>
                <a:gd name="connsiteX57" fmla="*/ 222062 w 535624"/>
                <a:gd name="connsiteY57" fmla="*/ 16669 h 307181"/>
                <a:gd name="connsiteX58" fmla="*/ 238731 w 535624"/>
                <a:gd name="connsiteY58" fmla="*/ 21431 h 307181"/>
                <a:gd name="connsiteX59" fmla="*/ 281593 w 535624"/>
                <a:gd name="connsiteY59" fmla="*/ 33337 h 307181"/>
                <a:gd name="connsiteX60" fmla="*/ 286356 w 535624"/>
                <a:gd name="connsiteY60" fmla="*/ 40481 h 307181"/>
                <a:gd name="connsiteX61" fmla="*/ 293500 w 535624"/>
                <a:gd name="connsiteY61" fmla="*/ 35719 h 307181"/>
                <a:gd name="connsiteX62" fmla="*/ 305406 w 535624"/>
                <a:gd name="connsiteY62" fmla="*/ 23812 h 307181"/>
                <a:gd name="connsiteX63" fmla="*/ 310168 w 535624"/>
                <a:gd name="connsiteY63" fmla="*/ 16669 h 307181"/>
                <a:gd name="connsiteX64" fmla="*/ 322075 w 535624"/>
                <a:gd name="connsiteY64" fmla="*/ 4762 h 307181"/>
                <a:gd name="connsiteX65" fmla="*/ 322075 w 535624"/>
                <a:gd name="connsiteY65" fmla="*/ 0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35624" h="307181">
                  <a:moveTo>
                    <a:pt x="441137" y="47625"/>
                  </a:moveTo>
                  <a:cubicBezTo>
                    <a:pt x="419706" y="49212"/>
                    <a:pt x="397537" y="46593"/>
                    <a:pt x="376843" y="52387"/>
                  </a:cubicBezTo>
                  <a:cubicBezTo>
                    <a:pt x="372727" y="53540"/>
                    <a:pt x="379694" y="60471"/>
                    <a:pt x="381606" y="64294"/>
                  </a:cubicBezTo>
                  <a:cubicBezTo>
                    <a:pt x="389003" y="79087"/>
                    <a:pt x="386250" y="75200"/>
                    <a:pt x="400656" y="80962"/>
                  </a:cubicBezTo>
                  <a:cubicBezTo>
                    <a:pt x="411584" y="97356"/>
                    <a:pt x="402617" y="86884"/>
                    <a:pt x="436375" y="100012"/>
                  </a:cubicBezTo>
                  <a:cubicBezTo>
                    <a:pt x="440359" y="101561"/>
                    <a:pt x="448281" y="104775"/>
                    <a:pt x="448281" y="104775"/>
                  </a:cubicBezTo>
                  <a:cubicBezTo>
                    <a:pt x="456329" y="116849"/>
                    <a:pt x="456566" y="112047"/>
                    <a:pt x="436375" y="123825"/>
                  </a:cubicBezTo>
                  <a:cubicBezTo>
                    <a:pt x="432683" y="125979"/>
                    <a:pt x="428291" y="126675"/>
                    <a:pt x="424468" y="128587"/>
                  </a:cubicBezTo>
                  <a:cubicBezTo>
                    <a:pt x="420328" y="130657"/>
                    <a:pt x="417075" y="134705"/>
                    <a:pt x="412562" y="135731"/>
                  </a:cubicBezTo>
                  <a:cubicBezTo>
                    <a:pt x="399313" y="138742"/>
                    <a:pt x="385575" y="138906"/>
                    <a:pt x="372081" y="140494"/>
                  </a:cubicBezTo>
                  <a:cubicBezTo>
                    <a:pt x="369700" y="142875"/>
                    <a:pt x="365355" y="144296"/>
                    <a:pt x="364937" y="147637"/>
                  </a:cubicBezTo>
                  <a:cubicBezTo>
                    <a:pt x="364292" y="152797"/>
                    <a:pt x="370475" y="163468"/>
                    <a:pt x="376843" y="164306"/>
                  </a:cubicBezTo>
                  <a:cubicBezTo>
                    <a:pt x="404488" y="167943"/>
                    <a:pt x="432406" y="169069"/>
                    <a:pt x="460187" y="171450"/>
                  </a:cubicBezTo>
                  <a:cubicBezTo>
                    <a:pt x="468125" y="169862"/>
                    <a:pt x="482196" y="174578"/>
                    <a:pt x="484000" y="166687"/>
                  </a:cubicBezTo>
                  <a:cubicBezTo>
                    <a:pt x="486752" y="154645"/>
                    <a:pt x="471621" y="90821"/>
                    <a:pt x="484000" y="64294"/>
                  </a:cubicBezTo>
                  <a:cubicBezTo>
                    <a:pt x="486374" y="59208"/>
                    <a:pt x="491937" y="56356"/>
                    <a:pt x="495906" y="52387"/>
                  </a:cubicBezTo>
                  <a:cubicBezTo>
                    <a:pt x="508132" y="82956"/>
                    <a:pt x="492248" y="45075"/>
                    <a:pt x="507812" y="76200"/>
                  </a:cubicBezTo>
                  <a:cubicBezTo>
                    <a:pt x="515823" y="92220"/>
                    <a:pt x="507556" y="84759"/>
                    <a:pt x="519718" y="92869"/>
                  </a:cubicBezTo>
                  <a:cubicBezTo>
                    <a:pt x="521306" y="96838"/>
                    <a:pt x="523444" y="100628"/>
                    <a:pt x="524481" y="104775"/>
                  </a:cubicBezTo>
                  <a:cubicBezTo>
                    <a:pt x="532630" y="137370"/>
                    <a:pt x="535624" y="153073"/>
                    <a:pt x="526862" y="188119"/>
                  </a:cubicBezTo>
                  <a:cubicBezTo>
                    <a:pt x="525046" y="195384"/>
                    <a:pt x="514956" y="207169"/>
                    <a:pt x="514956" y="207169"/>
                  </a:cubicBezTo>
                  <a:cubicBezTo>
                    <a:pt x="480825" y="205581"/>
                    <a:pt x="446521" y="206179"/>
                    <a:pt x="412562" y="202406"/>
                  </a:cubicBezTo>
                  <a:cubicBezTo>
                    <a:pt x="409718" y="202090"/>
                    <a:pt x="410129" y="196925"/>
                    <a:pt x="407800" y="195262"/>
                  </a:cubicBezTo>
                  <a:cubicBezTo>
                    <a:pt x="404322" y="192777"/>
                    <a:pt x="399862" y="192087"/>
                    <a:pt x="395893" y="190500"/>
                  </a:cubicBezTo>
                  <a:cubicBezTo>
                    <a:pt x="389552" y="191475"/>
                    <a:pt x="349886" y="197104"/>
                    <a:pt x="341125" y="200025"/>
                  </a:cubicBezTo>
                  <a:cubicBezTo>
                    <a:pt x="336734" y="201489"/>
                    <a:pt x="333187" y="204788"/>
                    <a:pt x="329218" y="207169"/>
                  </a:cubicBezTo>
                  <a:cubicBezTo>
                    <a:pt x="310287" y="254502"/>
                    <a:pt x="349705" y="152600"/>
                    <a:pt x="317312" y="302419"/>
                  </a:cubicBezTo>
                  <a:cubicBezTo>
                    <a:pt x="316409" y="306597"/>
                    <a:pt x="309375" y="305594"/>
                    <a:pt x="305406" y="307181"/>
                  </a:cubicBezTo>
                  <a:cubicBezTo>
                    <a:pt x="303174" y="306918"/>
                    <a:pt x="234031" y="298996"/>
                    <a:pt x="229206" y="297656"/>
                  </a:cubicBezTo>
                  <a:cubicBezTo>
                    <a:pt x="225961" y="296755"/>
                    <a:pt x="225074" y="292018"/>
                    <a:pt x="222062" y="290512"/>
                  </a:cubicBezTo>
                  <a:cubicBezTo>
                    <a:pt x="216893" y="287928"/>
                    <a:pt x="210949" y="287337"/>
                    <a:pt x="205393" y="285750"/>
                  </a:cubicBezTo>
                  <a:cubicBezTo>
                    <a:pt x="173934" y="266874"/>
                    <a:pt x="221973" y="293657"/>
                    <a:pt x="162531" y="273844"/>
                  </a:cubicBezTo>
                  <a:cubicBezTo>
                    <a:pt x="159816" y="272939"/>
                    <a:pt x="159792" y="268724"/>
                    <a:pt x="157768" y="266700"/>
                  </a:cubicBezTo>
                  <a:cubicBezTo>
                    <a:pt x="155744" y="264676"/>
                    <a:pt x="152779" y="263822"/>
                    <a:pt x="150625" y="261937"/>
                  </a:cubicBezTo>
                  <a:cubicBezTo>
                    <a:pt x="146401" y="258241"/>
                    <a:pt x="142414" y="254255"/>
                    <a:pt x="138718" y="250031"/>
                  </a:cubicBezTo>
                  <a:cubicBezTo>
                    <a:pt x="136833" y="247877"/>
                    <a:pt x="135980" y="244911"/>
                    <a:pt x="133956" y="242887"/>
                  </a:cubicBezTo>
                  <a:cubicBezTo>
                    <a:pt x="131932" y="240863"/>
                    <a:pt x="129193" y="239712"/>
                    <a:pt x="126812" y="238125"/>
                  </a:cubicBezTo>
                  <a:cubicBezTo>
                    <a:pt x="125225" y="235744"/>
                    <a:pt x="124074" y="233005"/>
                    <a:pt x="122050" y="230981"/>
                  </a:cubicBezTo>
                  <a:cubicBezTo>
                    <a:pt x="108291" y="217222"/>
                    <a:pt x="120727" y="236010"/>
                    <a:pt x="110143" y="219075"/>
                  </a:cubicBezTo>
                  <a:cubicBezTo>
                    <a:pt x="107690" y="215150"/>
                    <a:pt x="105070" y="211309"/>
                    <a:pt x="103000" y="207169"/>
                  </a:cubicBezTo>
                  <a:cubicBezTo>
                    <a:pt x="101088" y="203345"/>
                    <a:pt x="100722" y="198740"/>
                    <a:pt x="98237" y="195262"/>
                  </a:cubicBezTo>
                  <a:cubicBezTo>
                    <a:pt x="96574" y="192933"/>
                    <a:pt x="93474" y="192087"/>
                    <a:pt x="91093" y="190500"/>
                  </a:cubicBezTo>
                  <a:cubicBezTo>
                    <a:pt x="89506" y="186531"/>
                    <a:pt x="89669" y="181264"/>
                    <a:pt x="86331" y="178594"/>
                  </a:cubicBezTo>
                  <a:cubicBezTo>
                    <a:pt x="81035" y="174357"/>
                    <a:pt x="73715" y="173595"/>
                    <a:pt x="67281" y="171450"/>
                  </a:cubicBezTo>
                  <a:cubicBezTo>
                    <a:pt x="45424" y="164164"/>
                    <a:pt x="34409" y="163987"/>
                    <a:pt x="7750" y="159544"/>
                  </a:cubicBezTo>
                  <a:cubicBezTo>
                    <a:pt x="0" y="140171"/>
                    <a:pt x="228" y="151921"/>
                    <a:pt x="19656" y="135731"/>
                  </a:cubicBezTo>
                  <a:cubicBezTo>
                    <a:pt x="23968" y="132138"/>
                    <a:pt x="26964" y="127044"/>
                    <a:pt x="31562" y="123825"/>
                  </a:cubicBezTo>
                  <a:cubicBezTo>
                    <a:pt x="35064" y="121374"/>
                    <a:pt x="39300" y="120009"/>
                    <a:pt x="43468" y="119062"/>
                  </a:cubicBezTo>
                  <a:cubicBezTo>
                    <a:pt x="56830" y="116025"/>
                    <a:pt x="70456" y="114300"/>
                    <a:pt x="83950" y="111919"/>
                  </a:cubicBezTo>
                  <a:cubicBezTo>
                    <a:pt x="86331" y="110331"/>
                    <a:pt x="89430" y="109485"/>
                    <a:pt x="91093" y="107156"/>
                  </a:cubicBezTo>
                  <a:cubicBezTo>
                    <a:pt x="99396" y="95532"/>
                    <a:pt x="91030" y="95587"/>
                    <a:pt x="103000" y="88106"/>
                  </a:cubicBezTo>
                  <a:cubicBezTo>
                    <a:pt x="123604" y="75229"/>
                    <a:pt x="106476" y="92469"/>
                    <a:pt x="126812" y="76200"/>
                  </a:cubicBezTo>
                  <a:cubicBezTo>
                    <a:pt x="131195" y="72694"/>
                    <a:pt x="134120" y="67513"/>
                    <a:pt x="138718" y="64294"/>
                  </a:cubicBezTo>
                  <a:cubicBezTo>
                    <a:pt x="142220" y="61843"/>
                    <a:pt x="146802" y="61443"/>
                    <a:pt x="150625" y="59531"/>
                  </a:cubicBezTo>
                  <a:cubicBezTo>
                    <a:pt x="154765" y="57461"/>
                    <a:pt x="158562" y="54768"/>
                    <a:pt x="162531" y="52387"/>
                  </a:cubicBezTo>
                  <a:cubicBezTo>
                    <a:pt x="160943" y="46831"/>
                    <a:pt x="157768" y="41497"/>
                    <a:pt x="157768" y="35719"/>
                  </a:cubicBezTo>
                  <a:cubicBezTo>
                    <a:pt x="157768" y="4436"/>
                    <a:pt x="172758" y="15466"/>
                    <a:pt x="203012" y="11906"/>
                  </a:cubicBezTo>
                  <a:lnTo>
                    <a:pt x="222062" y="16669"/>
                  </a:lnTo>
                  <a:cubicBezTo>
                    <a:pt x="227646" y="18158"/>
                    <a:pt x="233125" y="20030"/>
                    <a:pt x="238731" y="21431"/>
                  </a:cubicBezTo>
                  <a:cubicBezTo>
                    <a:pt x="278352" y="31336"/>
                    <a:pt x="258038" y="23916"/>
                    <a:pt x="281593" y="33337"/>
                  </a:cubicBezTo>
                  <a:cubicBezTo>
                    <a:pt x="283181" y="35718"/>
                    <a:pt x="283550" y="39920"/>
                    <a:pt x="286356" y="40481"/>
                  </a:cubicBezTo>
                  <a:cubicBezTo>
                    <a:pt x="289162" y="41042"/>
                    <a:pt x="291476" y="37743"/>
                    <a:pt x="293500" y="35719"/>
                  </a:cubicBezTo>
                  <a:cubicBezTo>
                    <a:pt x="309379" y="19840"/>
                    <a:pt x="286351" y="36516"/>
                    <a:pt x="305406" y="23812"/>
                  </a:cubicBezTo>
                  <a:cubicBezTo>
                    <a:pt x="306993" y="21431"/>
                    <a:pt x="308145" y="18692"/>
                    <a:pt x="310168" y="16669"/>
                  </a:cubicBezTo>
                  <a:cubicBezTo>
                    <a:pt x="317576" y="9261"/>
                    <a:pt x="317841" y="15345"/>
                    <a:pt x="322075" y="4762"/>
                  </a:cubicBezTo>
                  <a:cubicBezTo>
                    <a:pt x="322665" y="3288"/>
                    <a:pt x="322075" y="1587"/>
                    <a:pt x="322075" y="0"/>
                  </a:cubicBez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6126956" y="5094778"/>
              <a:ext cx="166688" cy="313043"/>
            </a:xfrm>
            <a:custGeom>
              <a:avLst/>
              <a:gdLst>
                <a:gd name="connsiteX0" fmla="*/ 0 w 166688"/>
                <a:gd name="connsiteY0" fmla="*/ 213028 h 313043"/>
                <a:gd name="connsiteX1" fmla="*/ 54769 w 166688"/>
                <a:gd name="connsiteY1" fmla="*/ 205885 h 313043"/>
                <a:gd name="connsiteX2" fmla="*/ 71438 w 166688"/>
                <a:gd name="connsiteY2" fmla="*/ 201122 h 313043"/>
                <a:gd name="connsiteX3" fmla="*/ 78582 w 166688"/>
                <a:gd name="connsiteY3" fmla="*/ 165403 h 313043"/>
                <a:gd name="connsiteX4" fmla="*/ 78582 w 166688"/>
                <a:gd name="connsiteY4" fmla="*/ 141591 h 313043"/>
                <a:gd name="connsiteX5" fmla="*/ 61913 w 166688"/>
                <a:gd name="connsiteY5" fmla="*/ 122541 h 313043"/>
                <a:gd name="connsiteX6" fmla="*/ 30957 w 166688"/>
                <a:gd name="connsiteY6" fmla="*/ 110635 h 313043"/>
                <a:gd name="connsiteX7" fmla="*/ 35719 w 166688"/>
                <a:gd name="connsiteY7" fmla="*/ 70153 h 313043"/>
                <a:gd name="connsiteX8" fmla="*/ 42863 w 166688"/>
                <a:gd name="connsiteY8" fmla="*/ 63010 h 313043"/>
                <a:gd name="connsiteX9" fmla="*/ 54769 w 166688"/>
                <a:gd name="connsiteY9" fmla="*/ 46341 h 313043"/>
                <a:gd name="connsiteX10" fmla="*/ 59532 w 166688"/>
                <a:gd name="connsiteY10" fmla="*/ 39197 h 313043"/>
                <a:gd name="connsiteX11" fmla="*/ 66675 w 166688"/>
                <a:gd name="connsiteY11" fmla="*/ 34435 h 313043"/>
                <a:gd name="connsiteX12" fmla="*/ 78582 w 166688"/>
                <a:gd name="connsiteY12" fmla="*/ 15385 h 313043"/>
                <a:gd name="connsiteX13" fmla="*/ 83344 w 166688"/>
                <a:gd name="connsiteY13" fmla="*/ 3478 h 313043"/>
                <a:gd name="connsiteX14" fmla="*/ 95250 w 166688"/>
                <a:gd name="connsiteY14" fmla="*/ 67772 h 313043"/>
                <a:gd name="connsiteX15" fmla="*/ 90488 w 166688"/>
                <a:gd name="connsiteY15" fmla="*/ 74916 h 313043"/>
                <a:gd name="connsiteX16" fmla="*/ 85725 w 166688"/>
                <a:gd name="connsiteY16" fmla="*/ 91585 h 313043"/>
                <a:gd name="connsiteX17" fmla="*/ 73819 w 166688"/>
                <a:gd name="connsiteY17" fmla="*/ 98728 h 313043"/>
                <a:gd name="connsiteX18" fmla="*/ 54769 w 166688"/>
                <a:gd name="connsiteY18" fmla="*/ 110635 h 313043"/>
                <a:gd name="connsiteX19" fmla="*/ 19050 w 166688"/>
                <a:gd name="connsiteY19" fmla="*/ 127303 h 313043"/>
                <a:gd name="connsiteX20" fmla="*/ 7144 w 166688"/>
                <a:gd name="connsiteY20" fmla="*/ 158260 h 313043"/>
                <a:gd name="connsiteX21" fmla="*/ 11907 w 166688"/>
                <a:gd name="connsiteY21" fmla="*/ 193978 h 313043"/>
                <a:gd name="connsiteX22" fmla="*/ 23813 w 166688"/>
                <a:gd name="connsiteY22" fmla="*/ 205885 h 313043"/>
                <a:gd name="connsiteX23" fmla="*/ 54769 w 166688"/>
                <a:gd name="connsiteY23" fmla="*/ 222553 h 313043"/>
                <a:gd name="connsiteX24" fmla="*/ 83344 w 166688"/>
                <a:gd name="connsiteY24" fmla="*/ 229697 h 313043"/>
                <a:gd name="connsiteX25" fmla="*/ 90488 w 166688"/>
                <a:gd name="connsiteY25" fmla="*/ 234460 h 313043"/>
                <a:gd name="connsiteX26" fmla="*/ 95250 w 166688"/>
                <a:gd name="connsiteY26" fmla="*/ 241603 h 313043"/>
                <a:gd name="connsiteX27" fmla="*/ 114300 w 166688"/>
                <a:gd name="connsiteY27" fmla="*/ 246366 h 313043"/>
                <a:gd name="connsiteX28" fmla="*/ 119063 w 166688"/>
                <a:gd name="connsiteY28" fmla="*/ 253510 h 313043"/>
                <a:gd name="connsiteX29" fmla="*/ 126207 w 166688"/>
                <a:gd name="connsiteY29" fmla="*/ 258272 h 313043"/>
                <a:gd name="connsiteX30" fmla="*/ 130969 w 166688"/>
                <a:gd name="connsiteY30" fmla="*/ 270178 h 313043"/>
                <a:gd name="connsiteX31" fmla="*/ 138113 w 166688"/>
                <a:gd name="connsiteY31" fmla="*/ 282085 h 313043"/>
                <a:gd name="connsiteX32" fmla="*/ 142875 w 166688"/>
                <a:gd name="connsiteY32" fmla="*/ 289228 h 313043"/>
                <a:gd name="connsiteX33" fmla="*/ 150019 w 166688"/>
                <a:gd name="connsiteY33" fmla="*/ 293991 h 313043"/>
                <a:gd name="connsiteX34" fmla="*/ 161925 w 166688"/>
                <a:gd name="connsiteY34" fmla="*/ 305897 h 313043"/>
                <a:gd name="connsiteX35" fmla="*/ 166688 w 166688"/>
                <a:gd name="connsiteY35" fmla="*/ 313041 h 31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6688" h="313043">
                  <a:moveTo>
                    <a:pt x="0" y="213028"/>
                  </a:moveTo>
                  <a:cubicBezTo>
                    <a:pt x="18256" y="210647"/>
                    <a:pt x="36609" y="208912"/>
                    <a:pt x="54769" y="205885"/>
                  </a:cubicBezTo>
                  <a:cubicBezTo>
                    <a:pt x="60469" y="204935"/>
                    <a:pt x="68508" y="206103"/>
                    <a:pt x="71438" y="201122"/>
                  </a:cubicBezTo>
                  <a:cubicBezTo>
                    <a:pt x="77594" y="190656"/>
                    <a:pt x="76201" y="177309"/>
                    <a:pt x="78582" y="165403"/>
                  </a:cubicBezTo>
                  <a:cubicBezTo>
                    <a:pt x="65881" y="133654"/>
                    <a:pt x="78582" y="173340"/>
                    <a:pt x="78582" y="141591"/>
                  </a:cubicBezTo>
                  <a:cubicBezTo>
                    <a:pt x="78582" y="129080"/>
                    <a:pt x="70466" y="127887"/>
                    <a:pt x="61913" y="122541"/>
                  </a:cubicBezTo>
                  <a:cubicBezTo>
                    <a:pt x="46074" y="112641"/>
                    <a:pt x="62722" y="120164"/>
                    <a:pt x="30957" y="110635"/>
                  </a:cubicBezTo>
                  <a:cubicBezTo>
                    <a:pt x="32544" y="97141"/>
                    <a:pt x="32424" y="83334"/>
                    <a:pt x="35719" y="70153"/>
                  </a:cubicBezTo>
                  <a:cubicBezTo>
                    <a:pt x="36536" y="66886"/>
                    <a:pt x="41078" y="65866"/>
                    <a:pt x="42863" y="63010"/>
                  </a:cubicBezTo>
                  <a:cubicBezTo>
                    <a:pt x="54306" y="44701"/>
                    <a:pt x="40307" y="55981"/>
                    <a:pt x="54769" y="46341"/>
                  </a:cubicBezTo>
                  <a:cubicBezTo>
                    <a:pt x="56357" y="43960"/>
                    <a:pt x="57508" y="41221"/>
                    <a:pt x="59532" y="39197"/>
                  </a:cubicBezTo>
                  <a:cubicBezTo>
                    <a:pt x="61555" y="37174"/>
                    <a:pt x="65012" y="36764"/>
                    <a:pt x="66675" y="34435"/>
                  </a:cubicBezTo>
                  <a:cubicBezTo>
                    <a:pt x="89216" y="2876"/>
                    <a:pt x="55395" y="38568"/>
                    <a:pt x="78582" y="15385"/>
                  </a:cubicBezTo>
                  <a:cubicBezTo>
                    <a:pt x="80169" y="11416"/>
                    <a:pt x="80859" y="0"/>
                    <a:pt x="83344" y="3478"/>
                  </a:cubicBezTo>
                  <a:cubicBezTo>
                    <a:pt x="89115" y="11558"/>
                    <a:pt x="94434" y="61652"/>
                    <a:pt x="95250" y="67772"/>
                  </a:cubicBezTo>
                  <a:cubicBezTo>
                    <a:pt x="93663" y="70153"/>
                    <a:pt x="91551" y="72259"/>
                    <a:pt x="90488" y="74916"/>
                  </a:cubicBezTo>
                  <a:cubicBezTo>
                    <a:pt x="88342" y="80281"/>
                    <a:pt x="89039" y="86851"/>
                    <a:pt x="85725" y="91585"/>
                  </a:cubicBezTo>
                  <a:cubicBezTo>
                    <a:pt x="83071" y="95376"/>
                    <a:pt x="77744" y="96275"/>
                    <a:pt x="73819" y="98728"/>
                  </a:cubicBezTo>
                  <a:cubicBezTo>
                    <a:pt x="67298" y="102804"/>
                    <a:pt x="61895" y="107282"/>
                    <a:pt x="54769" y="110635"/>
                  </a:cubicBezTo>
                  <a:cubicBezTo>
                    <a:pt x="14962" y="129368"/>
                    <a:pt x="37163" y="115230"/>
                    <a:pt x="19050" y="127303"/>
                  </a:cubicBezTo>
                  <a:cubicBezTo>
                    <a:pt x="12228" y="137537"/>
                    <a:pt x="7765" y="142725"/>
                    <a:pt x="7144" y="158260"/>
                  </a:cubicBezTo>
                  <a:cubicBezTo>
                    <a:pt x="6664" y="170262"/>
                    <a:pt x="7939" y="182641"/>
                    <a:pt x="11907" y="193978"/>
                  </a:cubicBezTo>
                  <a:cubicBezTo>
                    <a:pt x="13761" y="199276"/>
                    <a:pt x="19364" y="202463"/>
                    <a:pt x="23813" y="205885"/>
                  </a:cubicBezTo>
                  <a:cubicBezTo>
                    <a:pt x="32243" y="212369"/>
                    <a:pt x="44042" y="219398"/>
                    <a:pt x="54769" y="222553"/>
                  </a:cubicBezTo>
                  <a:cubicBezTo>
                    <a:pt x="64188" y="225323"/>
                    <a:pt x="73819" y="227316"/>
                    <a:pt x="83344" y="229697"/>
                  </a:cubicBezTo>
                  <a:cubicBezTo>
                    <a:pt x="85725" y="231285"/>
                    <a:pt x="88464" y="232436"/>
                    <a:pt x="90488" y="234460"/>
                  </a:cubicBezTo>
                  <a:cubicBezTo>
                    <a:pt x="92511" y="236483"/>
                    <a:pt x="92691" y="240323"/>
                    <a:pt x="95250" y="241603"/>
                  </a:cubicBezTo>
                  <a:cubicBezTo>
                    <a:pt x="101104" y="244530"/>
                    <a:pt x="107950" y="244778"/>
                    <a:pt x="114300" y="246366"/>
                  </a:cubicBezTo>
                  <a:cubicBezTo>
                    <a:pt x="115888" y="248747"/>
                    <a:pt x="117039" y="251486"/>
                    <a:pt x="119063" y="253510"/>
                  </a:cubicBezTo>
                  <a:cubicBezTo>
                    <a:pt x="121087" y="255534"/>
                    <a:pt x="124544" y="255943"/>
                    <a:pt x="126207" y="258272"/>
                  </a:cubicBezTo>
                  <a:cubicBezTo>
                    <a:pt x="128691" y="261750"/>
                    <a:pt x="129058" y="266355"/>
                    <a:pt x="130969" y="270178"/>
                  </a:cubicBezTo>
                  <a:cubicBezTo>
                    <a:pt x="133039" y="274318"/>
                    <a:pt x="135660" y="278160"/>
                    <a:pt x="138113" y="282085"/>
                  </a:cubicBezTo>
                  <a:cubicBezTo>
                    <a:pt x="139630" y="284512"/>
                    <a:pt x="140852" y="287205"/>
                    <a:pt x="142875" y="289228"/>
                  </a:cubicBezTo>
                  <a:cubicBezTo>
                    <a:pt x="144899" y="291252"/>
                    <a:pt x="147638" y="292403"/>
                    <a:pt x="150019" y="293991"/>
                  </a:cubicBezTo>
                  <a:cubicBezTo>
                    <a:pt x="162721" y="313043"/>
                    <a:pt x="146050" y="290022"/>
                    <a:pt x="161925" y="305897"/>
                  </a:cubicBezTo>
                  <a:cubicBezTo>
                    <a:pt x="163949" y="307921"/>
                    <a:pt x="166688" y="313041"/>
                    <a:pt x="166688" y="313041"/>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6447571" y="5105400"/>
              <a:ext cx="181829" cy="228600"/>
            </a:xfrm>
            <a:custGeom>
              <a:avLst/>
              <a:gdLst>
                <a:gd name="connsiteX0" fmla="*/ 119917 w 206925"/>
                <a:gd name="connsiteY0" fmla="*/ 266700 h 266700"/>
                <a:gd name="connsiteX1" fmla="*/ 110392 w 206925"/>
                <a:gd name="connsiteY1" fmla="*/ 230981 h 266700"/>
                <a:gd name="connsiteX2" fmla="*/ 103248 w 206925"/>
                <a:gd name="connsiteY2" fmla="*/ 226219 h 266700"/>
                <a:gd name="connsiteX3" fmla="*/ 86579 w 206925"/>
                <a:gd name="connsiteY3" fmla="*/ 214313 h 266700"/>
                <a:gd name="connsiteX4" fmla="*/ 79435 w 206925"/>
                <a:gd name="connsiteY4" fmla="*/ 207169 h 266700"/>
                <a:gd name="connsiteX5" fmla="*/ 31810 w 206925"/>
                <a:gd name="connsiteY5" fmla="*/ 195263 h 266700"/>
                <a:gd name="connsiteX6" fmla="*/ 19904 w 206925"/>
                <a:gd name="connsiteY6" fmla="*/ 183356 h 266700"/>
                <a:gd name="connsiteX7" fmla="*/ 7998 w 206925"/>
                <a:gd name="connsiteY7" fmla="*/ 159544 h 266700"/>
                <a:gd name="connsiteX8" fmla="*/ 12760 w 206925"/>
                <a:gd name="connsiteY8" fmla="*/ 130969 h 266700"/>
                <a:gd name="connsiteX9" fmla="*/ 19904 w 206925"/>
                <a:gd name="connsiteY9" fmla="*/ 123825 h 266700"/>
                <a:gd name="connsiteX10" fmla="*/ 24667 w 206925"/>
                <a:gd name="connsiteY10" fmla="*/ 111919 h 266700"/>
                <a:gd name="connsiteX11" fmla="*/ 31810 w 206925"/>
                <a:gd name="connsiteY11" fmla="*/ 107156 h 266700"/>
                <a:gd name="connsiteX12" fmla="*/ 55623 w 206925"/>
                <a:gd name="connsiteY12" fmla="*/ 95250 h 266700"/>
                <a:gd name="connsiteX13" fmla="*/ 60385 w 206925"/>
                <a:gd name="connsiteY13" fmla="*/ 88106 h 266700"/>
                <a:gd name="connsiteX14" fmla="*/ 84198 w 206925"/>
                <a:gd name="connsiteY14" fmla="*/ 76200 h 266700"/>
                <a:gd name="connsiteX15" fmla="*/ 115154 w 206925"/>
                <a:gd name="connsiteY15" fmla="*/ 59531 h 266700"/>
                <a:gd name="connsiteX16" fmla="*/ 119917 w 206925"/>
                <a:gd name="connsiteY16" fmla="*/ 47625 h 266700"/>
                <a:gd name="connsiteX17" fmla="*/ 115154 w 206925"/>
                <a:gd name="connsiteY17" fmla="*/ 23813 h 266700"/>
                <a:gd name="connsiteX18" fmla="*/ 103248 w 206925"/>
                <a:gd name="connsiteY18" fmla="*/ 11906 h 266700"/>
                <a:gd name="connsiteX19" fmla="*/ 79435 w 206925"/>
                <a:gd name="connsiteY19" fmla="*/ 0 h 266700"/>
                <a:gd name="connsiteX20" fmla="*/ 50860 w 206925"/>
                <a:gd name="connsiteY20" fmla="*/ 16669 h 266700"/>
                <a:gd name="connsiteX21" fmla="*/ 60385 w 206925"/>
                <a:gd name="connsiteY21" fmla="*/ 52388 h 266700"/>
                <a:gd name="connsiteX22" fmla="*/ 67529 w 206925"/>
                <a:gd name="connsiteY22" fmla="*/ 57150 h 266700"/>
                <a:gd name="connsiteX23" fmla="*/ 72292 w 206925"/>
                <a:gd name="connsiteY23" fmla="*/ 64294 h 266700"/>
                <a:gd name="connsiteX24" fmla="*/ 79435 w 206925"/>
                <a:gd name="connsiteY24" fmla="*/ 69056 h 266700"/>
                <a:gd name="connsiteX25" fmla="*/ 84198 w 206925"/>
                <a:gd name="connsiteY25" fmla="*/ 80963 h 266700"/>
                <a:gd name="connsiteX26" fmla="*/ 103248 w 206925"/>
                <a:gd name="connsiteY26" fmla="*/ 92869 h 266700"/>
                <a:gd name="connsiteX27" fmla="*/ 108010 w 206925"/>
                <a:gd name="connsiteY27" fmla="*/ 100013 h 266700"/>
                <a:gd name="connsiteX28" fmla="*/ 115154 w 206925"/>
                <a:gd name="connsiteY28" fmla="*/ 116681 h 266700"/>
                <a:gd name="connsiteX29" fmla="*/ 127060 w 206925"/>
                <a:gd name="connsiteY29" fmla="*/ 123825 h 266700"/>
                <a:gd name="connsiteX30" fmla="*/ 150873 w 206925"/>
                <a:gd name="connsiteY30" fmla="*/ 140494 h 266700"/>
                <a:gd name="connsiteX31" fmla="*/ 162779 w 206925"/>
                <a:gd name="connsiteY31" fmla="*/ 152400 h 266700"/>
                <a:gd name="connsiteX32" fmla="*/ 167542 w 206925"/>
                <a:gd name="connsiteY32" fmla="*/ 159544 h 266700"/>
                <a:gd name="connsiteX33" fmla="*/ 179448 w 206925"/>
                <a:gd name="connsiteY33" fmla="*/ 183356 h 266700"/>
                <a:gd name="connsiteX34" fmla="*/ 186592 w 206925"/>
                <a:gd name="connsiteY34" fmla="*/ 195263 h 266700"/>
                <a:gd name="connsiteX35" fmla="*/ 191354 w 206925"/>
                <a:gd name="connsiteY35" fmla="*/ 207169 h 266700"/>
                <a:gd name="connsiteX36" fmla="*/ 203260 w 206925"/>
                <a:gd name="connsiteY36" fmla="*/ 230981 h 266700"/>
                <a:gd name="connsiteX37" fmla="*/ 193735 w 206925"/>
                <a:gd name="connsiteY37" fmla="*/ 235744 h 266700"/>
                <a:gd name="connsiteX38" fmla="*/ 122298 w 206925"/>
                <a:gd name="connsiteY38" fmla="*/ 230981 h 266700"/>
                <a:gd name="connsiteX39" fmla="*/ 98485 w 206925"/>
                <a:gd name="connsiteY39" fmla="*/ 219075 h 266700"/>
                <a:gd name="connsiteX40" fmla="*/ 86579 w 206925"/>
                <a:gd name="connsiteY40" fmla="*/ 214313 h 266700"/>
                <a:gd name="connsiteX41" fmla="*/ 79435 w 206925"/>
                <a:gd name="connsiteY41" fmla="*/ 195263 h 266700"/>
                <a:gd name="connsiteX42" fmla="*/ 91342 w 206925"/>
                <a:gd name="connsiteY42" fmla="*/ 147638 h 266700"/>
                <a:gd name="connsiteX43" fmla="*/ 96104 w 206925"/>
                <a:gd name="connsiteY43" fmla="*/ 130969 h 266700"/>
                <a:gd name="connsiteX44" fmla="*/ 91342 w 206925"/>
                <a:gd name="connsiteY44" fmla="*/ 119063 h 266700"/>
                <a:gd name="connsiteX45" fmla="*/ 79435 w 206925"/>
                <a:gd name="connsiteY45" fmla="*/ 76200 h 266700"/>
                <a:gd name="connsiteX46" fmla="*/ 74673 w 206925"/>
                <a:gd name="connsiteY46" fmla="*/ 64294 h 266700"/>
                <a:gd name="connsiteX47" fmla="*/ 67529 w 206925"/>
                <a:gd name="connsiteY47" fmla="*/ 59531 h 266700"/>
                <a:gd name="connsiteX48" fmla="*/ 55623 w 206925"/>
                <a:gd name="connsiteY48" fmla="*/ 52388 h 266700"/>
                <a:gd name="connsiteX49" fmla="*/ 50860 w 206925"/>
                <a:gd name="connsiteY49" fmla="*/ 40481 h 266700"/>
                <a:gd name="connsiteX50" fmla="*/ 43717 w 206925"/>
                <a:gd name="connsiteY50" fmla="*/ 35719 h 266700"/>
                <a:gd name="connsiteX51" fmla="*/ 31810 w 206925"/>
                <a:gd name="connsiteY51" fmla="*/ 23813 h 266700"/>
                <a:gd name="connsiteX52" fmla="*/ 19904 w 206925"/>
                <a:gd name="connsiteY52" fmla="*/ 11906 h 266700"/>
                <a:gd name="connsiteX53" fmla="*/ 15142 w 206925"/>
                <a:gd name="connsiteY53" fmla="*/ 4763 h 266700"/>
                <a:gd name="connsiteX54" fmla="*/ 7998 w 206925"/>
                <a:gd name="connsiteY54"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6925" h="266700">
                  <a:moveTo>
                    <a:pt x="119917" y="266700"/>
                  </a:moveTo>
                  <a:cubicBezTo>
                    <a:pt x="118812" y="261178"/>
                    <a:pt x="115785" y="238532"/>
                    <a:pt x="110392" y="230981"/>
                  </a:cubicBezTo>
                  <a:cubicBezTo>
                    <a:pt x="108729" y="228652"/>
                    <a:pt x="105629" y="227806"/>
                    <a:pt x="103248" y="226219"/>
                  </a:cubicBezTo>
                  <a:cubicBezTo>
                    <a:pt x="93606" y="211757"/>
                    <a:pt x="104888" y="225756"/>
                    <a:pt x="86579" y="214313"/>
                  </a:cubicBezTo>
                  <a:cubicBezTo>
                    <a:pt x="83723" y="212528"/>
                    <a:pt x="82291" y="208954"/>
                    <a:pt x="79435" y="207169"/>
                  </a:cubicBezTo>
                  <a:cubicBezTo>
                    <a:pt x="68525" y="200350"/>
                    <a:pt x="36869" y="196275"/>
                    <a:pt x="31810" y="195263"/>
                  </a:cubicBezTo>
                  <a:cubicBezTo>
                    <a:pt x="27841" y="191294"/>
                    <a:pt x="22732" y="188204"/>
                    <a:pt x="19904" y="183356"/>
                  </a:cubicBezTo>
                  <a:cubicBezTo>
                    <a:pt x="0" y="149232"/>
                    <a:pt x="27514" y="179060"/>
                    <a:pt x="7998" y="159544"/>
                  </a:cubicBezTo>
                  <a:cubicBezTo>
                    <a:pt x="9585" y="150019"/>
                    <a:pt x="9706" y="140130"/>
                    <a:pt x="12760" y="130969"/>
                  </a:cubicBezTo>
                  <a:cubicBezTo>
                    <a:pt x="13825" y="127774"/>
                    <a:pt x="18119" y="126681"/>
                    <a:pt x="19904" y="123825"/>
                  </a:cubicBezTo>
                  <a:cubicBezTo>
                    <a:pt x="22170" y="120200"/>
                    <a:pt x="22183" y="115397"/>
                    <a:pt x="24667" y="111919"/>
                  </a:cubicBezTo>
                  <a:cubicBezTo>
                    <a:pt x="26330" y="109590"/>
                    <a:pt x="29383" y="108673"/>
                    <a:pt x="31810" y="107156"/>
                  </a:cubicBezTo>
                  <a:cubicBezTo>
                    <a:pt x="45646" y="98509"/>
                    <a:pt x="41024" y="101090"/>
                    <a:pt x="55623" y="95250"/>
                  </a:cubicBezTo>
                  <a:cubicBezTo>
                    <a:pt x="57210" y="92869"/>
                    <a:pt x="58361" y="90130"/>
                    <a:pt x="60385" y="88106"/>
                  </a:cubicBezTo>
                  <a:cubicBezTo>
                    <a:pt x="65912" y="82579"/>
                    <a:pt x="78940" y="79005"/>
                    <a:pt x="84198" y="76200"/>
                  </a:cubicBezTo>
                  <a:cubicBezTo>
                    <a:pt x="122466" y="55790"/>
                    <a:pt x="87394" y="70636"/>
                    <a:pt x="115154" y="59531"/>
                  </a:cubicBezTo>
                  <a:cubicBezTo>
                    <a:pt x="116742" y="55562"/>
                    <a:pt x="119917" y="51899"/>
                    <a:pt x="119917" y="47625"/>
                  </a:cubicBezTo>
                  <a:cubicBezTo>
                    <a:pt x="119917" y="39530"/>
                    <a:pt x="117535" y="31550"/>
                    <a:pt x="115154" y="23813"/>
                  </a:cubicBezTo>
                  <a:cubicBezTo>
                    <a:pt x="113188" y="17425"/>
                    <a:pt x="108389" y="15119"/>
                    <a:pt x="103248" y="11906"/>
                  </a:cubicBezTo>
                  <a:cubicBezTo>
                    <a:pt x="89409" y="3257"/>
                    <a:pt x="94038" y="5842"/>
                    <a:pt x="79435" y="0"/>
                  </a:cubicBezTo>
                  <a:cubicBezTo>
                    <a:pt x="52966" y="10588"/>
                    <a:pt x="60365" y="2412"/>
                    <a:pt x="50860" y="16669"/>
                  </a:cubicBezTo>
                  <a:cubicBezTo>
                    <a:pt x="51965" y="22191"/>
                    <a:pt x="54992" y="44837"/>
                    <a:pt x="60385" y="52388"/>
                  </a:cubicBezTo>
                  <a:cubicBezTo>
                    <a:pt x="62048" y="54717"/>
                    <a:pt x="65148" y="55563"/>
                    <a:pt x="67529" y="57150"/>
                  </a:cubicBezTo>
                  <a:cubicBezTo>
                    <a:pt x="69117" y="59531"/>
                    <a:pt x="70268" y="62270"/>
                    <a:pt x="72292" y="64294"/>
                  </a:cubicBezTo>
                  <a:cubicBezTo>
                    <a:pt x="74315" y="66317"/>
                    <a:pt x="77772" y="66727"/>
                    <a:pt x="79435" y="69056"/>
                  </a:cubicBezTo>
                  <a:cubicBezTo>
                    <a:pt x="81920" y="72535"/>
                    <a:pt x="81932" y="77338"/>
                    <a:pt x="84198" y="80963"/>
                  </a:cubicBezTo>
                  <a:cubicBezTo>
                    <a:pt x="89280" y="89094"/>
                    <a:pt x="94669" y="89437"/>
                    <a:pt x="103248" y="92869"/>
                  </a:cubicBezTo>
                  <a:cubicBezTo>
                    <a:pt x="104835" y="95250"/>
                    <a:pt x="106730" y="97453"/>
                    <a:pt x="108010" y="100013"/>
                  </a:cubicBezTo>
                  <a:cubicBezTo>
                    <a:pt x="110713" y="105420"/>
                    <a:pt x="111378" y="111961"/>
                    <a:pt x="115154" y="116681"/>
                  </a:cubicBezTo>
                  <a:cubicBezTo>
                    <a:pt x="118045" y="120295"/>
                    <a:pt x="123446" y="120934"/>
                    <a:pt x="127060" y="123825"/>
                  </a:cubicBezTo>
                  <a:cubicBezTo>
                    <a:pt x="149453" y="141739"/>
                    <a:pt x="128072" y="131372"/>
                    <a:pt x="150873" y="140494"/>
                  </a:cubicBezTo>
                  <a:cubicBezTo>
                    <a:pt x="163569" y="159541"/>
                    <a:pt x="146907" y="136529"/>
                    <a:pt x="162779" y="152400"/>
                  </a:cubicBezTo>
                  <a:cubicBezTo>
                    <a:pt x="164803" y="154424"/>
                    <a:pt x="166025" y="157117"/>
                    <a:pt x="167542" y="159544"/>
                  </a:cubicBezTo>
                  <a:cubicBezTo>
                    <a:pt x="184096" y="186030"/>
                    <a:pt x="166306" y="157072"/>
                    <a:pt x="179448" y="183356"/>
                  </a:cubicBezTo>
                  <a:cubicBezTo>
                    <a:pt x="181518" y="187496"/>
                    <a:pt x="184522" y="191123"/>
                    <a:pt x="186592" y="195263"/>
                  </a:cubicBezTo>
                  <a:cubicBezTo>
                    <a:pt x="188503" y="199086"/>
                    <a:pt x="189442" y="203346"/>
                    <a:pt x="191354" y="207169"/>
                  </a:cubicBezTo>
                  <a:cubicBezTo>
                    <a:pt x="206925" y="238311"/>
                    <a:pt x="191028" y="200397"/>
                    <a:pt x="203260" y="230981"/>
                  </a:cubicBezTo>
                  <a:cubicBezTo>
                    <a:pt x="200085" y="232569"/>
                    <a:pt x="197285" y="235744"/>
                    <a:pt x="193735" y="235744"/>
                  </a:cubicBezTo>
                  <a:cubicBezTo>
                    <a:pt x="169870" y="235744"/>
                    <a:pt x="146009" y="233691"/>
                    <a:pt x="122298" y="230981"/>
                  </a:cubicBezTo>
                  <a:cubicBezTo>
                    <a:pt x="114368" y="230075"/>
                    <a:pt x="105098" y="222382"/>
                    <a:pt x="98485" y="219075"/>
                  </a:cubicBezTo>
                  <a:cubicBezTo>
                    <a:pt x="94662" y="217164"/>
                    <a:pt x="90548" y="215900"/>
                    <a:pt x="86579" y="214313"/>
                  </a:cubicBezTo>
                  <a:cubicBezTo>
                    <a:pt x="84198" y="207963"/>
                    <a:pt x="79774" y="202036"/>
                    <a:pt x="79435" y="195263"/>
                  </a:cubicBezTo>
                  <a:cubicBezTo>
                    <a:pt x="78451" y="175582"/>
                    <a:pt x="85627" y="164785"/>
                    <a:pt x="91342" y="147638"/>
                  </a:cubicBezTo>
                  <a:cubicBezTo>
                    <a:pt x="93169" y="142156"/>
                    <a:pt x="94517" y="136525"/>
                    <a:pt x="96104" y="130969"/>
                  </a:cubicBezTo>
                  <a:cubicBezTo>
                    <a:pt x="94517" y="127000"/>
                    <a:pt x="92599" y="123148"/>
                    <a:pt x="91342" y="119063"/>
                  </a:cubicBezTo>
                  <a:cubicBezTo>
                    <a:pt x="73756" y="61908"/>
                    <a:pt x="102150" y="144348"/>
                    <a:pt x="79435" y="76200"/>
                  </a:cubicBezTo>
                  <a:cubicBezTo>
                    <a:pt x="78083" y="72145"/>
                    <a:pt x="77157" y="67772"/>
                    <a:pt x="74673" y="64294"/>
                  </a:cubicBezTo>
                  <a:cubicBezTo>
                    <a:pt x="73009" y="61965"/>
                    <a:pt x="69956" y="61048"/>
                    <a:pt x="67529" y="59531"/>
                  </a:cubicBezTo>
                  <a:cubicBezTo>
                    <a:pt x="63604" y="57078"/>
                    <a:pt x="59592" y="54769"/>
                    <a:pt x="55623" y="52388"/>
                  </a:cubicBezTo>
                  <a:cubicBezTo>
                    <a:pt x="54035" y="48419"/>
                    <a:pt x="53345" y="43960"/>
                    <a:pt x="50860" y="40481"/>
                  </a:cubicBezTo>
                  <a:cubicBezTo>
                    <a:pt x="49197" y="38152"/>
                    <a:pt x="45740" y="37742"/>
                    <a:pt x="43717" y="35719"/>
                  </a:cubicBezTo>
                  <a:cubicBezTo>
                    <a:pt x="27845" y="19847"/>
                    <a:pt x="50856" y="36509"/>
                    <a:pt x="31810" y="23813"/>
                  </a:cubicBezTo>
                  <a:cubicBezTo>
                    <a:pt x="19114" y="4767"/>
                    <a:pt x="35776" y="27778"/>
                    <a:pt x="19904" y="11906"/>
                  </a:cubicBezTo>
                  <a:cubicBezTo>
                    <a:pt x="17881" y="9883"/>
                    <a:pt x="17165" y="6786"/>
                    <a:pt x="15142" y="4763"/>
                  </a:cubicBezTo>
                  <a:cubicBezTo>
                    <a:pt x="13118" y="2739"/>
                    <a:pt x="7998" y="0"/>
                    <a:pt x="7998"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6117431" y="5122069"/>
              <a:ext cx="137380" cy="178594"/>
            </a:xfrm>
            <a:custGeom>
              <a:avLst/>
              <a:gdLst>
                <a:gd name="connsiteX0" fmla="*/ 0 w 137380"/>
                <a:gd name="connsiteY0" fmla="*/ 178594 h 178594"/>
                <a:gd name="connsiteX1" fmla="*/ 28575 w 137380"/>
                <a:gd name="connsiteY1" fmla="*/ 166687 h 178594"/>
                <a:gd name="connsiteX2" fmla="*/ 52388 w 137380"/>
                <a:gd name="connsiteY2" fmla="*/ 150019 h 178594"/>
                <a:gd name="connsiteX3" fmla="*/ 64294 w 137380"/>
                <a:gd name="connsiteY3" fmla="*/ 138112 h 178594"/>
                <a:gd name="connsiteX4" fmla="*/ 76200 w 137380"/>
                <a:gd name="connsiteY4" fmla="*/ 126206 h 178594"/>
                <a:gd name="connsiteX5" fmla="*/ 80963 w 137380"/>
                <a:gd name="connsiteY5" fmla="*/ 119062 h 178594"/>
                <a:gd name="connsiteX6" fmla="*/ 88107 w 137380"/>
                <a:gd name="connsiteY6" fmla="*/ 114300 h 178594"/>
                <a:gd name="connsiteX7" fmla="*/ 83344 w 137380"/>
                <a:gd name="connsiteY7" fmla="*/ 102394 h 178594"/>
                <a:gd name="connsiteX8" fmla="*/ 52388 w 137380"/>
                <a:gd name="connsiteY8" fmla="*/ 90487 h 178594"/>
                <a:gd name="connsiteX9" fmla="*/ 40482 w 137380"/>
                <a:gd name="connsiteY9" fmla="*/ 83344 h 178594"/>
                <a:gd name="connsiteX10" fmla="*/ 35719 w 137380"/>
                <a:gd name="connsiteY10" fmla="*/ 71437 h 178594"/>
                <a:gd name="connsiteX11" fmla="*/ 23813 w 137380"/>
                <a:gd name="connsiteY11" fmla="*/ 66675 h 178594"/>
                <a:gd name="connsiteX12" fmla="*/ 16669 w 137380"/>
                <a:gd name="connsiteY12" fmla="*/ 59531 h 178594"/>
                <a:gd name="connsiteX13" fmla="*/ 28575 w 137380"/>
                <a:gd name="connsiteY13" fmla="*/ 35719 h 178594"/>
                <a:gd name="connsiteX14" fmla="*/ 40482 w 137380"/>
                <a:gd name="connsiteY14" fmla="*/ 30956 h 178594"/>
                <a:gd name="connsiteX15" fmla="*/ 57150 w 137380"/>
                <a:gd name="connsiteY15" fmla="*/ 19050 h 178594"/>
                <a:gd name="connsiteX16" fmla="*/ 64294 w 137380"/>
                <a:gd name="connsiteY16" fmla="*/ 11906 h 178594"/>
                <a:gd name="connsiteX17" fmla="*/ 92869 w 137380"/>
                <a:gd name="connsiteY17" fmla="*/ 0 h 178594"/>
                <a:gd name="connsiteX18" fmla="*/ 123825 w 137380"/>
                <a:gd name="connsiteY18" fmla="*/ 4762 h 178594"/>
                <a:gd name="connsiteX19" fmla="*/ 128588 w 137380"/>
                <a:gd name="connsiteY19" fmla="*/ 11906 h 178594"/>
                <a:gd name="connsiteX20" fmla="*/ 135732 w 137380"/>
                <a:gd name="connsiteY20" fmla="*/ 16669 h 178594"/>
                <a:gd name="connsiteX21" fmla="*/ 123825 w 137380"/>
                <a:gd name="connsiteY21" fmla="*/ 23812 h 178594"/>
                <a:gd name="connsiteX22" fmla="*/ 64294 w 137380"/>
                <a:gd name="connsiteY22" fmla="*/ 28575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380" h="178594">
                  <a:moveTo>
                    <a:pt x="0" y="178594"/>
                  </a:moveTo>
                  <a:cubicBezTo>
                    <a:pt x="12934" y="174898"/>
                    <a:pt x="18270" y="174931"/>
                    <a:pt x="28575" y="166687"/>
                  </a:cubicBezTo>
                  <a:cubicBezTo>
                    <a:pt x="50966" y="148774"/>
                    <a:pt x="29588" y="159138"/>
                    <a:pt x="52388" y="150019"/>
                  </a:cubicBezTo>
                  <a:cubicBezTo>
                    <a:pt x="65081" y="130977"/>
                    <a:pt x="48425" y="153980"/>
                    <a:pt x="64294" y="138112"/>
                  </a:cubicBezTo>
                  <a:cubicBezTo>
                    <a:pt x="80173" y="122235"/>
                    <a:pt x="57148" y="138910"/>
                    <a:pt x="76200" y="126206"/>
                  </a:cubicBezTo>
                  <a:cubicBezTo>
                    <a:pt x="77788" y="123825"/>
                    <a:pt x="78939" y="121086"/>
                    <a:pt x="80963" y="119062"/>
                  </a:cubicBezTo>
                  <a:cubicBezTo>
                    <a:pt x="82987" y="117038"/>
                    <a:pt x="87702" y="117133"/>
                    <a:pt x="88107" y="114300"/>
                  </a:cubicBezTo>
                  <a:cubicBezTo>
                    <a:pt x="88711" y="110068"/>
                    <a:pt x="86901" y="104765"/>
                    <a:pt x="83344" y="102394"/>
                  </a:cubicBezTo>
                  <a:cubicBezTo>
                    <a:pt x="74145" y="96261"/>
                    <a:pt x="61868" y="96175"/>
                    <a:pt x="52388" y="90487"/>
                  </a:cubicBezTo>
                  <a:lnTo>
                    <a:pt x="40482" y="83344"/>
                  </a:lnTo>
                  <a:cubicBezTo>
                    <a:pt x="38894" y="79375"/>
                    <a:pt x="38742" y="74460"/>
                    <a:pt x="35719" y="71437"/>
                  </a:cubicBezTo>
                  <a:cubicBezTo>
                    <a:pt x="32697" y="68415"/>
                    <a:pt x="27438" y="68940"/>
                    <a:pt x="23813" y="66675"/>
                  </a:cubicBezTo>
                  <a:cubicBezTo>
                    <a:pt x="20957" y="64890"/>
                    <a:pt x="19050" y="61912"/>
                    <a:pt x="16669" y="59531"/>
                  </a:cubicBezTo>
                  <a:cubicBezTo>
                    <a:pt x="19843" y="48422"/>
                    <a:pt x="18811" y="41822"/>
                    <a:pt x="28575" y="35719"/>
                  </a:cubicBezTo>
                  <a:cubicBezTo>
                    <a:pt x="32200" y="33453"/>
                    <a:pt x="36513" y="32544"/>
                    <a:pt x="40482" y="30956"/>
                  </a:cubicBezTo>
                  <a:cubicBezTo>
                    <a:pt x="50122" y="16494"/>
                    <a:pt x="38843" y="30492"/>
                    <a:pt x="57150" y="19050"/>
                  </a:cubicBezTo>
                  <a:cubicBezTo>
                    <a:pt x="60006" y="17265"/>
                    <a:pt x="61322" y="13491"/>
                    <a:pt x="64294" y="11906"/>
                  </a:cubicBezTo>
                  <a:cubicBezTo>
                    <a:pt x="73399" y="7050"/>
                    <a:pt x="92869" y="0"/>
                    <a:pt x="92869" y="0"/>
                  </a:cubicBezTo>
                  <a:cubicBezTo>
                    <a:pt x="103188" y="1587"/>
                    <a:pt x="113921" y="1461"/>
                    <a:pt x="123825" y="4762"/>
                  </a:cubicBezTo>
                  <a:cubicBezTo>
                    <a:pt x="126540" y="5667"/>
                    <a:pt x="126564" y="9882"/>
                    <a:pt x="128588" y="11906"/>
                  </a:cubicBezTo>
                  <a:cubicBezTo>
                    <a:pt x="130612" y="13930"/>
                    <a:pt x="133351" y="15081"/>
                    <a:pt x="135732" y="16669"/>
                  </a:cubicBezTo>
                  <a:cubicBezTo>
                    <a:pt x="125643" y="41887"/>
                    <a:pt x="137380" y="23812"/>
                    <a:pt x="123825" y="23812"/>
                  </a:cubicBezTo>
                  <a:cubicBezTo>
                    <a:pt x="103918" y="23812"/>
                    <a:pt x="64294" y="28575"/>
                    <a:pt x="64294" y="28575"/>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6300788" y="5257800"/>
              <a:ext cx="252412" cy="97631"/>
            </a:xfrm>
            <a:custGeom>
              <a:avLst/>
              <a:gdLst>
                <a:gd name="connsiteX0" fmla="*/ 233362 w 280752"/>
                <a:gd name="connsiteY0" fmla="*/ 111919 h 164306"/>
                <a:gd name="connsiteX1" fmla="*/ 214312 w 280752"/>
                <a:gd name="connsiteY1" fmla="*/ 100012 h 164306"/>
                <a:gd name="connsiteX2" fmla="*/ 202406 w 280752"/>
                <a:gd name="connsiteY2" fmla="*/ 95250 h 164306"/>
                <a:gd name="connsiteX3" fmla="*/ 197643 w 280752"/>
                <a:gd name="connsiteY3" fmla="*/ 104775 h 164306"/>
                <a:gd name="connsiteX4" fmla="*/ 185737 w 280752"/>
                <a:gd name="connsiteY4" fmla="*/ 111919 h 164306"/>
                <a:gd name="connsiteX5" fmla="*/ 178593 w 280752"/>
                <a:gd name="connsiteY5" fmla="*/ 116681 h 164306"/>
                <a:gd name="connsiteX6" fmla="*/ 166687 w 280752"/>
                <a:gd name="connsiteY6" fmla="*/ 128587 h 164306"/>
                <a:gd name="connsiteX7" fmla="*/ 154781 w 280752"/>
                <a:gd name="connsiteY7" fmla="*/ 140494 h 164306"/>
                <a:gd name="connsiteX8" fmla="*/ 150018 w 280752"/>
                <a:gd name="connsiteY8" fmla="*/ 147637 h 164306"/>
                <a:gd name="connsiteX9" fmla="*/ 142875 w 280752"/>
                <a:gd name="connsiteY9" fmla="*/ 152400 h 164306"/>
                <a:gd name="connsiteX10" fmla="*/ 138112 w 280752"/>
                <a:gd name="connsiteY10" fmla="*/ 130969 h 164306"/>
                <a:gd name="connsiteX11" fmla="*/ 147637 w 280752"/>
                <a:gd name="connsiteY11" fmla="*/ 64294 h 164306"/>
                <a:gd name="connsiteX12" fmla="*/ 154781 w 280752"/>
                <a:gd name="connsiteY12" fmla="*/ 52387 h 164306"/>
                <a:gd name="connsiteX13" fmla="*/ 159543 w 280752"/>
                <a:gd name="connsiteY13" fmla="*/ 40481 h 164306"/>
                <a:gd name="connsiteX14" fmla="*/ 190500 w 280752"/>
                <a:gd name="connsiteY14" fmla="*/ 23812 h 164306"/>
                <a:gd name="connsiteX15" fmla="*/ 214312 w 280752"/>
                <a:gd name="connsiteY15" fmla="*/ 11906 h 164306"/>
                <a:gd name="connsiteX16" fmla="*/ 219075 w 280752"/>
                <a:gd name="connsiteY16" fmla="*/ 4762 h 164306"/>
                <a:gd name="connsiteX17" fmla="*/ 226218 w 280752"/>
                <a:gd name="connsiteY17" fmla="*/ 0 h 164306"/>
                <a:gd name="connsiteX18" fmla="*/ 221456 w 280752"/>
                <a:gd name="connsiteY18" fmla="*/ 9525 h 164306"/>
                <a:gd name="connsiteX19" fmla="*/ 214312 w 280752"/>
                <a:gd name="connsiteY19" fmla="*/ 16669 h 164306"/>
                <a:gd name="connsiteX20" fmla="*/ 202406 w 280752"/>
                <a:gd name="connsiteY20" fmla="*/ 45244 h 164306"/>
                <a:gd name="connsiteX21" fmla="*/ 197643 w 280752"/>
                <a:gd name="connsiteY21" fmla="*/ 52387 h 164306"/>
                <a:gd name="connsiteX22" fmla="*/ 202406 w 280752"/>
                <a:gd name="connsiteY22" fmla="*/ 80962 h 164306"/>
                <a:gd name="connsiteX23" fmla="*/ 226218 w 280752"/>
                <a:gd name="connsiteY23" fmla="*/ 104775 h 164306"/>
                <a:gd name="connsiteX24" fmla="*/ 230981 w 280752"/>
                <a:gd name="connsiteY24" fmla="*/ 116681 h 164306"/>
                <a:gd name="connsiteX25" fmla="*/ 273843 w 280752"/>
                <a:gd name="connsiteY25" fmla="*/ 135731 h 164306"/>
                <a:gd name="connsiteX26" fmla="*/ 278606 w 280752"/>
                <a:gd name="connsiteY26" fmla="*/ 152400 h 164306"/>
                <a:gd name="connsiteX27" fmla="*/ 269081 w 280752"/>
                <a:gd name="connsiteY27" fmla="*/ 147637 h 164306"/>
                <a:gd name="connsiteX28" fmla="*/ 250031 w 280752"/>
                <a:gd name="connsiteY28" fmla="*/ 142875 h 164306"/>
                <a:gd name="connsiteX29" fmla="*/ 138112 w 280752"/>
                <a:gd name="connsiteY29" fmla="*/ 147637 h 164306"/>
                <a:gd name="connsiteX30" fmla="*/ 130968 w 280752"/>
                <a:gd name="connsiteY30" fmla="*/ 135731 h 164306"/>
                <a:gd name="connsiteX31" fmla="*/ 114300 w 280752"/>
                <a:gd name="connsiteY31" fmla="*/ 130969 h 164306"/>
                <a:gd name="connsiteX32" fmla="*/ 102393 w 280752"/>
                <a:gd name="connsiteY32" fmla="*/ 123825 h 164306"/>
                <a:gd name="connsiteX33" fmla="*/ 66675 w 280752"/>
                <a:gd name="connsiteY33" fmla="*/ 111919 h 164306"/>
                <a:gd name="connsiteX34" fmla="*/ 59531 w 280752"/>
                <a:gd name="connsiteY34" fmla="*/ 107156 h 164306"/>
                <a:gd name="connsiteX35" fmla="*/ 0 w 280752"/>
                <a:gd name="connsiteY35" fmla="*/ 116681 h 164306"/>
                <a:gd name="connsiteX36" fmla="*/ 4762 w 280752"/>
                <a:gd name="connsiteY36" fmla="*/ 135731 h 164306"/>
                <a:gd name="connsiteX37" fmla="*/ 11906 w 280752"/>
                <a:gd name="connsiteY37" fmla="*/ 147637 h 164306"/>
                <a:gd name="connsiteX38" fmla="*/ 16668 w 280752"/>
                <a:gd name="connsiteY38" fmla="*/ 164306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0752" h="164306">
                  <a:moveTo>
                    <a:pt x="233362" y="111919"/>
                  </a:moveTo>
                  <a:cubicBezTo>
                    <a:pt x="227012" y="107950"/>
                    <a:pt x="220905" y="103562"/>
                    <a:pt x="214312" y="100012"/>
                  </a:cubicBezTo>
                  <a:cubicBezTo>
                    <a:pt x="210549" y="97986"/>
                    <a:pt x="206516" y="94076"/>
                    <a:pt x="202406" y="95250"/>
                  </a:cubicBezTo>
                  <a:cubicBezTo>
                    <a:pt x="198993" y="96225"/>
                    <a:pt x="200153" y="102265"/>
                    <a:pt x="197643" y="104775"/>
                  </a:cubicBezTo>
                  <a:cubicBezTo>
                    <a:pt x="194370" y="108048"/>
                    <a:pt x="189662" y="109466"/>
                    <a:pt x="185737" y="111919"/>
                  </a:cubicBezTo>
                  <a:cubicBezTo>
                    <a:pt x="183310" y="113436"/>
                    <a:pt x="180974" y="115094"/>
                    <a:pt x="178593" y="116681"/>
                  </a:cubicBezTo>
                  <a:cubicBezTo>
                    <a:pt x="165894" y="135732"/>
                    <a:pt x="182562" y="112712"/>
                    <a:pt x="166687" y="128587"/>
                  </a:cubicBezTo>
                  <a:cubicBezTo>
                    <a:pt x="150808" y="144466"/>
                    <a:pt x="173836" y="127790"/>
                    <a:pt x="154781" y="140494"/>
                  </a:cubicBezTo>
                  <a:cubicBezTo>
                    <a:pt x="153193" y="142875"/>
                    <a:pt x="152042" y="145613"/>
                    <a:pt x="150018" y="147637"/>
                  </a:cubicBezTo>
                  <a:cubicBezTo>
                    <a:pt x="147994" y="149661"/>
                    <a:pt x="144538" y="154729"/>
                    <a:pt x="142875" y="152400"/>
                  </a:cubicBezTo>
                  <a:cubicBezTo>
                    <a:pt x="138621" y="146445"/>
                    <a:pt x="139700" y="138113"/>
                    <a:pt x="138112" y="130969"/>
                  </a:cubicBezTo>
                  <a:cubicBezTo>
                    <a:pt x="139280" y="120462"/>
                    <a:pt x="142584" y="79454"/>
                    <a:pt x="147637" y="64294"/>
                  </a:cubicBezTo>
                  <a:cubicBezTo>
                    <a:pt x="149101" y="59903"/>
                    <a:pt x="152711" y="56527"/>
                    <a:pt x="154781" y="52387"/>
                  </a:cubicBezTo>
                  <a:cubicBezTo>
                    <a:pt x="156692" y="48564"/>
                    <a:pt x="156521" y="43503"/>
                    <a:pt x="159543" y="40481"/>
                  </a:cubicBezTo>
                  <a:cubicBezTo>
                    <a:pt x="168045" y="31979"/>
                    <a:pt x="179731" y="28120"/>
                    <a:pt x="190500" y="23812"/>
                  </a:cubicBezTo>
                  <a:cubicBezTo>
                    <a:pt x="201278" y="7645"/>
                    <a:pt x="187029" y="25548"/>
                    <a:pt x="214312" y="11906"/>
                  </a:cubicBezTo>
                  <a:cubicBezTo>
                    <a:pt x="216872" y="10626"/>
                    <a:pt x="217051" y="6786"/>
                    <a:pt x="219075" y="4762"/>
                  </a:cubicBezTo>
                  <a:cubicBezTo>
                    <a:pt x="221098" y="2739"/>
                    <a:pt x="223837" y="1587"/>
                    <a:pt x="226218" y="0"/>
                  </a:cubicBezTo>
                  <a:cubicBezTo>
                    <a:pt x="224631" y="3175"/>
                    <a:pt x="223519" y="6636"/>
                    <a:pt x="221456" y="9525"/>
                  </a:cubicBezTo>
                  <a:cubicBezTo>
                    <a:pt x="219499" y="12265"/>
                    <a:pt x="215897" y="13697"/>
                    <a:pt x="214312" y="16669"/>
                  </a:cubicBezTo>
                  <a:cubicBezTo>
                    <a:pt x="209456" y="25774"/>
                    <a:pt x="208131" y="36659"/>
                    <a:pt x="202406" y="45244"/>
                  </a:cubicBezTo>
                  <a:lnTo>
                    <a:pt x="197643" y="52387"/>
                  </a:lnTo>
                  <a:cubicBezTo>
                    <a:pt x="199231" y="61912"/>
                    <a:pt x="197782" y="72485"/>
                    <a:pt x="202406" y="80962"/>
                  </a:cubicBezTo>
                  <a:cubicBezTo>
                    <a:pt x="207781" y="90817"/>
                    <a:pt x="226218" y="104775"/>
                    <a:pt x="226218" y="104775"/>
                  </a:cubicBezTo>
                  <a:cubicBezTo>
                    <a:pt x="227806" y="108744"/>
                    <a:pt x="227697" y="113945"/>
                    <a:pt x="230981" y="116681"/>
                  </a:cubicBezTo>
                  <a:cubicBezTo>
                    <a:pt x="239129" y="123471"/>
                    <a:pt x="263090" y="131699"/>
                    <a:pt x="273843" y="135731"/>
                  </a:cubicBezTo>
                  <a:cubicBezTo>
                    <a:pt x="275431" y="141287"/>
                    <a:pt x="280752" y="147035"/>
                    <a:pt x="278606" y="152400"/>
                  </a:cubicBezTo>
                  <a:cubicBezTo>
                    <a:pt x="277288" y="155696"/>
                    <a:pt x="272449" y="148760"/>
                    <a:pt x="269081" y="147637"/>
                  </a:cubicBezTo>
                  <a:cubicBezTo>
                    <a:pt x="262871" y="145567"/>
                    <a:pt x="256381" y="144462"/>
                    <a:pt x="250031" y="142875"/>
                  </a:cubicBezTo>
                  <a:cubicBezTo>
                    <a:pt x="212725" y="144462"/>
                    <a:pt x="175385" y="149873"/>
                    <a:pt x="138112" y="147637"/>
                  </a:cubicBezTo>
                  <a:cubicBezTo>
                    <a:pt x="133492" y="147360"/>
                    <a:pt x="134760" y="138385"/>
                    <a:pt x="130968" y="135731"/>
                  </a:cubicBezTo>
                  <a:cubicBezTo>
                    <a:pt x="126234" y="132417"/>
                    <a:pt x="119856" y="132556"/>
                    <a:pt x="114300" y="130969"/>
                  </a:cubicBezTo>
                  <a:cubicBezTo>
                    <a:pt x="110331" y="128588"/>
                    <a:pt x="106533" y="125895"/>
                    <a:pt x="102393" y="123825"/>
                  </a:cubicBezTo>
                  <a:cubicBezTo>
                    <a:pt x="92588" y="118922"/>
                    <a:pt x="75592" y="114594"/>
                    <a:pt x="66675" y="111919"/>
                  </a:cubicBezTo>
                  <a:cubicBezTo>
                    <a:pt x="64294" y="110331"/>
                    <a:pt x="62393" y="107156"/>
                    <a:pt x="59531" y="107156"/>
                  </a:cubicBezTo>
                  <a:cubicBezTo>
                    <a:pt x="11826" y="107156"/>
                    <a:pt x="20503" y="103012"/>
                    <a:pt x="0" y="116681"/>
                  </a:cubicBezTo>
                  <a:cubicBezTo>
                    <a:pt x="1587" y="123031"/>
                    <a:pt x="2412" y="129622"/>
                    <a:pt x="4762" y="135731"/>
                  </a:cubicBezTo>
                  <a:cubicBezTo>
                    <a:pt x="6423" y="140051"/>
                    <a:pt x="9836" y="143497"/>
                    <a:pt x="11906" y="147637"/>
                  </a:cubicBezTo>
                  <a:cubicBezTo>
                    <a:pt x="17257" y="158340"/>
                    <a:pt x="16668" y="156264"/>
                    <a:pt x="16668" y="16430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60236"/>
            <a:ext cx="6172200" cy="9140964"/>
          </a:xfrm>
          <a:prstGeom prst="rect">
            <a:avLst/>
          </a:prstGeom>
          <a:noFill/>
        </p:spPr>
        <p:txBody>
          <a:bodyPr wrap="square" rtlCol="0">
            <a:spAutoFit/>
          </a:bodyPr>
          <a:lstStyle/>
          <a:p>
            <a:r>
              <a:rPr lang="en-US" sz="1200" u="sng" dirty="0" smtClean="0"/>
              <a:t>Health – Telephone Role Play</a:t>
            </a:r>
          </a:p>
          <a:p>
            <a:endParaRPr lang="en-US" sz="1200" dirty="0" smtClean="0"/>
          </a:p>
          <a:p>
            <a:r>
              <a:rPr lang="en-US" sz="1200" dirty="0" smtClean="0"/>
              <a:t>A role play dialogue that gives students practice with health vocabulary while reviewing everyday activities like going cycling and playing tennis.</a:t>
            </a:r>
          </a:p>
          <a:p>
            <a:endParaRPr lang="en-US" sz="1200" dirty="0" smtClean="0"/>
          </a:p>
          <a:p>
            <a:r>
              <a:rPr lang="en-US" sz="1200" u="sng" dirty="0" smtClean="0"/>
              <a:t>Contents</a:t>
            </a:r>
            <a:r>
              <a:rPr lang="en-US" sz="1200" dirty="0" smtClean="0"/>
              <a:t> -</a:t>
            </a:r>
          </a:p>
          <a:p>
            <a:endParaRPr lang="en-US" sz="1200" dirty="0" smtClean="0"/>
          </a:p>
          <a:p>
            <a:r>
              <a:rPr lang="en-US" sz="1200" dirty="0" smtClean="0"/>
              <a:t>Page one – Student A worksheet</a:t>
            </a:r>
          </a:p>
          <a:p>
            <a:endParaRPr lang="en-US" sz="1200" dirty="0" smtClean="0"/>
          </a:p>
          <a:p>
            <a:r>
              <a:rPr lang="en-US" sz="1200" dirty="0" smtClean="0"/>
              <a:t>Page two – Student B worksheet</a:t>
            </a:r>
          </a:p>
          <a:p>
            <a:endParaRPr lang="en-US" sz="1200" dirty="0" smtClean="0"/>
          </a:p>
          <a:p>
            <a:r>
              <a:rPr lang="en-US" sz="1200" dirty="0" smtClean="0"/>
              <a:t>Page three – Instructions</a:t>
            </a:r>
          </a:p>
          <a:p>
            <a:endParaRPr lang="en-US" sz="1200" dirty="0" smtClean="0"/>
          </a:p>
          <a:p>
            <a:r>
              <a:rPr lang="en-US" sz="1200" dirty="0" smtClean="0"/>
              <a:t>Pages four through nine – These are the ailment/treatment cards. Cut the paper in thirds, with the ailment and its treatment attached. For example, “a broken arm” and “get an X-ray of my arm” should be attached, then folded over to make a square card with the ailment on one side and the treatment on the other. Do this with all 18 cards. They may then be laminated or just taped together.  </a:t>
            </a:r>
          </a:p>
          <a:p>
            <a:endParaRPr lang="en-US" sz="1200" dirty="0" smtClean="0"/>
          </a:p>
          <a:p>
            <a:r>
              <a:rPr lang="en-US" sz="1200" dirty="0" smtClean="0"/>
              <a:t>Pages ten through twelve – These are the activity cards. Each square needs to be cut out and laminated (if possible) to make 18 cards. </a:t>
            </a:r>
          </a:p>
          <a:p>
            <a:endParaRPr lang="en-US" sz="1200" dirty="0" smtClean="0"/>
          </a:p>
          <a:p>
            <a:r>
              <a:rPr lang="en-US" sz="1200" u="sng" dirty="0" smtClean="0"/>
              <a:t>Instructions</a:t>
            </a:r>
            <a:r>
              <a:rPr lang="en-US" sz="1200" dirty="0" smtClean="0"/>
              <a:t> - </a:t>
            </a:r>
          </a:p>
          <a:p>
            <a:endParaRPr lang="en-US" sz="1200" dirty="0" smtClean="0"/>
          </a:p>
          <a:p>
            <a:r>
              <a:rPr lang="en-US" sz="1200" dirty="0" smtClean="0"/>
              <a:t>Divide the class in half. I designed this activity for a class of 36 students. Give the first half the Student A worksheet.  Give each student a treatment/ailment card.</a:t>
            </a:r>
          </a:p>
          <a:p>
            <a:endParaRPr lang="en-US" sz="1200" dirty="0" smtClean="0"/>
          </a:p>
          <a:p>
            <a:r>
              <a:rPr lang="en-US" sz="1200" dirty="0" smtClean="0"/>
              <a:t>Give the other half the Student B worksheet. Give each student an activity card.</a:t>
            </a:r>
          </a:p>
          <a:p>
            <a:endParaRPr lang="en-US" sz="1200" dirty="0" smtClean="0"/>
          </a:p>
          <a:p>
            <a:r>
              <a:rPr lang="en-US" sz="1200" dirty="0" smtClean="0"/>
              <a:t>Review the dialogue and vocabulary. Make sure students understand how to do substitute their own names and the info on their cards into the dialogue.</a:t>
            </a:r>
          </a:p>
          <a:p>
            <a:endParaRPr lang="en-US" sz="1200" dirty="0" smtClean="0"/>
          </a:p>
          <a:p>
            <a:r>
              <a:rPr lang="en-US" sz="1200" dirty="0" smtClean="0"/>
              <a:t>Have all the “A” students line their chairs against the walls (facing the wall) or out in the hallway if there isn’t enough room in the classroom.  They should sit and face the wall. All “B” students should line their chairs up behind the “A” students (one “B” behind each “A”) and sit down facing “A’s” back.  If there really isn’t room to move the chairs, they can just stand instead.</a:t>
            </a:r>
          </a:p>
          <a:p>
            <a:endParaRPr lang="en-US" sz="1200" dirty="0" smtClean="0"/>
          </a:p>
          <a:p>
            <a:r>
              <a:rPr lang="en-US" sz="1200" dirty="0" smtClean="0"/>
              <a:t>“B” calls “A” by tapping “A” on the shoulder and making a telephone ringing sound. “A” pretends to pick up the phone and begins the conversation. Students can not show each other their cards or look at each other. When the conversation is finished, students should fill in the name of the other person in the correct blank on their worksheet.</a:t>
            </a:r>
          </a:p>
          <a:p>
            <a:endParaRPr lang="en-US" sz="1200" dirty="0" smtClean="0"/>
          </a:p>
          <a:p>
            <a:r>
              <a:rPr lang="en-US" sz="1200" dirty="0" smtClean="0"/>
              <a:t>When the phone conversation is over, “B” stands up and looks around the room for an empty chair behind another “A”. “B” sits down and begins another phone chat. If there aren’t any available chairs at the moment, they should stand in the middle of the room or against the opposite wall and wait until a seat becomes available. Continue until students have filled in all the blanks on their worksheet or until time runs out.</a:t>
            </a:r>
          </a:p>
          <a:p>
            <a:endParaRPr lang="en-US" sz="1200" dirty="0" smtClean="0"/>
          </a:p>
          <a:p>
            <a:endParaRPr lang="en-US" sz="12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rot="16200000">
            <a:off x="-1485899" y="1562100"/>
            <a:ext cx="9829801" cy="6858000"/>
            <a:chOff x="-1" y="0"/>
            <a:chExt cx="9829801" cy="6858000"/>
          </a:xfrm>
        </p:grpSpPr>
        <p:sp>
          <p:nvSpPr>
            <p:cNvPr id="2" name="Rectangle 1"/>
            <p:cNvSpPr/>
            <p:nvPr/>
          </p:nvSpPr>
          <p:spPr>
            <a:xfrm>
              <a:off x="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766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532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asus\AppData\Local\Microsoft\Windows\Temporary Internet Files\Content.IE5\DSH2OGEZ\MC900287167[1].wmf"/>
            <p:cNvPicPr>
              <a:picLocks noChangeAspect="1" noChangeArrowheads="1"/>
            </p:cNvPicPr>
            <p:nvPr/>
          </p:nvPicPr>
          <p:blipFill>
            <a:blip r:embed="rId2" cstate="print"/>
            <a:srcRect/>
            <a:stretch>
              <a:fillRect/>
            </a:stretch>
          </p:blipFill>
          <p:spPr bwMode="auto">
            <a:xfrm>
              <a:off x="762000" y="228600"/>
              <a:ext cx="1954040" cy="2583255"/>
            </a:xfrm>
            <a:prstGeom prst="rect">
              <a:avLst/>
            </a:prstGeom>
            <a:noFill/>
          </p:spPr>
        </p:pic>
        <p:pic>
          <p:nvPicPr>
            <p:cNvPr id="6" name="Picture 19" descr="C:\Users\asus\AppData\Local\Microsoft\Windows\Temporary Internet Files\Content.IE5\NHJR6JT2\MC900015949[1].wmf"/>
            <p:cNvPicPr>
              <a:picLocks noChangeAspect="1" noChangeArrowheads="1"/>
            </p:cNvPicPr>
            <p:nvPr/>
          </p:nvPicPr>
          <p:blipFill>
            <a:blip r:embed="rId3" cstate="print"/>
            <a:srcRect/>
            <a:stretch>
              <a:fillRect/>
            </a:stretch>
          </p:blipFill>
          <p:spPr bwMode="auto">
            <a:xfrm>
              <a:off x="685800" y="4114800"/>
              <a:ext cx="1688897" cy="1840687"/>
            </a:xfrm>
            <a:prstGeom prst="rect">
              <a:avLst/>
            </a:prstGeom>
            <a:noFill/>
          </p:spPr>
        </p:pic>
        <p:pic>
          <p:nvPicPr>
            <p:cNvPr id="7" name="Picture 25" descr="C:\Users\asus\AppData\Local\Microsoft\Windows\Temporary Internet Files\Content.IE5\QSPOLSPT\MC900371348[1].wmf"/>
            <p:cNvPicPr>
              <a:picLocks noChangeAspect="1" noChangeArrowheads="1"/>
            </p:cNvPicPr>
            <p:nvPr/>
          </p:nvPicPr>
          <p:blipFill>
            <a:blip r:embed="rId4" cstate="print"/>
            <a:srcRect/>
            <a:stretch>
              <a:fillRect/>
            </a:stretch>
          </p:blipFill>
          <p:spPr bwMode="auto">
            <a:xfrm>
              <a:off x="3962400" y="4267200"/>
              <a:ext cx="1827886" cy="1796796"/>
            </a:xfrm>
            <a:prstGeom prst="rect">
              <a:avLst/>
            </a:prstGeom>
            <a:noFill/>
          </p:spPr>
        </p:pic>
        <p:pic>
          <p:nvPicPr>
            <p:cNvPr id="8" name="Picture 26" descr="C:\Users\asus\AppData\Local\Microsoft\Windows\Temporary Internet Files\Content.IE5\7D1GI0DJ\MC900104572[1].wmf"/>
            <p:cNvPicPr>
              <a:picLocks noChangeAspect="1" noChangeArrowheads="1"/>
            </p:cNvPicPr>
            <p:nvPr/>
          </p:nvPicPr>
          <p:blipFill>
            <a:blip r:embed="rId5" cstate="print"/>
            <a:srcRect r="27015"/>
            <a:stretch>
              <a:fillRect/>
            </a:stretch>
          </p:blipFill>
          <p:spPr bwMode="auto">
            <a:xfrm>
              <a:off x="3733800" y="533400"/>
              <a:ext cx="2362200" cy="2362200"/>
            </a:xfrm>
            <a:prstGeom prst="rect">
              <a:avLst/>
            </a:prstGeom>
            <a:noFill/>
          </p:spPr>
        </p:pic>
        <p:pic>
          <p:nvPicPr>
            <p:cNvPr id="9" name="Picture 29" descr="C:\Users\asus\AppData\Local\Microsoft\Windows\Temporary Internet Files\Content.IE5\DSH2OGEZ\MC900359069[1].wmf"/>
            <p:cNvPicPr>
              <a:picLocks noChangeAspect="1" noChangeArrowheads="1"/>
            </p:cNvPicPr>
            <p:nvPr/>
          </p:nvPicPr>
          <p:blipFill>
            <a:blip r:embed="rId6" cstate="print"/>
            <a:srcRect/>
            <a:stretch>
              <a:fillRect/>
            </a:stretch>
          </p:blipFill>
          <p:spPr bwMode="auto">
            <a:xfrm>
              <a:off x="7049197" y="533400"/>
              <a:ext cx="2323403" cy="2057400"/>
            </a:xfrm>
            <a:prstGeom prst="rect">
              <a:avLst/>
            </a:prstGeom>
            <a:noFill/>
          </p:spPr>
        </p:pic>
        <p:sp>
          <p:nvSpPr>
            <p:cNvPr id="10" name="TextBox 9"/>
            <p:cNvSpPr txBox="1"/>
            <p:nvPr/>
          </p:nvSpPr>
          <p:spPr>
            <a:xfrm>
              <a:off x="-1" y="2895599"/>
              <a:ext cx="3276599" cy="400110"/>
            </a:xfrm>
            <a:prstGeom prst="rect">
              <a:avLst/>
            </a:prstGeom>
            <a:noFill/>
          </p:spPr>
          <p:txBody>
            <a:bodyPr wrap="square" rtlCol="0">
              <a:spAutoFit/>
            </a:bodyPr>
            <a:lstStyle/>
            <a:p>
              <a:pPr algn="ctr"/>
              <a:r>
                <a:rPr lang="en-US" sz="2000" dirty="0" smtClean="0">
                  <a:latin typeface="Comic Sans MS" pitchFamily="66" charset="0"/>
                </a:rPr>
                <a:t>a broken arm</a:t>
              </a:r>
              <a:endParaRPr lang="en-US" sz="2000" dirty="0">
                <a:latin typeface="Comic Sans MS" pitchFamily="66" charset="0"/>
              </a:endParaRPr>
            </a:p>
          </p:txBody>
        </p:sp>
        <p:sp>
          <p:nvSpPr>
            <p:cNvPr id="11" name="TextBox 10"/>
            <p:cNvSpPr txBox="1"/>
            <p:nvPr/>
          </p:nvSpPr>
          <p:spPr>
            <a:xfrm>
              <a:off x="0" y="6324599"/>
              <a:ext cx="3276599" cy="400110"/>
            </a:xfrm>
            <a:prstGeom prst="rect">
              <a:avLst/>
            </a:prstGeom>
            <a:noFill/>
          </p:spPr>
          <p:txBody>
            <a:bodyPr wrap="square" rtlCol="0">
              <a:spAutoFit/>
            </a:bodyPr>
            <a:lstStyle/>
            <a:p>
              <a:pPr algn="ctr"/>
              <a:r>
                <a:rPr lang="en-US" sz="2000" dirty="0" smtClean="0">
                  <a:latin typeface="Comic Sans MS" pitchFamily="66" charset="0"/>
                </a:rPr>
                <a:t>get an X-ray of my arm</a:t>
              </a:r>
              <a:endParaRPr lang="en-US" sz="2000" dirty="0">
                <a:latin typeface="Comic Sans MS" pitchFamily="66" charset="0"/>
              </a:endParaRPr>
            </a:p>
          </p:txBody>
        </p:sp>
        <p:sp>
          <p:nvSpPr>
            <p:cNvPr id="12" name="TextBox 11"/>
            <p:cNvSpPr txBox="1"/>
            <p:nvPr/>
          </p:nvSpPr>
          <p:spPr>
            <a:xfrm>
              <a:off x="3276600" y="2895601"/>
              <a:ext cx="3276599" cy="400110"/>
            </a:xfrm>
            <a:prstGeom prst="rect">
              <a:avLst/>
            </a:prstGeom>
            <a:noFill/>
          </p:spPr>
          <p:txBody>
            <a:bodyPr wrap="square" rtlCol="0">
              <a:spAutoFit/>
            </a:bodyPr>
            <a:lstStyle/>
            <a:p>
              <a:pPr algn="ctr"/>
              <a:r>
                <a:rPr lang="en-US" sz="2000" dirty="0" smtClean="0">
                  <a:latin typeface="Comic Sans MS" pitchFamily="66" charset="0"/>
                </a:rPr>
                <a:t>a cough</a:t>
              </a:r>
              <a:endParaRPr lang="en-US" sz="2000" dirty="0">
                <a:latin typeface="Comic Sans MS" pitchFamily="66" charset="0"/>
              </a:endParaRPr>
            </a:p>
          </p:txBody>
        </p:sp>
        <p:sp>
          <p:nvSpPr>
            <p:cNvPr id="13" name="TextBox 12"/>
            <p:cNvSpPr txBox="1"/>
            <p:nvPr/>
          </p:nvSpPr>
          <p:spPr>
            <a:xfrm>
              <a:off x="3276599" y="6324601"/>
              <a:ext cx="3276599" cy="400110"/>
            </a:xfrm>
            <a:prstGeom prst="rect">
              <a:avLst/>
            </a:prstGeom>
            <a:noFill/>
          </p:spPr>
          <p:txBody>
            <a:bodyPr wrap="square" rtlCol="0">
              <a:spAutoFit/>
            </a:bodyPr>
            <a:lstStyle/>
            <a:p>
              <a:pPr algn="ctr"/>
              <a:r>
                <a:rPr lang="en-US" sz="2000" dirty="0" smtClean="0">
                  <a:latin typeface="Comic Sans MS" pitchFamily="66" charset="0"/>
                </a:rPr>
                <a:t>take some cough syrup</a:t>
              </a:r>
              <a:endParaRPr lang="en-US" sz="2000" dirty="0">
                <a:latin typeface="Comic Sans MS" pitchFamily="66" charset="0"/>
              </a:endParaRPr>
            </a:p>
          </p:txBody>
        </p:sp>
        <p:sp>
          <p:nvSpPr>
            <p:cNvPr id="14" name="TextBox 13"/>
            <p:cNvSpPr txBox="1"/>
            <p:nvPr/>
          </p:nvSpPr>
          <p:spPr>
            <a:xfrm>
              <a:off x="6553201" y="2895598"/>
              <a:ext cx="3276599" cy="400110"/>
            </a:xfrm>
            <a:prstGeom prst="rect">
              <a:avLst/>
            </a:prstGeom>
            <a:noFill/>
          </p:spPr>
          <p:txBody>
            <a:bodyPr wrap="square" rtlCol="0">
              <a:spAutoFit/>
            </a:bodyPr>
            <a:lstStyle/>
            <a:p>
              <a:pPr algn="ctr"/>
              <a:r>
                <a:rPr lang="en-US" sz="2000" dirty="0" smtClean="0">
                  <a:latin typeface="Comic Sans MS" pitchFamily="66" charset="0"/>
                </a:rPr>
                <a:t>a headache</a:t>
              </a:r>
              <a:endParaRPr lang="en-US" sz="2000" dirty="0">
                <a:latin typeface="Comic Sans MS" pitchFamily="66" charset="0"/>
              </a:endParaRPr>
            </a:p>
          </p:txBody>
        </p:sp>
        <p:sp>
          <p:nvSpPr>
            <p:cNvPr id="15" name="TextBox 14"/>
            <p:cNvSpPr txBox="1"/>
            <p:nvPr/>
          </p:nvSpPr>
          <p:spPr>
            <a:xfrm>
              <a:off x="6553201" y="6324598"/>
              <a:ext cx="3276599" cy="400110"/>
            </a:xfrm>
            <a:prstGeom prst="rect">
              <a:avLst/>
            </a:prstGeom>
            <a:noFill/>
          </p:spPr>
          <p:txBody>
            <a:bodyPr wrap="square" rtlCol="0">
              <a:spAutoFit/>
            </a:bodyPr>
            <a:lstStyle/>
            <a:p>
              <a:pPr algn="ctr"/>
              <a:r>
                <a:rPr lang="en-US" sz="2000" dirty="0" smtClean="0">
                  <a:latin typeface="Comic Sans MS" pitchFamily="66" charset="0"/>
                </a:rPr>
                <a:t>rest in bed</a:t>
              </a:r>
              <a:endParaRPr lang="en-US" sz="2000" dirty="0">
                <a:latin typeface="Comic Sans MS" pitchFamily="66" charset="0"/>
              </a:endParaRPr>
            </a:p>
          </p:txBody>
        </p:sp>
        <p:cxnSp>
          <p:nvCxnSpPr>
            <p:cNvPr id="16" name="Straight Connector 15"/>
            <p:cNvCxnSpPr>
              <a:stCxn id="2" idx="1"/>
              <a:endCxn id="4" idx="3"/>
            </p:cNvCxnSpPr>
            <p:nvPr/>
          </p:nvCxnSpPr>
          <p:spPr>
            <a:xfrm rot="10800000" flipH="1">
              <a:off x="0" y="3429000"/>
              <a:ext cx="98298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987159" y="4038600"/>
              <a:ext cx="2461641" cy="1981200"/>
              <a:chOff x="6987159" y="4038600"/>
              <a:chExt cx="2461641" cy="1981200"/>
            </a:xfrm>
          </p:grpSpPr>
          <p:pic>
            <p:nvPicPr>
              <p:cNvPr id="18" name="Picture 31" descr="C:\Users\asus\AppData\Local\Microsoft\Windows\Temporary Internet Files\Content.IE5\NHJR6JT2\MC900332572[1].wmf"/>
              <p:cNvPicPr>
                <a:picLocks noChangeAspect="1" noChangeArrowheads="1"/>
              </p:cNvPicPr>
              <p:nvPr/>
            </p:nvPicPr>
            <p:blipFill>
              <a:blip r:embed="rId7" cstate="print"/>
              <a:srcRect/>
              <a:stretch>
                <a:fillRect/>
              </a:stretch>
            </p:blipFill>
            <p:spPr bwMode="auto">
              <a:xfrm>
                <a:off x="6987159" y="4038600"/>
                <a:ext cx="2461641" cy="1981200"/>
              </a:xfrm>
              <a:prstGeom prst="rect">
                <a:avLst/>
              </a:prstGeom>
              <a:noFill/>
            </p:spPr>
          </p:pic>
          <p:sp>
            <p:nvSpPr>
              <p:cNvPr id="19" name="Isosceles Triangle 18"/>
              <p:cNvSpPr/>
              <p:nvPr/>
            </p:nvSpPr>
            <p:spPr>
              <a:xfrm>
                <a:off x="8382000" y="4495800"/>
                <a:ext cx="228600" cy="228600"/>
              </a:xfrm>
              <a:prstGeom prst="triangle">
                <a:avLst>
                  <a:gd name="adj" fmla="val 55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8610600" y="4572000"/>
                <a:ext cx="228600" cy="228600"/>
              </a:xfrm>
              <a:prstGeom prst="triangle">
                <a:avLst>
                  <a:gd name="adj" fmla="val 284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8686800" y="4572000"/>
                <a:ext cx="228600" cy="228600"/>
              </a:xfrm>
              <a:prstGeom prst="triangle">
                <a:avLst>
                  <a:gd name="adj" fmla="val 284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0800000">
                <a:off x="8534400" y="4572000"/>
                <a:ext cx="76200" cy="152397"/>
              </a:xfrm>
              <a:prstGeom prst="triangle">
                <a:avLst>
                  <a:gd name="adj" fmla="val 580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534400" y="4572000"/>
                <a:ext cx="762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rot="16200000">
            <a:off x="-1485899" y="1562100"/>
            <a:ext cx="9829800" cy="6858000"/>
            <a:chOff x="0" y="0"/>
            <a:chExt cx="9829800" cy="6858000"/>
          </a:xfrm>
        </p:grpSpPr>
        <p:sp>
          <p:nvSpPr>
            <p:cNvPr id="2" name="Rectangle 1"/>
            <p:cNvSpPr/>
            <p:nvPr/>
          </p:nvSpPr>
          <p:spPr>
            <a:xfrm>
              <a:off x="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766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532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Users\asus\AppData\Local\Microsoft\Windows\Temporary Internet Files\Content.IE5\NHJR6JT2\MC900232730[1].wmf"/>
            <p:cNvPicPr>
              <a:picLocks noChangeAspect="1" noChangeArrowheads="1"/>
            </p:cNvPicPr>
            <p:nvPr/>
          </p:nvPicPr>
          <p:blipFill>
            <a:blip r:embed="rId2" cstate="print"/>
            <a:srcRect/>
            <a:stretch>
              <a:fillRect/>
            </a:stretch>
          </p:blipFill>
          <p:spPr bwMode="auto">
            <a:xfrm>
              <a:off x="762000" y="457200"/>
              <a:ext cx="1828800" cy="2279051"/>
            </a:xfrm>
            <a:prstGeom prst="rect">
              <a:avLst/>
            </a:prstGeom>
            <a:noFill/>
          </p:spPr>
        </p:pic>
        <p:pic>
          <p:nvPicPr>
            <p:cNvPr id="6" name="Picture 9" descr="C:\Users\asus\AppData\Local\Microsoft\Windows\Temporary Internet Files\Content.IE5\QSPOLSPT\MC900057911[1].wmf"/>
            <p:cNvPicPr>
              <a:picLocks noChangeAspect="1" noChangeArrowheads="1"/>
            </p:cNvPicPr>
            <p:nvPr/>
          </p:nvPicPr>
          <p:blipFill>
            <a:blip r:embed="rId3" cstate="print"/>
            <a:srcRect/>
            <a:stretch>
              <a:fillRect/>
            </a:stretch>
          </p:blipFill>
          <p:spPr bwMode="auto">
            <a:xfrm>
              <a:off x="685800" y="4191000"/>
              <a:ext cx="1897380" cy="1737360"/>
            </a:xfrm>
            <a:prstGeom prst="rect">
              <a:avLst/>
            </a:prstGeom>
            <a:noFill/>
          </p:spPr>
        </p:pic>
        <p:pic>
          <p:nvPicPr>
            <p:cNvPr id="7" name="Picture 17" descr="C:\Users\asus\AppData\Local\Microsoft\Windows\Temporary Internet Files\Content.IE5\63E1HC6P\MC900018357[1].wmf"/>
            <p:cNvPicPr>
              <a:picLocks noChangeAspect="1" noChangeArrowheads="1"/>
            </p:cNvPicPr>
            <p:nvPr/>
          </p:nvPicPr>
          <p:blipFill>
            <a:blip r:embed="rId4" cstate="print"/>
            <a:srcRect/>
            <a:stretch>
              <a:fillRect/>
            </a:stretch>
          </p:blipFill>
          <p:spPr bwMode="auto">
            <a:xfrm>
              <a:off x="3810000" y="533400"/>
              <a:ext cx="2209800" cy="2277874"/>
            </a:xfrm>
            <a:prstGeom prst="rect">
              <a:avLst/>
            </a:prstGeom>
            <a:noFill/>
          </p:spPr>
        </p:pic>
        <p:pic>
          <p:nvPicPr>
            <p:cNvPr id="8" name="Picture 21" descr="C:\Users\asus\AppData\Local\Microsoft\Windows\Temporary Internet Files\Content.IE5\DSH2OGEZ\MC900355963[1].wmf"/>
            <p:cNvPicPr>
              <a:picLocks noChangeAspect="1" noChangeArrowheads="1"/>
            </p:cNvPicPr>
            <p:nvPr/>
          </p:nvPicPr>
          <p:blipFill>
            <a:blip r:embed="rId5" cstate="print"/>
            <a:srcRect/>
            <a:stretch>
              <a:fillRect/>
            </a:stretch>
          </p:blipFill>
          <p:spPr bwMode="auto">
            <a:xfrm>
              <a:off x="3779335" y="3962400"/>
              <a:ext cx="2240465" cy="2140406"/>
            </a:xfrm>
            <a:prstGeom prst="rect">
              <a:avLst/>
            </a:prstGeom>
            <a:noFill/>
          </p:spPr>
        </p:pic>
        <p:pic>
          <p:nvPicPr>
            <p:cNvPr id="9" name="Picture 28" descr="C:\Users\asus\AppData\Local\Microsoft\Windows\Temporary Internet Files\Content.IE5\NHJR6JT2\MC900001143[1].wmf"/>
            <p:cNvPicPr>
              <a:picLocks noChangeAspect="1" noChangeArrowheads="1"/>
            </p:cNvPicPr>
            <p:nvPr/>
          </p:nvPicPr>
          <p:blipFill>
            <a:blip r:embed="rId6" cstate="print"/>
            <a:srcRect/>
            <a:stretch>
              <a:fillRect/>
            </a:stretch>
          </p:blipFill>
          <p:spPr bwMode="auto">
            <a:xfrm>
              <a:off x="7391400" y="457200"/>
              <a:ext cx="1600200" cy="2308133"/>
            </a:xfrm>
            <a:prstGeom prst="rect">
              <a:avLst/>
            </a:prstGeom>
            <a:noFill/>
          </p:spPr>
        </p:pic>
        <p:pic>
          <p:nvPicPr>
            <p:cNvPr id="10" name="Picture 8" descr="C:\Users\asus\AppData\Local\Microsoft\Windows\Temporary Internet Files\Content.IE5\7D1GI0DJ\MC900215238[1].wmf"/>
            <p:cNvPicPr>
              <a:picLocks noChangeAspect="1" noChangeArrowheads="1"/>
            </p:cNvPicPr>
            <p:nvPr/>
          </p:nvPicPr>
          <p:blipFill>
            <a:blip r:embed="rId7" cstate="print"/>
            <a:srcRect/>
            <a:stretch>
              <a:fillRect/>
            </a:stretch>
          </p:blipFill>
          <p:spPr bwMode="auto">
            <a:xfrm>
              <a:off x="7315200" y="3886199"/>
              <a:ext cx="1752600" cy="2276145"/>
            </a:xfrm>
            <a:prstGeom prst="rect">
              <a:avLst/>
            </a:prstGeom>
            <a:noFill/>
          </p:spPr>
        </p:pic>
        <p:sp>
          <p:nvSpPr>
            <p:cNvPr id="11" name="TextBox 10"/>
            <p:cNvSpPr txBox="1"/>
            <p:nvPr/>
          </p:nvSpPr>
          <p:spPr>
            <a:xfrm>
              <a:off x="0" y="2895600"/>
              <a:ext cx="3276600" cy="400110"/>
            </a:xfrm>
            <a:prstGeom prst="rect">
              <a:avLst/>
            </a:prstGeom>
            <a:noFill/>
          </p:spPr>
          <p:txBody>
            <a:bodyPr wrap="square" rtlCol="0">
              <a:spAutoFit/>
            </a:bodyPr>
            <a:lstStyle/>
            <a:p>
              <a:pPr algn="ctr"/>
              <a:r>
                <a:rPr lang="en-US" sz="2000" dirty="0" smtClean="0">
                  <a:latin typeface="Comic Sans MS" pitchFamily="66" charset="0"/>
                </a:rPr>
                <a:t>a cold</a:t>
              </a:r>
              <a:endParaRPr lang="en-US" sz="2000" dirty="0">
                <a:latin typeface="Comic Sans MS" pitchFamily="66" charset="0"/>
              </a:endParaRPr>
            </a:p>
          </p:txBody>
        </p:sp>
        <p:sp>
          <p:nvSpPr>
            <p:cNvPr id="12" name="TextBox 11"/>
            <p:cNvSpPr txBox="1"/>
            <p:nvPr/>
          </p:nvSpPr>
          <p:spPr>
            <a:xfrm>
              <a:off x="0" y="6324600"/>
              <a:ext cx="3276600" cy="400110"/>
            </a:xfrm>
            <a:prstGeom prst="rect">
              <a:avLst/>
            </a:prstGeom>
            <a:noFill/>
          </p:spPr>
          <p:txBody>
            <a:bodyPr wrap="square" rtlCol="0">
              <a:spAutoFit/>
            </a:bodyPr>
            <a:lstStyle/>
            <a:p>
              <a:pPr algn="ctr"/>
              <a:r>
                <a:rPr lang="en-US" sz="2000" dirty="0" smtClean="0">
                  <a:latin typeface="Comic Sans MS" pitchFamily="66" charset="0"/>
                </a:rPr>
                <a:t>eat more fruit</a:t>
              </a:r>
              <a:endParaRPr lang="en-US" sz="2000" dirty="0">
                <a:latin typeface="Comic Sans MS" pitchFamily="66" charset="0"/>
              </a:endParaRPr>
            </a:p>
          </p:txBody>
        </p:sp>
        <p:sp>
          <p:nvSpPr>
            <p:cNvPr id="13" name="TextBox 12"/>
            <p:cNvSpPr txBox="1"/>
            <p:nvPr/>
          </p:nvSpPr>
          <p:spPr>
            <a:xfrm>
              <a:off x="3276600" y="2895600"/>
              <a:ext cx="3276600" cy="400110"/>
            </a:xfrm>
            <a:prstGeom prst="rect">
              <a:avLst/>
            </a:prstGeom>
            <a:noFill/>
          </p:spPr>
          <p:txBody>
            <a:bodyPr wrap="square" rtlCol="0">
              <a:spAutoFit/>
            </a:bodyPr>
            <a:lstStyle/>
            <a:p>
              <a:pPr algn="ctr"/>
              <a:r>
                <a:rPr lang="en-US" sz="2000" dirty="0" smtClean="0">
                  <a:latin typeface="Comic Sans MS" pitchFamily="66" charset="0"/>
                </a:rPr>
                <a:t>a fever</a:t>
              </a:r>
              <a:endParaRPr lang="en-US" sz="2000" dirty="0">
                <a:latin typeface="Comic Sans MS" pitchFamily="66" charset="0"/>
              </a:endParaRPr>
            </a:p>
          </p:txBody>
        </p:sp>
        <p:sp>
          <p:nvSpPr>
            <p:cNvPr id="14" name="TextBox 13"/>
            <p:cNvSpPr txBox="1"/>
            <p:nvPr/>
          </p:nvSpPr>
          <p:spPr>
            <a:xfrm>
              <a:off x="3276600" y="6324600"/>
              <a:ext cx="3276600" cy="400110"/>
            </a:xfrm>
            <a:prstGeom prst="rect">
              <a:avLst/>
            </a:prstGeom>
            <a:noFill/>
          </p:spPr>
          <p:txBody>
            <a:bodyPr wrap="square" rtlCol="0">
              <a:spAutoFit/>
            </a:bodyPr>
            <a:lstStyle/>
            <a:p>
              <a:pPr algn="ctr"/>
              <a:r>
                <a:rPr lang="en-US" sz="2000" dirty="0" smtClean="0">
                  <a:latin typeface="Comic Sans MS" pitchFamily="66" charset="0"/>
                </a:rPr>
                <a:t>drink more water</a:t>
              </a:r>
              <a:endParaRPr lang="en-US" sz="2000" dirty="0">
                <a:latin typeface="Comic Sans MS" pitchFamily="66" charset="0"/>
              </a:endParaRPr>
            </a:p>
          </p:txBody>
        </p:sp>
        <p:sp>
          <p:nvSpPr>
            <p:cNvPr id="15" name="TextBox 14"/>
            <p:cNvSpPr txBox="1"/>
            <p:nvPr/>
          </p:nvSpPr>
          <p:spPr>
            <a:xfrm>
              <a:off x="6553200" y="2895600"/>
              <a:ext cx="3276600" cy="400110"/>
            </a:xfrm>
            <a:prstGeom prst="rect">
              <a:avLst/>
            </a:prstGeom>
            <a:noFill/>
          </p:spPr>
          <p:txBody>
            <a:bodyPr wrap="square" rtlCol="0">
              <a:spAutoFit/>
            </a:bodyPr>
            <a:lstStyle/>
            <a:p>
              <a:pPr algn="ctr"/>
              <a:r>
                <a:rPr lang="en-US" sz="2000" dirty="0" smtClean="0">
                  <a:latin typeface="Comic Sans MS" pitchFamily="66" charset="0"/>
                </a:rPr>
                <a:t>a stomachache</a:t>
              </a:r>
              <a:endParaRPr lang="en-US" sz="2000" dirty="0">
                <a:latin typeface="Comic Sans MS" pitchFamily="66" charset="0"/>
              </a:endParaRPr>
            </a:p>
          </p:txBody>
        </p:sp>
        <p:sp>
          <p:nvSpPr>
            <p:cNvPr id="16" name="TextBox 15"/>
            <p:cNvSpPr txBox="1"/>
            <p:nvPr/>
          </p:nvSpPr>
          <p:spPr>
            <a:xfrm>
              <a:off x="6553200" y="6324600"/>
              <a:ext cx="3276600" cy="400110"/>
            </a:xfrm>
            <a:prstGeom prst="rect">
              <a:avLst/>
            </a:prstGeom>
            <a:noFill/>
          </p:spPr>
          <p:txBody>
            <a:bodyPr wrap="square" rtlCol="0">
              <a:spAutoFit/>
            </a:bodyPr>
            <a:lstStyle/>
            <a:p>
              <a:pPr algn="ctr"/>
              <a:r>
                <a:rPr lang="en-US" sz="2000" dirty="0" smtClean="0">
                  <a:latin typeface="Comic Sans MS" pitchFamily="66" charset="0"/>
                </a:rPr>
                <a:t>take some medicine</a:t>
              </a:r>
              <a:endParaRPr lang="en-US" sz="2000" dirty="0">
                <a:latin typeface="Comic Sans MS" pitchFamily="66" charset="0"/>
              </a:endParaRPr>
            </a:p>
          </p:txBody>
        </p:sp>
        <p:cxnSp>
          <p:nvCxnSpPr>
            <p:cNvPr id="17" name="Straight Connector 16"/>
            <p:cNvCxnSpPr/>
            <p:nvPr/>
          </p:nvCxnSpPr>
          <p:spPr>
            <a:xfrm rot="10800000" flipH="1">
              <a:off x="0" y="3429000"/>
              <a:ext cx="98298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rot="16200000">
            <a:off x="-1485899" y="1562100"/>
            <a:ext cx="9829800" cy="6858000"/>
            <a:chOff x="0" y="0"/>
            <a:chExt cx="9829800" cy="6858000"/>
          </a:xfrm>
        </p:grpSpPr>
        <p:sp>
          <p:nvSpPr>
            <p:cNvPr id="2" name="Rectangle 1"/>
            <p:cNvSpPr/>
            <p:nvPr/>
          </p:nvSpPr>
          <p:spPr>
            <a:xfrm>
              <a:off x="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532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Users\asus\AppData\Local\Microsoft\Windows\Temporary Internet Files\Content.IE5\QSPOLSPT\MC900347455[1].wmf"/>
            <p:cNvPicPr>
              <a:picLocks noChangeAspect="1" noChangeArrowheads="1"/>
            </p:cNvPicPr>
            <p:nvPr/>
          </p:nvPicPr>
          <p:blipFill>
            <a:blip r:embed="rId2" cstate="print"/>
            <a:srcRect/>
            <a:stretch>
              <a:fillRect/>
            </a:stretch>
          </p:blipFill>
          <p:spPr bwMode="auto">
            <a:xfrm>
              <a:off x="3657600" y="457199"/>
              <a:ext cx="2514600" cy="2269549"/>
            </a:xfrm>
            <a:prstGeom prst="rect">
              <a:avLst/>
            </a:prstGeom>
            <a:noFill/>
          </p:spPr>
        </p:pic>
        <p:pic>
          <p:nvPicPr>
            <p:cNvPr id="6" name="Picture 4" descr="http://comps.fotosearch.com/bigcomps/LIF/LIF140/NU219015.jpg"/>
            <p:cNvPicPr>
              <a:picLocks noChangeAspect="1" noChangeArrowheads="1"/>
            </p:cNvPicPr>
            <p:nvPr/>
          </p:nvPicPr>
          <p:blipFill>
            <a:blip r:embed="rId3" cstate="print"/>
            <a:srcRect b="3846"/>
            <a:stretch>
              <a:fillRect/>
            </a:stretch>
          </p:blipFill>
          <p:spPr bwMode="auto">
            <a:xfrm>
              <a:off x="381000" y="381000"/>
              <a:ext cx="2362200" cy="2415200"/>
            </a:xfrm>
            <a:prstGeom prst="rect">
              <a:avLst/>
            </a:prstGeom>
            <a:noFill/>
          </p:spPr>
        </p:pic>
        <p:sp>
          <p:nvSpPr>
            <p:cNvPr id="8" name="TextBox 7"/>
            <p:cNvSpPr txBox="1"/>
            <p:nvPr/>
          </p:nvSpPr>
          <p:spPr>
            <a:xfrm>
              <a:off x="0" y="2895600"/>
              <a:ext cx="3276600" cy="400110"/>
            </a:xfrm>
            <a:prstGeom prst="rect">
              <a:avLst/>
            </a:prstGeom>
            <a:noFill/>
          </p:spPr>
          <p:txBody>
            <a:bodyPr wrap="square" rtlCol="0">
              <a:spAutoFit/>
            </a:bodyPr>
            <a:lstStyle/>
            <a:p>
              <a:pPr algn="ctr"/>
              <a:r>
                <a:rPr lang="en-US" sz="2000" dirty="0" smtClean="0">
                  <a:latin typeface="Comic Sans MS" pitchFamily="66" charset="0"/>
                </a:rPr>
                <a:t>a sore throat</a:t>
              </a:r>
              <a:endParaRPr lang="en-US" sz="2000" dirty="0">
                <a:latin typeface="Comic Sans MS" pitchFamily="66" charset="0"/>
              </a:endParaRPr>
            </a:p>
          </p:txBody>
        </p:sp>
        <p:sp>
          <p:nvSpPr>
            <p:cNvPr id="9" name="TextBox 8"/>
            <p:cNvSpPr txBox="1"/>
            <p:nvPr/>
          </p:nvSpPr>
          <p:spPr>
            <a:xfrm>
              <a:off x="0" y="6248400"/>
              <a:ext cx="3276600" cy="400110"/>
            </a:xfrm>
            <a:prstGeom prst="rect">
              <a:avLst/>
            </a:prstGeom>
            <a:noFill/>
          </p:spPr>
          <p:txBody>
            <a:bodyPr wrap="square" rtlCol="0">
              <a:spAutoFit/>
            </a:bodyPr>
            <a:lstStyle/>
            <a:p>
              <a:pPr algn="ctr"/>
              <a:r>
                <a:rPr lang="en-US" sz="2000" dirty="0" smtClean="0">
                  <a:latin typeface="Comic Sans MS" pitchFamily="66" charset="0"/>
                </a:rPr>
                <a:t>gargle with salt water</a:t>
              </a:r>
              <a:endParaRPr lang="en-US" sz="2000" dirty="0">
                <a:latin typeface="Comic Sans MS" pitchFamily="66" charset="0"/>
              </a:endParaRPr>
            </a:p>
          </p:txBody>
        </p:sp>
        <p:sp>
          <p:nvSpPr>
            <p:cNvPr id="12" name="TextBox 11"/>
            <p:cNvSpPr txBox="1"/>
            <p:nvPr/>
          </p:nvSpPr>
          <p:spPr>
            <a:xfrm>
              <a:off x="3276600" y="2895600"/>
              <a:ext cx="3276600" cy="400110"/>
            </a:xfrm>
            <a:prstGeom prst="rect">
              <a:avLst/>
            </a:prstGeom>
            <a:noFill/>
          </p:spPr>
          <p:txBody>
            <a:bodyPr wrap="square" rtlCol="0">
              <a:spAutoFit/>
            </a:bodyPr>
            <a:lstStyle/>
            <a:p>
              <a:pPr algn="ctr"/>
              <a:r>
                <a:rPr lang="en-US" sz="2000" dirty="0" smtClean="0">
                  <a:latin typeface="Comic Sans MS" pitchFamily="66" charset="0"/>
                </a:rPr>
                <a:t>a toothache</a:t>
              </a:r>
              <a:endParaRPr lang="en-US" sz="2000" dirty="0">
                <a:latin typeface="Comic Sans MS" pitchFamily="66" charset="0"/>
              </a:endParaRPr>
            </a:p>
          </p:txBody>
        </p:sp>
        <p:sp>
          <p:nvSpPr>
            <p:cNvPr id="13" name="TextBox 12"/>
            <p:cNvSpPr txBox="1"/>
            <p:nvPr/>
          </p:nvSpPr>
          <p:spPr>
            <a:xfrm>
              <a:off x="3276600" y="6248400"/>
              <a:ext cx="3276600" cy="400110"/>
            </a:xfrm>
            <a:prstGeom prst="rect">
              <a:avLst/>
            </a:prstGeom>
            <a:noFill/>
          </p:spPr>
          <p:txBody>
            <a:bodyPr wrap="square" rtlCol="0">
              <a:spAutoFit/>
            </a:bodyPr>
            <a:lstStyle/>
            <a:p>
              <a:pPr algn="ctr"/>
              <a:r>
                <a:rPr lang="en-US" sz="2000" dirty="0" smtClean="0">
                  <a:latin typeface="Comic Sans MS" pitchFamily="66" charset="0"/>
                </a:rPr>
                <a:t>chew on some ginger</a:t>
              </a:r>
              <a:endParaRPr lang="en-US" sz="2000" dirty="0">
                <a:latin typeface="Comic Sans MS" pitchFamily="66" charset="0"/>
              </a:endParaRPr>
            </a:p>
          </p:txBody>
        </p:sp>
        <p:pic>
          <p:nvPicPr>
            <p:cNvPr id="14" name="Picture 4" descr="http://comps.fotosearch.com/bigcomps/LIF/LIF145/PED17002.jpg"/>
            <p:cNvPicPr>
              <a:picLocks noChangeAspect="1" noChangeArrowheads="1"/>
            </p:cNvPicPr>
            <p:nvPr/>
          </p:nvPicPr>
          <p:blipFill>
            <a:blip r:embed="rId4" cstate="print"/>
            <a:srcRect l="8019" t="9759" b="24796"/>
            <a:stretch>
              <a:fillRect/>
            </a:stretch>
          </p:blipFill>
          <p:spPr bwMode="auto">
            <a:xfrm rot="16916887">
              <a:off x="6979481" y="4041524"/>
              <a:ext cx="2312944" cy="1655735"/>
            </a:xfrm>
            <a:prstGeom prst="rect">
              <a:avLst/>
            </a:prstGeom>
            <a:noFill/>
          </p:spPr>
        </p:pic>
        <p:sp>
          <p:nvSpPr>
            <p:cNvPr id="16" name="TextBox 15"/>
            <p:cNvSpPr txBox="1"/>
            <p:nvPr/>
          </p:nvSpPr>
          <p:spPr>
            <a:xfrm>
              <a:off x="6553200" y="2895600"/>
              <a:ext cx="3276600" cy="400110"/>
            </a:xfrm>
            <a:prstGeom prst="rect">
              <a:avLst/>
            </a:prstGeom>
            <a:noFill/>
          </p:spPr>
          <p:txBody>
            <a:bodyPr wrap="square" rtlCol="0">
              <a:spAutoFit/>
            </a:bodyPr>
            <a:lstStyle/>
            <a:p>
              <a:pPr algn="ctr"/>
              <a:r>
                <a:rPr lang="en-US" sz="2000" dirty="0" smtClean="0">
                  <a:latin typeface="Comic Sans MS" pitchFamily="66" charset="0"/>
                </a:rPr>
                <a:t>a bloody nose</a:t>
              </a:r>
              <a:endParaRPr lang="en-US" sz="2000" dirty="0">
                <a:latin typeface="Comic Sans MS" pitchFamily="66" charset="0"/>
              </a:endParaRPr>
            </a:p>
          </p:txBody>
        </p:sp>
        <p:sp>
          <p:nvSpPr>
            <p:cNvPr id="17" name="TextBox 16"/>
            <p:cNvSpPr txBox="1"/>
            <p:nvPr/>
          </p:nvSpPr>
          <p:spPr>
            <a:xfrm>
              <a:off x="6553200" y="6073914"/>
              <a:ext cx="3276600" cy="707886"/>
            </a:xfrm>
            <a:prstGeom prst="rect">
              <a:avLst/>
            </a:prstGeom>
            <a:noFill/>
          </p:spPr>
          <p:txBody>
            <a:bodyPr wrap="square" rtlCol="0">
              <a:spAutoFit/>
            </a:bodyPr>
            <a:lstStyle/>
            <a:p>
              <a:pPr algn="ctr"/>
              <a:r>
                <a:rPr lang="en-US" sz="2000" dirty="0" smtClean="0">
                  <a:latin typeface="Comic Sans MS" pitchFamily="66" charset="0"/>
                </a:rPr>
                <a:t>pinch my nose </a:t>
              </a:r>
            </a:p>
            <a:p>
              <a:pPr algn="ctr"/>
              <a:r>
                <a:rPr lang="en-US" sz="2000" dirty="0" smtClean="0">
                  <a:latin typeface="Comic Sans MS" pitchFamily="66" charset="0"/>
                </a:rPr>
                <a:t>for 20 minutes</a:t>
              </a:r>
              <a:endParaRPr lang="en-US" sz="2000" dirty="0">
                <a:latin typeface="Comic Sans MS" pitchFamily="66" charset="0"/>
              </a:endParaRPr>
            </a:p>
          </p:txBody>
        </p:sp>
        <p:cxnSp>
          <p:nvCxnSpPr>
            <p:cNvPr id="18" name="Straight Connector 17"/>
            <p:cNvCxnSpPr/>
            <p:nvPr/>
          </p:nvCxnSpPr>
          <p:spPr>
            <a:xfrm rot="10800000" flipH="1">
              <a:off x="0" y="3429000"/>
              <a:ext cx="98298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6" descr="Bloody Nose clipart">
            <a:hlinkClick r:id="rId5"/>
          </p:cNvPr>
          <p:cNvPicPr>
            <a:picLocks noChangeAspect="1" noChangeArrowheads="1"/>
          </p:cNvPicPr>
          <p:nvPr/>
        </p:nvPicPr>
        <p:blipFill>
          <a:blip r:embed="rId6" cstate="print"/>
          <a:srcRect/>
          <a:stretch>
            <a:fillRect/>
          </a:stretch>
        </p:blipFill>
        <p:spPr bwMode="auto">
          <a:xfrm rot="16200000">
            <a:off x="583895" y="559106"/>
            <a:ext cx="1981200" cy="2386989"/>
          </a:xfrm>
          <a:prstGeom prst="rect">
            <a:avLst/>
          </a:prstGeom>
          <a:noFill/>
        </p:spPr>
      </p:pic>
      <p:grpSp>
        <p:nvGrpSpPr>
          <p:cNvPr id="26" name="Group 25"/>
          <p:cNvGrpSpPr/>
          <p:nvPr/>
        </p:nvGrpSpPr>
        <p:grpSpPr>
          <a:xfrm rot="16200000">
            <a:off x="3615417" y="7033532"/>
            <a:ext cx="2808514" cy="2457450"/>
            <a:chOff x="7467600" y="7658100"/>
            <a:chExt cx="914400" cy="800100"/>
          </a:xfrm>
        </p:grpSpPr>
        <p:pic>
          <p:nvPicPr>
            <p:cNvPr id="21" name="Picture 22" descr="C:\Users\asus\AppData\Local\Microsoft\Windows\Temporary Internet Files\Content.IE5\DSH2OGEZ\MC900371092[1].wmf"/>
            <p:cNvPicPr>
              <a:picLocks noChangeAspect="1" noChangeArrowheads="1"/>
            </p:cNvPicPr>
            <p:nvPr/>
          </p:nvPicPr>
          <p:blipFill>
            <a:blip r:embed="rId7" cstate="print"/>
            <a:srcRect t="18446" r="27272"/>
            <a:stretch>
              <a:fillRect/>
            </a:stretch>
          </p:blipFill>
          <p:spPr bwMode="auto">
            <a:xfrm>
              <a:off x="7467600" y="8070870"/>
              <a:ext cx="304800" cy="387330"/>
            </a:xfrm>
            <a:prstGeom prst="rect">
              <a:avLst/>
            </a:prstGeom>
            <a:noFill/>
          </p:spPr>
        </p:pic>
        <p:pic>
          <p:nvPicPr>
            <p:cNvPr id="23" name="Picture 2" descr="  gargle mouth wash yawn dental people man guy  rinse201.gif clip art people ">
              <a:hlinkClick r:id="rId8"/>
            </p:cNvPr>
            <p:cNvPicPr>
              <a:picLocks noChangeAspect="1" noChangeArrowheads="1"/>
            </p:cNvPicPr>
            <p:nvPr/>
          </p:nvPicPr>
          <p:blipFill>
            <a:blip r:embed="rId9" cstate="print"/>
            <a:srcRect/>
            <a:stretch>
              <a:fillRect/>
            </a:stretch>
          </p:blipFill>
          <p:spPr bwMode="auto">
            <a:xfrm>
              <a:off x="7848600" y="7772400"/>
              <a:ext cx="533400" cy="646545"/>
            </a:xfrm>
            <a:prstGeom prst="rect">
              <a:avLst/>
            </a:prstGeom>
            <a:noFill/>
          </p:spPr>
        </p:pic>
        <p:pic>
          <p:nvPicPr>
            <p:cNvPr id="25" name="Picture 12" descr="C:\Users\asus\AppData\Local\Microsoft\Windows\Temporary Internet Files\Content.IE5\QSPOLSPT\MC900339816[1].wmf"/>
            <p:cNvPicPr>
              <a:picLocks noChangeAspect="1" noChangeArrowheads="1"/>
            </p:cNvPicPr>
            <p:nvPr/>
          </p:nvPicPr>
          <p:blipFill>
            <a:blip r:embed="rId10" cstate="print"/>
            <a:srcRect r="62420" b="50836"/>
            <a:stretch>
              <a:fillRect/>
            </a:stretch>
          </p:blipFill>
          <p:spPr bwMode="auto">
            <a:xfrm flipH="1" flipV="1">
              <a:off x="7620000" y="7658100"/>
              <a:ext cx="228600" cy="342900"/>
            </a:xfrm>
            <a:prstGeom prst="rect">
              <a:avLst/>
            </a:prstGeom>
            <a:noFill/>
          </p:spPr>
        </p:pic>
      </p:grpSp>
      <p:sp>
        <p:nvSpPr>
          <p:cNvPr id="27" name="Rectangle 26"/>
          <p:cNvSpPr/>
          <p:nvPr/>
        </p:nvSpPr>
        <p:spPr>
          <a:xfrm>
            <a:off x="3581400" y="8229600"/>
            <a:ext cx="304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953000" y="8610600"/>
            <a:ext cx="381000"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791200" y="6781800"/>
            <a:ext cx="381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41"/>
          <p:cNvGrpSpPr/>
          <p:nvPr/>
        </p:nvGrpSpPr>
        <p:grpSpPr>
          <a:xfrm rot="16200000">
            <a:off x="3070861" y="4168141"/>
            <a:ext cx="3535680" cy="2209800"/>
            <a:chOff x="2590800" y="8001000"/>
            <a:chExt cx="1219200" cy="762000"/>
          </a:xfrm>
        </p:grpSpPr>
        <p:grpSp>
          <p:nvGrpSpPr>
            <p:cNvPr id="34" name="Group 39"/>
            <p:cNvGrpSpPr/>
            <p:nvPr/>
          </p:nvGrpSpPr>
          <p:grpSpPr>
            <a:xfrm>
              <a:off x="2743200" y="8001000"/>
              <a:ext cx="1066800" cy="751609"/>
              <a:chOff x="2743200" y="8001000"/>
              <a:chExt cx="1066800" cy="751609"/>
            </a:xfrm>
          </p:grpSpPr>
          <p:pic>
            <p:nvPicPr>
              <p:cNvPr id="36" name="Picture 4" descr="http://comps.fotosearch.com/bigcomps/CSP/CSP592/k5922731.jpg"/>
              <p:cNvPicPr>
                <a:picLocks noChangeAspect="1" noChangeArrowheads="1"/>
              </p:cNvPicPr>
              <p:nvPr/>
            </p:nvPicPr>
            <p:blipFill>
              <a:blip r:embed="rId11" cstate="print"/>
              <a:srcRect l="57019" r="4968" b="52308"/>
              <a:stretch>
                <a:fillRect/>
              </a:stretch>
            </p:blipFill>
            <p:spPr bwMode="auto">
              <a:xfrm>
                <a:off x="2743200" y="8001000"/>
                <a:ext cx="533400" cy="751609"/>
              </a:xfrm>
              <a:prstGeom prst="rect">
                <a:avLst/>
              </a:prstGeom>
              <a:noFill/>
            </p:spPr>
          </p:pic>
          <p:pic>
            <p:nvPicPr>
              <p:cNvPr id="37" name="Picture 9" descr="C:\Users\asus\AppData\Local\Microsoft\Windows\Temporary Internet Files\Content.IE5\NHJR6JT2\MC900388798[1].wmf"/>
              <p:cNvPicPr>
                <a:picLocks noChangeAspect="1" noChangeArrowheads="1"/>
              </p:cNvPicPr>
              <p:nvPr/>
            </p:nvPicPr>
            <p:blipFill>
              <a:blip r:embed="rId12" cstate="print"/>
              <a:srcRect/>
              <a:stretch>
                <a:fillRect/>
              </a:stretch>
            </p:blipFill>
            <p:spPr bwMode="auto">
              <a:xfrm flipH="1">
                <a:off x="3352800" y="8229600"/>
                <a:ext cx="457200" cy="457200"/>
              </a:xfrm>
              <a:prstGeom prst="rect">
                <a:avLst/>
              </a:prstGeom>
              <a:noFill/>
            </p:spPr>
          </p:pic>
        </p:grpSp>
        <p:sp>
          <p:nvSpPr>
            <p:cNvPr id="35" name="Isosceles Triangle 34"/>
            <p:cNvSpPr/>
            <p:nvPr/>
          </p:nvSpPr>
          <p:spPr>
            <a:xfrm>
              <a:off x="2590800" y="8305800"/>
              <a:ext cx="381000"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Connector 40"/>
          <p:cNvCxnSpPr>
            <a:endCxn id="3" idx="1"/>
          </p:cNvCxnSpPr>
          <p:nvPr/>
        </p:nvCxnSpPr>
        <p:spPr>
          <a:xfrm flipH="1">
            <a:off x="3429001" y="6629400"/>
            <a:ext cx="34289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rot="16200000">
            <a:off x="-1523999" y="1524000"/>
            <a:ext cx="9906000" cy="6858000"/>
            <a:chOff x="0" y="0"/>
            <a:chExt cx="9906000" cy="6858000"/>
          </a:xfrm>
        </p:grpSpPr>
        <p:sp>
          <p:nvSpPr>
            <p:cNvPr id="2" name="Rectangle 1"/>
            <p:cNvSpPr/>
            <p:nvPr/>
          </p:nvSpPr>
          <p:spPr>
            <a:xfrm>
              <a:off x="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766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532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comps.fotosearch.com/bigcomps/IMZ/IMZ007/pix2092.jpg"/>
            <p:cNvPicPr>
              <a:picLocks noChangeAspect="1" noChangeArrowheads="1"/>
            </p:cNvPicPr>
            <p:nvPr/>
          </p:nvPicPr>
          <p:blipFill>
            <a:blip r:embed="rId2" cstate="print"/>
            <a:srcRect l="50981" t="17588" r="6196" b="32355"/>
            <a:stretch>
              <a:fillRect/>
            </a:stretch>
          </p:blipFill>
          <p:spPr bwMode="auto">
            <a:xfrm>
              <a:off x="0" y="0"/>
              <a:ext cx="3276600" cy="2819400"/>
            </a:xfrm>
            <a:prstGeom prst="rect">
              <a:avLst/>
            </a:prstGeom>
            <a:noFill/>
          </p:spPr>
        </p:pic>
        <p:pic>
          <p:nvPicPr>
            <p:cNvPr id="6" name="Picture 32" descr="http://comps.fotosearch.com/bigcomps/CSP/CSP574/k5748351.jpg"/>
            <p:cNvPicPr>
              <a:picLocks noChangeAspect="1" noChangeArrowheads="1"/>
            </p:cNvPicPr>
            <p:nvPr/>
          </p:nvPicPr>
          <p:blipFill>
            <a:blip r:embed="rId3" cstate="print"/>
            <a:srcRect l="5714" t="34474" r="31428" b="29673"/>
            <a:stretch>
              <a:fillRect/>
            </a:stretch>
          </p:blipFill>
          <p:spPr bwMode="auto">
            <a:xfrm>
              <a:off x="3810000" y="0"/>
              <a:ext cx="2256692" cy="2667000"/>
            </a:xfrm>
            <a:prstGeom prst="rect">
              <a:avLst/>
            </a:prstGeom>
            <a:noFill/>
          </p:spPr>
        </p:pic>
        <p:pic>
          <p:nvPicPr>
            <p:cNvPr id="7" name="Picture 4" descr="http://comps.fotosearch.com/bigcomps/LIF/LIF145/PED03021.jpg"/>
            <p:cNvPicPr>
              <a:picLocks noChangeAspect="1" noChangeArrowheads="1"/>
            </p:cNvPicPr>
            <p:nvPr/>
          </p:nvPicPr>
          <p:blipFill>
            <a:blip r:embed="rId4" cstate="print"/>
            <a:srcRect r="46667" b="64102"/>
            <a:stretch>
              <a:fillRect/>
            </a:stretch>
          </p:blipFill>
          <p:spPr bwMode="auto">
            <a:xfrm>
              <a:off x="7086600" y="152400"/>
              <a:ext cx="2286000" cy="2667000"/>
            </a:xfrm>
            <a:prstGeom prst="rect">
              <a:avLst/>
            </a:prstGeom>
            <a:noFill/>
          </p:spPr>
        </p:pic>
        <p:pic>
          <p:nvPicPr>
            <p:cNvPr id="8" name="Picture 12" descr="C:\Users\asus\AppData\Local\Microsoft\Windows\Temporary Internet Files\Content.IE5\5E89ZPU1\MC900018355[1].wmf"/>
            <p:cNvPicPr>
              <a:picLocks noChangeAspect="1" noChangeArrowheads="1"/>
            </p:cNvPicPr>
            <p:nvPr/>
          </p:nvPicPr>
          <p:blipFill>
            <a:blip r:embed="rId5" cstate="print"/>
            <a:srcRect/>
            <a:stretch>
              <a:fillRect/>
            </a:stretch>
          </p:blipFill>
          <p:spPr bwMode="auto">
            <a:xfrm>
              <a:off x="76200" y="3833702"/>
              <a:ext cx="2133600" cy="1957498"/>
            </a:xfrm>
            <a:prstGeom prst="rect">
              <a:avLst/>
            </a:prstGeom>
            <a:noFill/>
          </p:spPr>
        </p:pic>
        <p:pic>
          <p:nvPicPr>
            <p:cNvPr id="9" name="Picture 11" descr="C:\Users\asus\AppData\Local\Microsoft\Windows\Temporary Internet Files\Content.IE5\QFFN18MO\MC900233273[1].wmf"/>
            <p:cNvPicPr>
              <a:picLocks noChangeAspect="1" noChangeArrowheads="1"/>
            </p:cNvPicPr>
            <p:nvPr/>
          </p:nvPicPr>
          <p:blipFill>
            <a:blip r:embed="rId6" cstate="print"/>
            <a:srcRect/>
            <a:stretch>
              <a:fillRect/>
            </a:stretch>
          </p:blipFill>
          <p:spPr bwMode="auto">
            <a:xfrm>
              <a:off x="6781800" y="3733800"/>
              <a:ext cx="2870706" cy="2209800"/>
            </a:xfrm>
            <a:prstGeom prst="rect">
              <a:avLst/>
            </a:prstGeom>
            <a:noFill/>
          </p:spPr>
        </p:pic>
        <p:pic>
          <p:nvPicPr>
            <p:cNvPr id="10" name="Picture 15" descr="C:\Users\asus\AppData\Local\Microsoft\Windows\Temporary Internet Files\Content.IE5\7D1GI0DJ\MC900232855[1].wmf"/>
            <p:cNvPicPr>
              <a:picLocks noChangeAspect="1" noChangeArrowheads="1"/>
            </p:cNvPicPr>
            <p:nvPr/>
          </p:nvPicPr>
          <p:blipFill>
            <a:blip r:embed="rId7" cstate="print"/>
            <a:srcRect/>
            <a:stretch>
              <a:fillRect/>
            </a:stretch>
          </p:blipFill>
          <p:spPr bwMode="auto">
            <a:xfrm>
              <a:off x="3581400" y="3886200"/>
              <a:ext cx="2667000" cy="1876488"/>
            </a:xfrm>
            <a:prstGeom prst="rect">
              <a:avLst/>
            </a:prstGeom>
            <a:noFill/>
          </p:spPr>
        </p:pic>
        <p:sp>
          <p:nvSpPr>
            <p:cNvPr id="11" name="TextBox 10"/>
            <p:cNvSpPr txBox="1"/>
            <p:nvPr/>
          </p:nvSpPr>
          <p:spPr>
            <a:xfrm>
              <a:off x="3276600" y="5997714"/>
              <a:ext cx="3276600" cy="707886"/>
            </a:xfrm>
            <a:prstGeom prst="rect">
              <a:avLst/>
            </a:prstGeom>
            <a:noFill/>
          </p:spPr>
          <p:txBody>
            <a:bodyPr wrap="square" rtlCol="0">
              <a:spAutoFit/>
            </a:bodyPr>
            <a:lstStyle/>
            <a:p>
              <a:pPr algn="ctr"/>
              <a:r>
                <a:rPr lang="en-US" sz="2000" dirty="0" smtClean="0">
                  <a:latin typeface="Comic Sans MS" pitchFamily="66" charset="0"/>
                </a:rPr>
                <a:t>get more sleep and </a:t>
              </a:r>
            </a:p>
            <a:p>
              <a:pPr algn="ctr"/>
              <a:r>
                <a:rPr lang="en-US" sz="2000" dirty="0" smtClean="0">
                  <a:latin typeface="Comic Sans MS" pitchFamily="66" charset="0"/>
                </a:rPr>
                <a:t>use more pillows</a:t>
              </a:r>
              <a:endParaRPr lang="en-US" sz="2000" dirty="0">
                <a:latin typeface="Comic Sans MS" pitchFamily="66" charset="0"/>
              </a:endParaRPr>
            </a:p>
          </p:txBody>
        </p:sp>
        <p:sp>
          <p:nvSpPr>
            <p:cNvPr id="12" name="TextBox 11"/>
            <p:cNvSpPr txBox="1"/>
            <p:nvPr/>
          </p:nvSpPr>
          <p:spPr>
            <a:xfrm>
              <a:off x="6553200" y="6248400"/>
              <a:ext cx="3352800" cy="400110"/>
            </a:xfrm>
            <a:prstGeom prst="rect">
              <a:avLst/>
            </a:prstGeom>
            <a:noFill/>
          </p:spPr>
          <p:txBody>
            <a:bodyPr wrap="square" rtlCol="0">
              <a:spAutoFit/>
            </a:bodyPr>
            <a:lstStyle/>
            <a:p>
              <a:pPr algn="ctr"/>
              <a:r>
                <a:rPr lang="en-US" sz="2000" dirty="0" smtClean="0">
                  <a:latin typeface="Comic Sans MS" pitchFamily="66" charset="0"/>
                </a:rPr>
                <a:t>take a cool bath</a:t>
              </a:r>
              <a:endParaRPr lang="en-US" sz="2000" dirty="0">
                <a:latin typeface="Comic Sans MS" pitchFamily="66" charset="0"/>
              </a:endParaRPr>
            </a:p>
          </p:txBody>
        </p:sp>
        <p:pic>
          <p:nvPicPr>
            <p:cNvPr id="13" name="Picture 6" descr="C:\Users\asus\AppData\Local\Microsoft\Windows\Temporary Internet Files\Content.IE5\7D1GI0DJ\MC900290949[1].wmf"/>
            <p:cNvPicPr>
              <a:picLocks noChangeAspect="1" noChangeArrowheads="1"/>
            </p:cNvPicPr>
            <p:nvPr/>
          </p:nvPicPr>
          <p:blipFill>
            <a:blip r:embed="rId8" cstate="print"/>
            <a:srcRect/>
            <a:stretch>
              <a:fillRect/>
            </a:stretch>
          </p:blipFill>
          <p:spPr bwMode="auto">
            <a:xfrm>
              <a:off x="1981200" y="5069186"/>
              <a:ext cx="1276245" cy="950614"/>
            </a:xfrm>
            <a:prstGeom prst="rect">
              <a:avLst/>
            </a:prstGeom>
            <a:noFill/>
          </p:spPr>
        </p:pic>
        <p:sp>
          <p:nvSpPr>
            <p:cNvPr id="14" name="TextBox 13"/>
            <p:cNvSpPr txBox="1"/>
            <p:nvPr/>
          </p:nvSpPr>
          <p:spPr>
            <a:xfrm>
              <a:off x="0" y="2895600"/>
              <a:ext cx="3276600" cy="400110"/>
            </a:xfrm>
            <a:prstGeom prst="rect">
              <a:avLst/>
            </a:prstGeom>
            <a:noFill/>
          </p:spPr>
          <p:txBody>
            <a:bodyPr wrap="square" rtlCol="0">
              <a:spAutoFit/>
            </a:bodyPr>
            <a:lstStyle/>
            <a:p>
              <a:pPr algn="ctr"/>
              <a:r>
                <a:rPr lang="en-US" sz="2000" dirty="0" smtClean="0">
                  <a:latin typeface="Comic Sans MS" pitchFamily="66" charset="0"/>
                </a:rPr>
                <a:t>a runny nose</a:t>
              </a:r>
              <a:endParaRPr lang="en-US" sz="2000" dirty="0">
                <a:latin typeface="Comic Sans MS" pitchFamily="66" charset="0"/>
              </a:endParaRPr>
            </a:p>
          </p:txBody>
        </p:sp>
        <p:sp>
          <p:nvSpPr>
            <p:cNvPr id="15" name="TextBox 14"/>
            <p:cNvSpPr txBox="1"/>
            <p:nvPr/>
          </p:nvSpPr>
          <p:spPr>
            <a:xfrm>
              <a:off x="0" y="6019800"/>
              <a:ext cx="3276600" cy="707886"/>
            </a:xfrm>
            <a:prstGeom prst="rect">
              <a:avLst/>
            </a:prstGeom>
            <a:noFill/>
          </p:spPr>
          <p:txBody>
            <a:bodyPr wrap="square" rtlCol="0">
              <a:spAutoFit/>
            </a:bodyPr>
            <a:lstStyle/>
            <a:p>
              <a:pPr algn="ctr"/>
              <a:r>
                <a:rPr lang="en-US" sz="2000" dirty="0" smtClean="0">
                  <a:latin typeface="Comic Sans MS" pitchFamily="66" charset="0"/>
                </a:rPr>
                <a:t>blow my nose </a:t>
              </a:r>
            </a:p>
            <a:p>
              <a:pPr algn="ctr"/>
              <a:r>
                <a:rPr lang="en-US" sz="2000" dirty="0" smtClean="0">
                  <a:latin typeface="Comic Sans MS" pitchFamily="66" charset="0"/>
                </a:rPr>
                <a:t>with soft tissues</a:t>
              </a:r>
              <a:endParaRPr lang="en-US" sz="2000" dirty="0">
                <a:latin typeface="Comic Sans MS" pitchFamily="66" charset="0"/>
              </a:endParaRPr>
            </a:p>
          </p:txBody>
        </p:sp>
        <p:sp>
          <p:nvSpPr>
            <p:cNvPr id="16" name="TextBox 15"/>
            <p:cNvSpPr txBox="1"/>
            <p:nvPr/>
          </p:nvSpPr>
          <p:spPr>
            <a:xfrm>
              <a:off x="3276600" y="2895600"/>
              <a:ext cx="3276600" cy="400110"/>
            </a:xfrm>
            <a:prstGeom prst="rect">
              <a:avLst/>
            </a:prstGeom>
            <a:noFill/>
          </p:spPr>
          <p:txBody>
            <a:bodyPr wrap="square" rtlCol="0">
              <a:spAutoFit/>
            </a:bodyPr>
            <a:lstStyle/>
            <a:p>
              <a:pPr algn="ctr"/>
              <a:r>
                <a:rPr lang="en-US" sz="2000" dirty="0" smtClean="0">
                  <a:latin typeface="Comic Sans MS" pitchFamily="66" charset="0"/>
                </a:rPr>
                <a:t>a stuffy nose</a:t>
              </a:r>
              <a:endParaRPr lang="en-US" sz="2000" dirty="0">
                <a:latin typeface="Comic Sans MS" pitchFamily="66" charset="0"/>
              </a:endParaRPr>
            </a:p>
          </p:txBody>
        </p:sp>
        <p:sp>
          <p:nvSpPr>
            <p:cNvPr id="17" name="TextBox 16"/>
            <p:cNvSpPr txBox="1"/>
            <p:nvPr/>
          </p:nvSpPr>
          <p:spPr>
            <a:xfrm>
              <a:off x="6553200" y="2895600"/>
              <a:ext cx="3276600" cy="400110"/>
            </a:xfrm>
            <a:prstGeom prst="rect">
              <a:avLst/>
            </a:prstGeom>
            <a:noFill/>
          </p:spPr>
          <p:txBody>
            <a:bodyPr wrap="square" rtlCol="0">
              <a:spAutoFit/>
            </a:bodyPr>
            <a:lstStyle/>
            <a:p>
              <a:pPr algn="ctr"/>
              <a:r>
                <a:rPr lang="en-US" sz="2000" dirty="0" smtClean="0">
                  <a:latin typeface="Comic Sans MS" pitchFamily="66" charset="0"/>
                </a:rPr>
                <a:t>a sunburn</a:t>
              </a:r>
              <a:endParaRPr lang="en-US" sz="2000" dirty="0">
                <a:latin typeface="Comic Sans MS" pitchFamily="66" charset="0"/>
              </a:endParaRPr>
            </a:p>
          </p:txBody>
        </p:sp>
        <p:cxnSp>
          <p:nvCxnSpPr>
            <p:cNvPr id="18" name="Straight Connector 17"/>
            <p:cNvCxnSpPr/>
            <p:nvPr/>
          </p:nvCxnSpPr>
          <p:spPr>
            <a:xfrm rot="10800000" flipH="1">
              <a:off x="0" y="3429000"/>
              <a:ext cx="98298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rot="16200000">
            <a:off x="-1485899" y="1562100"/>
            <a:ext cx="9829800" cy="6858000"/>
            <a:chOff x="0" y="0"/>
            <a:chExt cx="9829800" cy="6858000"/>
          </a:xfrm>
        </p:grpSpPr>
        <p:sp>
          <p:nvSpPr>
            <p:cNvPr id="2" name="Rectangle 1"/>
            <p:cNvSpPr/>
            <p:nvPr/>
          </p:nvSpPr>
          <p:spPr>
            <a:xfrm>
              <a:off x="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766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532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9" descr="C:\Users\asus\AppData\Local\Microsoft\Windows\Temporary Internet Files\Content.IE5\5E89ZPU1\MC900232049[1].wmf"/>
            <p:cNvPicPr>
              <a:picLocks noChangeAspect="1" noChangeArrowheads="1"/>
            </p:cNvPicPr>
            <p:nvPr/>
          </p:nvPicPr>
          <p:blipFill>
            <a:blip r:embed="rId2" cstate="print"/>
            <a:srcRect/>
            <a:stretch>
              <a:fillRect/>
            </a:stretch>
          </p:blipFill>
          <p:spPr bwMode="auto">
            <a:xfrm>
              <a:off x="381000" y="228600"/>
              <a:ext cx="2438401" cy="2669091"/>
            </a:xfrm>
            <a:prstGeom prst="rect">
              <a:avLst/>
            </a:prstGeom>
            <a:noFill/>
          </p:spPr>
        </p:pic>
        <p:pic>
          <p:nvPicPr>
            <p:cNvPr id="7" name="Picture 12" descr="http://comps.fotosearch.com/bigcomps/CSP/CSP573/k5735462.jpg"/>
            <p:cNvPicPr>
              <a:picLocks noChangeAspect="1" noChangeArrowheads="1"/>
            </p:cNvPicPr>
            <p:nvPr/>
          </p:nvPicPr>
          <p:blipFill>
            <a:blip r:embed="rId3" cstate="print"/>
            <a:srcRect l="30667" b="39744"/>
            <a:stretch>
              <a:fillRect/>
            </a:stretch>
          </p:blipFill>
          <p:spPr bwMode="auto">
            <a:xfrm flipH="1">
              <a:off x="6631021" y="3429000"/>
              <a:ext cx="2360579" cy="2133600"/>
            </a:xfrm>
            <a:prstGeom prst="rect">
              <a:avLst/>
            </a:prstGeom>
            <a:noFill/>
          </p:spPr>
        </p:pic>
        <p:pic>
          <p:nvPicPr>
            <p:cNvPr id="8" name="Picture 4" descr="C:\Users\asus\AppData\Local\Microsoft\Windows\Temporary Internet Files\Content.IE5\QSPOLSPT\MC900151939[1].wmf"/>
            <p:cNvPicPr>
              <a:picLocks noChangeAspect="1" noChangeArrowheads="1"/>
            </p:cNvPicPr>
            <p:nvPr/>
          </p:nvPicPr>
          <p:blipFill>
            <a:blip r:embed="rId4" cstate="print"/>
            <a:srcRect/>
            <a:stretch>
              <a:fillRect/>
            </a:stretch>
          </p:blipFill>
          <p:spPr bwMode="auto">
            <a:xfrm rot="668224">
              <a:off x="1858186" y="4441388"/>
              <a:ext cx="1036053" cy="1194273"/>
            </a:xfrm>
            <a:prstGeom prst="rect">
              <a:avLst/>
            </a:prstGeom>
            <a:noFill/>
          </p:spPr>
        </p:pic>
        <p:sp>
          <p:nvSpPr>
            <p:cNvPr id="9" name="TextBox 8"/>
            <p:cNvSpPr txBox="1"/>
            <p:nvPr/>
          </p:nvSpPr>
          <p:spPr>
            <a:xfrm>
              <a:off x="0" y="2895600"/>
              <a:ext cx="3276600" cy="400110"/>
            </a:xfrm>
            <a:prstGeom prst="rect">
              <a:avLst/>
            </a:prstGeom>
            <a:noFill/>
          </p:spPr>
          <p:txBody>
            <a:bodyPr wrap="square" rtlCol="0">
              <a:spAutoFit/>
            </a:bodyPr>
            <a:lstStyle/>
            <a:p>
              <a:pPr algn="ctr"/>
              <a:r>
                <a:rPr lang="en-US" sz="2000" dirty="0" smtClean="0">
                  <a:latin typeface="Comic Sans MS" pitchFamily="66" charset="0"/>
                </a:rPr>
                <a:t>a cut</a:t>
              </a:r>
              <a:endParaRPr lang="en-US" sz="2000" dirty="0">
                <a:latin typeface="Comic Sans MS" pitchFamily="66" charset="0"/>
              </a:endParaRPr>
            </a:p>
          </p:txBody>
        </p:sp>
        <p:pic>
          <p:nvPicPr>
            <p:cNvPr id="10" name="Picture 14" descr="C:\Users\asus\AppData\Local\Microsoft\Windows\Temporary Internet Files\Content.IE5\QFFN18MO\MC900371086[1].wmf"/>
            <p:cNvPicPr>
              <a:picLocks noChangeAspect="1" noChangeArrowheads="1"/>
            </p:cNvPicPr>
            <p:nvPr/>
          </p:nvPicPr>
          <p:blipFill>
            <a:blip r:embed="rId5" cstate="print"/>
            <a:srcRect/>
            <a:stretch>
              <a:fillRect/>
            </a:stretch>
          </p:blipFill>
          <p:spPr bwMode="auto">
            <a:xfrm flipH="1">
              <a:off x="306507" y="3919423"/>
              <a:ext cx="1750893" cy="1262177"/>
            </a:xfrm>
            <a:prstGeom prst="rect">
              <a:avLst/>
            </a:prstGeom>
            <a:noFill/>
          </p:spPr>
        </p:pic>
        <p:sp>
          <p:nvSpPr>
            <p:cNvPr id="11" name="TextBox 10"/>
            <p:cNvSpPr txBox="1"/>
            <p:nvPr/>
          </p:nvSpPr>
          <p:spPr>
            <a:xfrm>
              <a:off x="0" y="6019800"/>
              <a:ext cx="3276600" cy="707886"/>
            </a:xfrm>
            <a:prstGeom prst="rect">
              <a:avLst/>
            </a:prstGeom>
            <a:noFill/>
          </p:spPr>
          <p:txBody>
            <a:bodyPr wrap="square" rtlCol="0">
              <a:spAutoFit/>
            </a:bodyPr>
            <a:lstStyle/>
            <a:p>
              <a:pPr algn="ctr"/>
              <a:r>
                <a:rPr lang="en-US" sz="2000" dirty="0" smtClean="0">
                  <a:latin typeface="Comic Sans MS" pitchFamily="66" charset="0"/>
                </a:rPr>
                <a:t>put some cream on it  </a:t>
              </a:r>
            </a:p>
            <a:p>
              <a:pPr algn="ctr"/>
              <a:r>
                <a:rPr lang="en-US" sz="2000" dirty="0" smtClean="0">
                  <a:latin typeface="Comic Sans MS" pitchFamily="66" charset="0"/>
                </a:rPr>
                <a:t>and use a bandage</a:t>
              </a:r>
              <a:endParaRPr lang="en-US" sz="2000" dirty="0">
                <a:latin typeface="Comic Sans MS" pitchFamily="66" charset="0"/>
              </a:endParaRPr>
            </a:p>
          </p:txBody>
        </p:sp>
        <p:pic>
          <p:nvPicPr>
            <p:cNvPr id="12" name="Picture 10" descr="http://comps.fotosearch.com/bigcomps/CSP/CSP481/k4814848.jpg"/>
            <p:cNvPicPr>
              <a:picLocks noChangeAspect="1" noChangeArrowheads="1"/>
            </p:cNvPicPr>
            <p:nvPr/>
          </p:nvPicPr>
          <p:blipFill>
            <a:blip r:embed="rId6" cstate="print"/>
            <a:srcRect b="5128"/>
            <a:stretch>
              <a:fillRect/>
            </a:stretch>
          </p:blipFill>
          <p:spPr bwMode="auto">
            <a:xfrm>
              <a:off x="3886200" y="0"/>
              <a:ext cx="2091531" cy="2819400"/>
            </a:xfrm>
            <a:prstGeom prst="rect">
              <a:avLst/>
            </a:prstGeom>
            <a:noFill/>
          </p:spPr>
        </p:pic>
        <p:sp>
          <p:nvSpPr>
            <p:cNvPr id="13" name="TextBox 12"/>
            <p:cNvSpPr txBox="1"/>
            <p:nvPr/>
          </p:nvSpPr>
          <p:spPr>
            <a:xfrm>
              <a:off x="3276600" y="2895600"/>
              <a:ext cx="3276600" cy="400110"/>
            </a:xfrm>
            <a:prstGeom prst="rect">
              <a:avLst/>
            </a:prstGeom>
            <a:noFill/>
          </p:spPr>
          <p:txBody>
            <a:bodyPr wrap="square" rtlCol="0">
              <a:spAutoFit/>
            </a:bodyPr>
            <a:lstStyle/>
            <a:p>
              <a:pPr algn="ctr"/>
              <a:r>
                <a:rPr lang="en-US" sz="2000" dirty="0" smtClean="0">
                  <a:latin typeface="Comic Sans MS" pitchFamily="66" charset="0"/>
                </a:rPr>
                <a:t>diarrhea</a:t>
              </a:r>
              <a:endParaRPr lang="en-US" sz="2000" dirty="0">
                <a:latin typeface="Comic Sans MS" pitchFamily="66" charset="0"/>
              </a:endParaRPr>
            </a:p>
          </p:txBody>
        </p:sp>
        <p:pic>
          <p:nvPicPr>
            <p:cNvPr id="14" name="Picture 28" descr="C:\Users\asus\AppData\Local\Microsoft\Windows\Temporary Internet Files\Content.IE5\63E1HC6P\MC900280893[1].wmf"/>
            <p:cNvPicPr>
              <a:picLocks noChangeAspect="1" noChangeArrowheads="1"/>
            </p:cNvPicPr>
            <p:nvPr/>
          </p:nvPicPr>
          <p:blipFill>
            <a:blip r:embed="rId7" cstate="print"/>
            <a:srcRect/>
            <a:stretch>
              <a:fillRect/>
            </a:stretch>
          </p:blipFill>
          <p:spPr bwMode="auto">
            <a:xfrm>
              <a:off x="4572000" y="4038600"/>
              <a:ext cx="1905000" cy="2270636"/>
            </a:xfrm>
            <a:prstGeom prst="rect">
              <a:avLst/>
            </a:prstGeom>
            <a:noFill/>
          </p:spPr>
        </p:pic>
        <p:pic>
          <p:nvPicPr>
            <p:cNvPr id="15" name="Picture 20" descr="C:\Users\asus\AppData\Local\Microsoft\Windows\Temporary Internet Files\Content.IE5\63E1HC6P\MC900151943[1].wmf"/>
            <p:cNvPicPr>
              <a:picLocks noChangeAspect="1" noChangeArrowheads="1"/>
            </p:cNvPicPr>
            <p:nvPr/>
          </p:nvPicPr>
          <p:blipFill>
            <a:blip r:embed="rId8" cstate="print"/>
            <a:srcRect/>
            <a:stretch>
              <a:fillRect/>
            </a:stretch>
          </p:blipFill>
          <p:spPr bwMode="auto">
            <a:xfrm>
              <a:off x="3352800" y="3886200"/>
              <a:ext cx="1600200" cy="865318"/>
            </a:xfrm>
            <a:prstGeom prst="rect">
              <a:avLst/>
            </a:prstGeom>
            <a:noFill/>
          </p:spPr>
        </p:pic>
        <p:sp>
          <p:nvSpPr>
            <p:cNvPr id="16" name="TextBox 15"/>
            <p:cNvSpPr txBox="1"/>
            <p:nvPr/>
          </p:nvSpPr>
          <p:spPr>
            <a:xfrm>
              <a:off x="3276600" y="6019800"/>
              <a:ext cx="3276600" cy="707886"/>
            </a:xfrm>
            <a:prstGeom prst="rect">
              <a:avLst/>
            </a:prstGeom>
            <a:noFill/>
          </p:spPr>
          <p:txBody>
            <a:bodyPr wrap="square" rtlCol="0">
              <a:spAutoFit/>
            </a:bodyPr>
            <a:lstStyle/>
            <a:p>
              <a:pPr algn="ctr"/>
              <a:r>
                <a:rPr lang="en-US" sz="2000" dirty="0" smtClean="0">
                  <a:latin typeface="Comic Sans MS" pitchFamily="66" charset="0"/>
                </a:rPr>
                <a:t>take some medicine</a:t>
              </a:r>
            </a:p>
            <a:p>
              <a:pPr algn="ctr"/>
              <a:r>
                <a:rPr lang="en-US" sz="2000" dirty="0" smtClean="0">
                  <a:latin typeface="Comic Sans MS" pitchFamily="66" charset="0"/>
                </a:rPr>
                <a:t>and eat more congee </a:t>
              </a:r>
              <a:endParaRPr lang="en-US" sz="2000" dirty="0">
                <a:latin typeface="Comic Sans MS" pitchFamily="66" charset="0"/>
              </a:endParaRPr>
            </a:p>
          </p:txBody>
        </p:sp>
        <p:sp>
          <p:nvSpPr>
            <p:cNvPr id="17" name="TextBox 16"/>
            <p:cNvSpPr txBox="1"/>
            <p:nvPr/>
          </p:nvSpPr>
          <p:spPr>
            <a:xfrm>
              <a:off x="6553200" y="2895600"/>
              <a:ext cx="3276600" cy="400110"/>
            </a:xfrm>
            <a:prstGeom prst="rect">
              <a:avLst/>
            </a:prstGeom>
            <a:noFill/>
          </p:spPr>
          <p:txBody>
            <a:bodyPr wrap="square" rtlCol="0">
              <a:spAutoFit/>
            </a:bodyPr>
            <a:lstStyle/>
            <a:p>
              <a:pPr algn="ctr"/>
              <a:r>
                <a:rPr lang="en-US" sz="2000" dirty="0" smtClean="0">
                  <a:latin typeface="Comic Sans MS" pitchFamily="66" charset="0"/>
                </a:rPr>
                <a:t>a bruise</a:t>
              </a:r>
              <a:endParaRPr lang="en-US" sz="2000" dirty="0">
                <a:latin typeface="Comic Sans MS" pitchFamily="66" charset="0"/>
              </a:endParaRPr>
            </a:p>
          </p:txBody>
        </p:sp>
        <p:sp>
          <p:nvSpPr>
            <p:cNvPr id="18" name="TextBox 17"/>
            <p:cNvSpPr txBox="1"/>
            <p:nvPr/>
          </p:nvSpPr>
          <p:spPr>
            <a:xfrm>
              <a:off x="6553200" y="6324600"/>
              <a:ext cx="3276600" cy="400110"/>
            </a:xfrm>
            <a:prstGeom prst="rect">
              <a:avLst/>
            </a:prstGeom>
            <a:noFill/>
          </p:spPr>
          <p:txBody>
            <a:bodyPr wrap="square" rtlCol="0">
              <a:spAutoFit/>
            </a:bodyPr>
            <a:lstStyle/>
            <a:p>
              <a:pPr algn="ctr"/>
              <a:r>
                <a:rPr lang="en-US" sz="2000" dirty="0" smtClean="0">
                  <a:latin typeface="Comic Sans MS" pitchFamily="66" charset="0"/>
                </a:rPr>
                <a:t>put some ice on it</a:t>
              </a:r>
              <a:endParaRPr lang="en-US" sz="2000" dirty="0">
                <a:latin typeface="Comic Sans MS" pitchFamily="66" charset="0"/>
              </a:endParaRPr>
            </a:p>
          </p:txBody>
        </p:sp>
        <p:cxnSp>
          <p:nvCxnSpPr>
            <p:cNvPr id="19" name="Straight Connector 18"/>
            <p:cNvCxnSpPr/>
            <p:nvPr/>
          </p:nvCxnSpPr>
          <p:spPr>
            <a:xfrm rot="10800000" flipH="1">
              <a:off x="0" y="3429000"/>
              <a:ext cx="9829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8" descr="C:\Users\asus\AppData\Local\Microsoft\Windows\Temporary Internet Files\Content.IE5\DSH2OGEZ\MC900215837[1].wmf"/>
            <p:cNvPicPr>
              <a:picLocks noChangeAspect="1" noChangeArrowheads="1"/>
            </p:cNvPicPr>
            <p:nvPr/>
          </p:nvPicPr>
          <p:blipFill>
            <a:blip r:embed="rId9" cstate="print"/>
            <a:srcRect/>
            <a:stretch>
              <a:fillRect/>
            </a:stretch>
          </p:blipFill>
          <p:spPr bwMode="auto">
            <a:xfrm>
              <a:off x="7924800" y="4953000"/>
              <a:ext cx="1905000" cy="1286141"/>
            </a:xfrm>
            <a:prstGeom prst="rect">
              <a:avLst/>
            </a:prstGeom>
            <a:noFill/>
          </p:spPr>
        </p:pic>
      </p:grpSp>
      <p:pic>
        <p:nvPicPr>
          <p:cNvPr id="22" name="Picture 8" descr="C:\Users\asus\AppData\Local\Microsoft\Windows\Temporary Internet Files\Content.IE5\7D1GI0DJ\MC900432453[1].wmf"/>
          <p:cNvPicPr>
            <a:picLocks noChangeAspect="1" noChangeArrowheads="1"/>
          </p:cNvPicPr>
          <p:nvPr/>
        </p:nvPicPr>
        <p:blipFill>
          <a:blip r:embed="rId10" cstate="print"/>
          <a:srcRect/>
          <a:stretch>
            <a:fillRect/>
          </a:stretch>
        </p:blipFill>
        <p:spPr bwMode="auto">
          <a:xfrm rot="16200000">
            <a:off x="352903" y="317554"/>
            <a:ext cx="2377543" cy="262614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rot="16200000">
            <a:off x="-1485899" y="1562100"/>
            <a:ext cx="9829800" cy="6858000"/>
            <a:chOff x="0" y="0"/>
            <a:chExt cx="9829800" cy="6858000"/>
          </a:xfrm>
        </p:grpSpPr>
        <p:sp>
          <p:nvSpPr>
            <p:cNvPr id="2" name="Rectangle 1"/>
            <p:cNvSpPr/>
            <p:nvPr/>
          </p:nvSpPr>
          <p:spPr>
            <a:xfrm>
              <a:off x="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766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53200" y="0"/>
              <a:ext cx="32766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0" descr="C:\Users\asus\AppData\Local\Microsoft\Windows\Temporary Internet Files\Content.IE5\7D1GI0DJ\MC900018398[1].wmf"/>
            <p:cNvPicPr>
              <a:picLocks noChangeAspect="1" noChangeArrowheads="1"/>
            </p:cNvPicPr>
            <p:nvPr/>
          </p:nvPicPr>
          <p:blipFill>
            <a:blip r:embed="rId2" cstate="print"/>
            <a:srcRect/>
            <a:stretch>
              <a:fillRect/>
            </a:stretch>
          </p:blipFill>
          <p:spPr bwMode="auto">
            <a:xfrm>
              <a:off x="0" y="250164"/>
              <a:ext cx="3276600" cy="2493036"/>
            </a:xfrm>
            <a:prstGeom prst="rect">
              <a:avLst/>
            </a:prstGeom>
            <a:noFill/>
          </p:spPr>
        </p:pic>
        <p:pic>
          <p:nvPicPr>
            <p:cNvPr id="6" name="Picture 4" descr="http://comps.fotosearch.com/bigcomps/IMZ/IMZ270/nri0238.jpg"/>
            <p:cNvPicPr>
              <a:picLocks noChangeAspect="1" noChangeArrowheads="1"/>
            </p:cNvPicPr>
            <p:nvPr/>
          </p:nvPicPr>
          <p:blipFill>
            <a:blip r:embed="rId3" cstate="print"/>
            <a:srcRect b="3846"/>
            <a:stretch>
              <a:fillRect/>
            </a:stretch>
          </p:blipFill>
          <p:spPr bwMode="auto">
            <a:xfrm>
              <a:off x="762000" y="3733800"/>
              <a:ext cx="1828800" cy="2498550"/>
            </a:xfrm>
            <a:prstGeom prst="rect">
              <a:avLst/>
            </a:prstGeom>
            <a:noFill/>
          </p:spPr>
        </p:pic>
        <p:pic>
          <p:nvPicPr>
            <p:cNvPr id="7" name="Picture 15" descr="C:\Users\asus\AppData\Local\Microsoft\Windows\Temporary Internet Files\Content.IE5\AZYLF61S\MC900037335[1].wmf"/>
            <p:cNvPicPr>
              <a:picLocks noChangeAspect="1" noChangeArrowheads="1"/>
            </p:cNvPicPr>
            <p:nvPr/>
          </p:nvPicPr>
          <p:blipFill>
            <a:blip r:embed="rId4" cstate="print"/>
            <a:srcRect/>
            <a:stretch>
              <a:fillRect/>
            </a:stretch>
          </p:blipFill>
          <p:spPr bwMode="auto">
            <a:xfrm>
              <a:off x="4419600" y="152400"/>
              <a:ext cx="1922484" cy="2514600"/>
            </a:xfrm>
            <a:prstGeom prst="rect">
              <a:avLst/>
            </a:prstGeom>
            <a:noFill/>
          </p:spPr>
        </p:pic>
        <p:pic>
          <p:nvPicPr>
            <p:cNvPr id="8" name="Picture 22" descr="C:\Users\asus\AppData\Local\Microsoft\Windows\Temporary Internet Files\Content.IE5\QSPOLSPT\MC900330273[1].wmf"/>
            <p:cNvPicPr>
              <a:picLocks noChangeAspect="1" noChangeArrowheads="1"/>
            </p:cNvPicPr>
            <p:nvPr/>
          </p:nvPicPr>
          <p:blipFill>
            <a:blip r:embed="rId5" cstate="print"/>
            <a:srcRect/>
            <a:stretch>
              <a:fillRect/>
            </a:stretch>
          </p:blipFill>
          <p:spPr bwMode="auto">
            <a:xfrm>
              <a:off x="3505200" y="1600200"/>
              <a:ext cx="838200" cy="1402510"/>
            </a:xfrm>
            <a:prstGeom prst="rect">
              <a:avLst/>
            </a:prstGeom>
            <a:noFill/>
          </p:spPr>
        </p:pic>
        <p:pic>
          <p:nvPicPr>
            <p:cNvPr id="9" name="Picture 36" descr="C:\Users\asus\AppData\Local\Microsoft\Windows\Temporary Internet Files\Content.IE5\QFFN18MO\MC900078715[1].wmf"/>
            <p:cNvPicPr>
              <a:picLocks noChangeAspect="1" noChangeArrowheads="1"/>
            </p:cNvPicPr>
            <p:nvPr/>
          </p:nvPicPr>
          <p:blipFill>
            <a:blip r:embed="rId6" cstate="print"/>
            <a:srcRect/>
            <a:stretch>
              <a:fillRect/>
            </a:stretch>
          </p:blipFill>
          <p:spPr bwMode="auto">
            <a:xfrm>
              <a:off x="4800600" y="3886200"/>
              <a:ext cx="1655895" cy="2057400"/>
            </a:xfrm>
            <a:prstGeom prst="rect">
              <a:avLst/>
            </a:prstGeom>
            <a:noFill/>
          </p:spPr>
        </p:pic>
        <p:pic>
          <p:nvPicPr>
            <p:cNvPr id="10" name="Picture 22" descr="C:\Users\asus\AppData\Local\Microsoft\Windows\Temporary Internet Files\Content.IE5\QSPOLSPT\MC900330273[1].wmf"/>
            <p:cNvPicPr>
              <a:picLocks noChangeAspect="1" noChangeArrowheads="1"/>
            </p:cNvPicPr>
            <p:nvPr/>
          </p:nvPicPr>
          <p:blipFill>
            <a:blip r:embed="rId5" cstate="print"/>
            <a:srcRect/>
            <a:stretch>
              <a:fillRect/>
            </a:stretch>
          </p:blipFill>
          <p:spPr bwMode="auto">
            <a:xfrm>
              <a:off x="3352800" y="4800600"/>
              <a:ext cx="838200" cy="1402510"/>
            </a:xfrm>
            <a:prstGeom prst="rect">
              <a:avLst/>
            </a:prstGeom>
            <a:noFill/>
          </p:spPr>
        </p:pic>
        <p:pic>
          <p:nvPicPr>
            <p:cNvPr id="11" name="Picture 48" descr="http://comps.fotosearch.com/bigcomps/UNM/UNM146/u10106116.jpg"/>
            <p:cNvPicPr>
              <a:picLocks noChangeAspect="1" noChangeArrowheads="1"/>
            </p:cNvPicPr>
            <p:nvPr/>
          </p:nvPicPr>
          <p:blipFill>
            <a:blip r:embed="rId7" cstate="print"/>
            <a:srcRect b="3846"/>
            <a:stretch>
              <a:fillRect/>
            </a:stretch>
          </p:blipFill>
          <p:spPr bwMode="auto">
            <a:xfrm>
              <a:off x="6858000" y="3657600"/>
              <a:ext cx="2667000" cy="2667000"/>
            </a:xfrm>
            <a:prstGeom prst="rect">
              <a:avLst/>
            </a:prstGeom>
            <a:noFill/>
          </p:spPr>
        </p:pic>
        <p:pic>
          <p:nvPicPr>
            <p:cNvPr id="12" name="Picture 52" descr="Eye redness ">
              <a:hlinkClick r:id=""/>
            </p:cNvPr>
            <p:cNvPicPr>
              <a:picLocks noChangeAspect="1" noChangeArrowheads="1"/>
            </p:cNvPicPr>
            <p:nvPr/>
          </p:nvPicPr>
          <p:blipFill>
            <a:blip r:embed="rId8" cstate="print"/>
            <a:srcRect l="5823" t="5714" r="2938" b="2857"/>
            <a:stretch>
              <a:fillRect/>
            </a:stretch>
          </p:blipFill>
          <p:spPr bwMode="auto">
            <a:xfrm>
              <a:off x="6584159" y="304801"/>
              <a:ext cx="3245641" cy="2209799"/>
            </a:xfrm>
            <a:prstGeom prst="rect">
              <a:avLst/>
            </a:prstGeom>
            <a:noFill/>
          </p:spPr>
        </p:pic>
        <p:sp>
          <p:nvSpPr>
            <p:cNvPr id="13" name="TextBox 12"/>
            <p:cNvSpPr txBox="1"/>
            <p:nvPr/>
          </p:nvSpPr>
          <p:spPr>
            <a:xfrm>
              <a:off x="0" y="2895600"/>
              <a:ext cx="3276600" cy="400110"/>
            </a:xfrm>
            <a:prstGeom prst="rect">
              <a:avLst/>
            </a:prstGeom>
            <a:noFill/>
          </p:spPr>
          <p:txBody>
            <a:bodyPr wrap="square" rtlCol="0">
              <a:spAutoFit/>
            </a:bodyPr>
            <a:lstStyle/>
            <a:p>
              <a:pPr algn="ctr"/>
              <a:r>
                <a:rPr lang="en-US" sz="2000" dirty="0" smtClean="0">
                  <a:latin typeface="Comic Sans MS" pitchFamily="66" charset="0"/>
                </a:rPr>
                <a:t>a backache</a:t>
              </a:r>
              <a:endParaRPr lang="en-US" sz="2000" dirty="0">
                <a:latin typeface="Comic Sans MS" pitchFamily="66" charset="0"/>
              </a:endParaRPr>
            </a:p>
          </p:txBody>
        </p:sp>
        <p:sp>
          <p:nvSpPr>
            <p:cNvPr id="14" name="TextBox 13"/>
            <p:cNvSpPr txBox="1"/>
            <p:nvPr/>
          </p:nvSpPr>
          <p:spPr>
            <a:xfrm>
              <a:off x="0" y="6324600"/>
              <a:ext cx="3276600" cy="400110"/>
            </a:xfrm>
            <a:prstGeom prst="rect">
              <a:avLst/>
            </a:prstGeom>
            <a:noFill/>
          </p:spPr>
          <p:txBody>
            <a:bodyPr wrap="square" rtlCol="0">
              <a:spAutoFit/>
            </a:bodyPr>
            <a:lstStyle/>
            <a:p>
              <a:pPr algn="ctr"/>
              <a:r>
                <a:rPr lang="en-US" sz="2000" dirty="0" smtClean="0">
                  <a:latin typeface="Comic Sans MS" pitchFamily="66" charset="0"/>
                </a:rPr>
                <a:t>get a massage</a:t>
              </a:r>
              <a:endParaRPr lang="en-US" sz="2000" dirty="0">
                <a:latin typeface="Comic Sans MS" pitchFamily="66" charset="0"/>
              </a:endParaRPr>
            </a:p>
          </p:txBody>
        </p:sp>
        <p:sp>
          <p:nvSpPr>
            <p:cNvPr id="15" name="TextBox 14"/>
            <p:cNvSpPr txBox="1"/>
            <p:nvPr/>
          </p:nvSpPr>
          <p:spPr>
            <a:xfrm>
              <a:off x="3276600" y="2895600"/>
              <a:ext cx="3276600" cy="400110"/>
            </a:xfrm>
            <a:prstGeom prst="rect">
              <a:avLst/>
            </a:prstGeom>
            <a:noFill/>
          </p:spPr>
          <p:txBody>
            <a:bodyPr wrap="square" rtlCol="0">
              <a:spAutoFit/>
            </a:bodyPr>
            <a:lstStyle/>
            <a:p>
              <a:pPr algn="ctr"/>
              <a:r>
                <a:rPr lang="en-US" sz="2000" dirty="0" smtClean="0">
                  <a:latin typeface="Comic Sans MS" pitchFamily="66" charset="0"/>
                </a:rPr>
                <a:t>a cat allergy</a:t>
              </a:r>
              <a:endParaRPr lang="en-US" sz="2000" dirty="0">
                <a:latin typeface="Comic Sans MS" pitchFamily="66" charset="0"/>
              </a:endParaRPr>
            </a:p>
          </p:txBody>
        </p:sp>
        <p:sp>
          <p:nvSpPr>
            <p:cNvPr id="16" name="TextBox 15"/>
            <p:cNvSpPr txBox="1"/>
            <p:nvPr/>
          </p:nvSpPr>
          <p:spPr>
            <a:xfrm>
              <a:off x="3276600" y="6324600"/>
              <a:ext cx="3276600" cy="400110"/>
            </a:xfrm>
            <a:prstGeom prst="rect">
              <a:avLst/>
            </a:prstGeom>
            <a:noFill/>
          </p:spPr>
          <p:txBody>
            <a:bodyPr wrap="square" rtlCol="0">
              <a:spAutoFit/>
            </a:bodyPr>
            <a:lstStyle/>
            <a:p>
              <a:pPr algn="ctr"/>
              <a:r>
                <a:rPr lang="en-US" sz="2000" dirty="0" smtClean="0">
                  <a:latin typeface="Comic Sans MS" pitchFamily="66" charset="0"/>
                </a:rPr>
                <a:t>stay away from cats</a:t>
              </a:r>
              <a:endParaRPr lang="en-US" sz="2000" dirty="0">
                <a:latin typeface="Comic Sans MS" pitchFamily="66" charset="0"/>
              </a:endParaRPr>
            </a:p>
          </p:txBody>
        </p:sp>
        <p:sp>
          <p:nvSpPr>
            <p:cNvPr id="17" name="TextBox 16"/>
            <p:cNvSpPr txBox="1"/>
            <p:nvPr/>
          </p:nvSpPr>
          <p:spPr>
            <a:xfrm>
              <a:off x="6553200" y="2743200"/>
              <a:ext cx="3276600" cy="400110"/>
            </a:xfrm>
            <a:prstGeom prst="rect">
              <a:avLst/>
            </a:prstGeom>
            <a:noFill/>
          </p:spPr>
          <p:txBody>
            <a:bodyPr wrap="square" rtlCol="0">
              <a:spAutoFit/>
            </a:bodyPr>
            <a:lstStyle/>
            <a:p>
              <a:pPr algn="ctr"/>
              <a:r>
                <a:rPr lang="en-US" sz="2000" dirty="0" smtClean="0">
                  <a:latin typeface="Comic Sans MS" pitchFamily="66" charset="0"/>
                </a:rPr>
                <a:t>pink eye</a:t>
              </a:r>
              <a:endParaRPr lang="en-US" sz="2000" dirty="0">
                <a:latin typeface="Comic Sans MS" pitchFamily="66" charset="0"/>
              </a:endParaRPr>
            </a:p>
          </p:txBody>
        </p:sp>
        <p:sp>
          <p:nvSpPr>
            <p:cNvPr id="18" name="TextBox 17"/>
            <p:cNvSpPr txBox="1"/>
            <p:nvPr/>
          </p:nvSpPr>
          <p:spPr>
            <a:xfrm>
              <a:off x="6553200" y="6324600"/>
              <a:ext cx="3276600" cy="400110"/>
            </a:xfrm>
            <a:prstGeom prst="rect">
              <a:avLst/>
            </a:prstGeom>
            <a:noFill/>
          </p:spPr>
          <p:txBody>
            <a:bodyPr wrap="square" rtlCol="0">
              <a:spAutoFit/>
            </a:bodyPr>
            <a:lstStyle/>
            <a:p>
              <a:pPr algn="ctr"/>
              <a:r>
                <a:rPr lang="en-US" sz="2000" dirty="0" smtClean="0">
                  <a:latin typeface="Comic Sans MS" pitchFamily="66" charset="0"/>
                </a:rPr>
                <a:t>use some eye drops</a:t>
              </a:r>
              <a:endParaRPr lang="en-US" sz="2000" dirty="0">
                <a:latin typeface="Comic Sans MS" pitchFamily="66" charset="0"/>
              </a:endParaRPr>
            </a:p>
          </p:txBody>
        </p:sp>
        <p:cxnSp>
          <p:nvCxnSpPr>
            <p:cNvPr id="19" name="Straight Connector 18"/>
            <p:cNvCxnSpPr/>
            <p:nvPr/>
          </p:nvCxnSpPr>
          <p:spPr>
            <a:xfrm rot="10800000" flipH="1">
              <a:off x="0" y="3429000"/>
              <a:ext cx="98298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1058</Words>
  <Application>Microsoft Office PowerPoint</Application>
  <PresentationFormat>A4 Paper (210x297 mm)</PresentationFormat>
  <Paragraphs>191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Annie</dc:creator>
  <cp:lastModifiedBy>asus</cp:lastModifiedBy>
  <cp:revision>69</cp:revision>
  <dcterms:created xsi:type="dcterms:W3CDTF">2011-04-05T10:37:14Z</dcterms:created>
  <dcterms:modified xsi:type="dcterms:W3CDTF">2011-10-02T06:29:37Z</dcterms:modified>
</cp:coreProperties>
</file>