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5A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25.12.2019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194421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       Homonyms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               and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homographs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3356992"/>
            <a:ext cx="6172200" cy="685800"/>
          </a:xfrm>
        </p:spPr>
        <p:txBody>
          <a:bodyPr/>
          <a:lstStyle/>
          <a:p>
            <a:r>
              <a:rPr lang="en-US" dirty="0" smtClean="0">
                <a:solidFill>
                  <a:srgbClr val="B85A75"/>
                </a:solidFill>
              </a:rPr>
              <a:t>               Prepared by:  </a:t>
            </a:r>
            <a:r>
              <a:rPr lang="en-US" dirty="0" err="1" smtClean="0">
                <a:solidFill>
                  <a:srgbClr val="B85A75"/>
                </a:solidFill>
              </a:rPr>
              <a:t>Bagapova</a:t>
            </a:r>
            <a:r>
              <a:rPr lang="en-US" dirty="0" smtClean="0">
                <a:solidFill>
                  <a:srgbClr val="B85A75"/>
                </a:solidFill>
              </a:rPr>
              <a:t> G.V.  </a:t>
            </a:r>
            <a:endParaRPr lang="ru-RU" dirty="0">
              <a:solidFill>
                <a:srgbClr val="B85A7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937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G:\PPP  Homophones and homographs_files\homophones-and-homographs-10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0688"/>
            <a:ext cx="662473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158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9291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3210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2496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0684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PPP  Homophones and homographs_files\homophones-and-homographs-2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908720"/>
            <a:ext cx="676875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73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PPP  Homophones and homographs_files\homophones-and-homographs-3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6984776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80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PPP  Homophones and homographs_files\homophones-and-homographs-4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27280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3536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:\PPP  Homophones and homographs_files\homophones-and-homographs-5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08720"/>
            <a:ext cx="720080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578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G:\PPP  Homophones and homographs_files\homophones-and-homographs-6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7272808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111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PPP  Homophones and homographs_files\homophones-and-homographs-7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6"/>
            <a:ext cx="6768752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615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PPP  Homophones and homographs_files\homophones-and-homographs-8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476672"/>
            <a:ext cx="6624736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782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G:\PPP  Homophones and homographs_files\homophones-and-homographs-9-3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773572"/>
            <a:ext cx="6984776" cy="5175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5208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</TotalTime>
  <Words>9</Words>
  <Application>Microsoft Office PowerPoint</Application>
  <PresentationFormat>Экран (4:3)</PresentationFormat>
  <Paragraphs>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Базовая</vt:lpstr>
      <vt:lpstr>       Homonyms                and        homographs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Homonyms                and        homographs</dc:title>
  <dc:creator>User</dc:creator>
  <cp:lastModifiedBy>User</cp:lastModifiedBy>
  <cp:revision>3</cp:revision>
  <dcterms:created xsi:type="dcterms:W3CDTF">2019-12-25T07:45:51Z</dcterms:created>
  <dcterms:modified xsi:type="dcterms:W3CDTF">2019-12-25T08:07:09Z</dcterms:modified>
</cp:coreProperties>
</file>