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1B63058-9062-4BFC-B279-D837BAF4D463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BC3823-9BB8-4BFF-A034-239EC93FD0F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3124944"/>
          </a:xfrm>
        </p:spPr>
        <p:txBody>
          <a:bodyPr>
            <a:noAutofit/>
          </a:bodyPr>
          <a:lstStyle/>
          <a:p>
            <a:r>
              <a:rPr lang="en-US" sz="6600" b="1" dirty="0" err="1">
                <a:solidFill>
                  <a:schemeClr val="accent2">
                    <a:lumMod val="50000"/>
                  </a:schemeClr>
                </a:solidFill>
              </a:rPr>
              <a:t>Tanlash</a:t>
            </a:r>
            <a:r>
              <a:rPr lang="en-US" sz="6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accent2">
                    <a:lumMod val="50000"/>
                  </a:schemeClr>
                </a:solidFill>
              </a:rPr>
              <a:t>operatori</a:t>
            </a:r>
            <a:r>
              <a:rPr lang="en-US" sz="6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66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66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46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89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7408333" cy="5256584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Boshqarishni</a:t>
            </a:r>
            <a:r>
              <a:rPr lang="en-US" dirty="0"/>
              <a:t> </a:t>
            </a:r>
            <a:r>
              <a:rPr lang="en-US" dirty="0" err="1"/>
              <a:t>uzatish</a:t>
            </a:r>
            <a:r>
              <a:rPr lang="en-US" dirty="0"/>
              <a:t> </a:t>
            </a:r>
            <a:r>
              <a:rPr lang="en-US" dirty="0" err="1"/>
              <a:t>operatorlaridan</a:t>
            </a:r>
            <a:r>
              <a:rPr lang="en-US" dirty="0"/>
              <a:t> </a:t>
            </a:r>
            <a:r>
              <a:rPr lang="en-US" dirty="0" err="1"/>
              <a:t>yana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tanlash</a:t>
            </a:r>
            <a:r>
              <a:rPr lang="en-US" dirty="0"/>
              <a:t> </a:t>
            </a:r>
            <a:r>
              <a:rPr lang="en-US" dirty="0" err="1"/>
              <a:t>operatoridir</a:t>
            </a:r>
            <a:r>
              <a:rPr lang="en-US" dirty="0"/>
              <a:t>. </a:t>
            </a:r>
            <a:r>
              <a:rPr lang="en-US" u="sng" dirty="0" err="1"/>
              <a:t>Tanlash</a:t>
            </a:r>
            <a:r>
              <a:rPr lang="en-US" u="sng" dirty="0"/>
              <a:t> </a:t>
            </a:r>
            <a:r>
              <a:rPr lang="en-US" u="sng" dirty="0" err="1"/>
              <a:t>operatori</a:t>
            </a:r>
            <a:r>
              <a:rPr lang="en-US" dirty="0"/>
              <a:t> </a:t>
            </a:r>
            <a:r>
              <a:rPr lang="en-US" dirty="0" err="1"/>
              <a:t>asosan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nechta</a:t>
            </a:r>
            <a:r>
              <a:rPr lang="en-US" dirty="0"/>
              <a:t> </a:t>
            </a:r>
            <a:r>
              <a:rPr lang="en-US" dirty="0" err="1"/>
              <a:t>qiymatdan</a:t>
            </a:r>
            <a:r>
              <a:rPr lang="en-US" dirty="0"/>
              <a:t>, </a:t>
            </a:r>
            <a:r>
              <a:rPr lang="en-US" dirty="0" err="1"/>
              <a:t>o'zgaruvchiga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qiymatni</a:t>
            </a:r>
            <a:r>
              <a:rPr lang="en-US" dirty="0"/>
              <a:t> </a:t>
            </a:r>
            <a:r>
              <a:rPr lang="en-US" dirty="0" err="1"/>
              <a:t>tanlashda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qiymatlarga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ravishda</a:t>
            </a:r>
            <a:r>
              <a:rPr lang="en-US" dirty="0"/>
              <a:t> </a:t>
            </a:r>
            <a:r>
              <a:rPr lang="en-US" dirty="0" err="1"/>
              <a:t>boshqarishni</a:t>
            </a:r>
            <a:r>
              <a:rPr lang="en-US" dirty="0"/>
              <a:t> </a:t>
            </a:r>
            <a:r>
              <a:rPr lang="en-US" dirty="0" err="1"/>
              <a:t>uzatishda</a:t>
            </a:r>
            <a:r>
              <a:rPr lang="en-US" dirty="0"/>
              <a:t> </a:t>
            </a:r>
            <a:r>
              <a:rPr lang="en-US" dirty="0" err="1"/>
              <a:t>ishlatiladi</a:t>
            </a:r>
            <a:r>
              <a:rPr lang="en-US" dirty="0"/>
              <a:t>.   </a:t>
            </a:r>
            <a:endParaRPr lang="ru-RU" dirty="0"/>
          </a:p>
          <a:p>
            <a:r>
              <a:rPr lang="en-US" b="1" dirty="0" err="1"/>
              <a:t>Tanlash</a:t>
            </a:r>
            <a:r>
              <a:rPr lang="en-US" b="1" dirty="0"/>
              <a:t> </a:t>
            </a:r>
            <a:r>
              <a:rPr lang="en-US" b="1" dirty="0" err="1"/>
              <a:t>operatorining</a:t>
            </a:r>
            <a:r>
              <a:rPr lang="en-US" b="1" dirty="0"/>
              <a:t> </a:t>
            </a:r>
            <a:r>
              <a:rPr lang="en-US" b="1" dirty="0" err="1"/>
              <a:t>umumiy</a:t>
            </a:r>
            <a:r>
              <a:rPr lang="en-US" b="1" dirty="0"/>
              <a:t> </a:t>
            </a:r>
            <a:r>
              <a:rPr lang="en-US" b="1" dirty="0" err="1"/>
              <a:t>ko'rinishi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/>
              <a:t>switch (&lt;</a:t>
            </a:r>
            <a:r>
              <a:rPr lang="en-US" b="1" dirty="0" err="1"/>
              <a:t>o'zgaruvchi</a:t>
            </a:r>
            <a:r>
              <a:rPr lang="en-US" b="1" dirty="0"/>
              <a:t>&gt;) </a:t>
            </a:r>
            <a:endParaRPr lang="ru-RU" dirty="0"/>
          </a:p>
          <a:p>
            <a:r>
              <a:rPr lang="en-US" b="1" dirty="0"/>
              <a:t>{ </a:t>
            </a:r>
            <a:r>
              <a:rPr lang="en-US" dirty="0"/>
              <a:t> </a:t>
            </a:r>
            <a:endParaRPr lang="ru-RU" dirty="0"/>
          </a:p>
          <a:p>
            <a:r>
              <a:rPr lang="en-US" dirty="0"/>
              <a:t>case &lt;</a:t>
            </a:r>
            <a:r>
              <a:rPr lang="en-US" dirty="0" err="1"/>
              <a:t>o'zgarmas</a:t>
            </a:r>
            <a:r>
              <a:rPr lang="en-US" dirty="0"/>
              <a:t> ifoda1&gt; : &lt;operator 1&gt;; break;  case &lt;</a:t>
            </a:r>
            <a:r>
              <a:rPr lang="en-US" dirty="0" err="1"/>
              <a:t>o'zgarmas</a:t>
            </a:r>
            <a:r>
              <a:rPr lang="en-US" dirty="0"/>
              <a:t> ifoda2&gt; : &lt;operator 2&gt;; break; </a:t>
            </a:r>
            <a:endParaRPr lang="ru-RU" dirty="0"/>
          </a:p>
          <a:p>
            <a:r>
              <a:rPr lang="en-US" dirty="0"/>
              <a:t>. . . case &lt;</a:t>
            </a:r>
            <a:r>
              <a:rPr lang="en-US" dirty="0" err="1"/>
              <a:t>o'zgarmas</a:t>
            </a:r>
            <a:r>
              <a:rPr lang="en-US" dirty="0"/>
              <a:t> </a:t>
            </a:r>
            <a:r>
              <a:rPr lang="en-US" dirty="0" err="1"/>
              <a:t>ifodaN</a:t>
            </a:r>
            <a:r>
              <a:rPr lang="en-US" dirty="0"/>
              <a:t>&gt; : &lt;operator N&gt;; break; </a:t>
            </a:r>
            <a:endParaRPr lang="ru-RU" dirty="0"/>
          </a:p>
          <a:p>
            <a:r>
              <a:rPr lang="en-US" dirty="0"/>
              <a:t>[default : operator N + 1]; </a:t>
            </a:r>
            <a:endParaRPr lang="ru-RU" dirty="0"/>
          </a:p>
          <a:p>
            <a:r>
              <a:rPr lang="en-US" b="1" dirty="0"/>
              <a:t>} 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18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Autofit/>
          </a:bodyPr>
          <a:lstStyle/>
          <a:p>
            <a:r>
              <a:rPr lang="en-US" sz="2600" dirty="0" err="1"/>
              <a:t>Tanlash</a:t>
            </a:r>
            <a:r>
              <a:rPr lang="en-US" sz="2600" dirty="0"/>
              <a:t> </a:t>
            </a:r>
            <a:r>
              <a:rPr lang="en-US" sz="2600" dirty="0" err="1"/>
              <a:t>operatorida</a:t>
            </a:r>
            <a:r>
              <a:rPr lang="en-US" sz="2600" dirty="0"/>
              <a:t> </a:t>
            </a:r>
            <a:r>
              <a:rPr lang="en-US" sz="2600" dirty="0" err="1"/>
              <a:t>boshqarilish</a:t>
            </a:r>
            <a:r>
              <a:rPr lang="en-US" sz="2600" dirty="0"/>
              <a:t> </a:t>
            </a:r>
            <a:r>
              <a:rPr lang="en-US" sz="2600" dirty="0" err="1"/>
              <a:t>o`zgaruvchiga</a:t>
            </a:r>
            <a:r>
              <a:rPr lang="en-US" sz="2600" dirty="0"/>
              <a:t> </a:t>
            </a:r>
            <a:r>
              <a:rPr lang="en-US" sz="2600" dirty="0" err="1"/>
              <a:t>mos</a:t>
            </a:r>
            <a:r>
              <a:rPr lang="en-US" sz="2600" dirty="0"/>
              <a:t> </a:t>
            </a:r>
            <a:r>
              <a:rPr lang="en-US" sz="2600" dirty="0" err="1"/>
              <a:t>ravishda</a:t>
            </a:r>
            <a:r>
              <a:rPr lang="en-US" sz="2600" dirty="0"/>
              <a:t> </a:t>
            </a:r>
            <a:r>
              <a:rPr lang="en-US" sz="2600" dirty="0" err="1"/>
              <a:t>qiymatlarga</a:t>
            </a:r>
            <a:r>
              <a:rPr lang="en-US" sz="2600" dirty="0"/>
              <a:t> </a:t>
            </a:r>
            <a:r>
              <a:rPr lang="en-US" sz="2600" dirty="0" err="1"/>
              <a:t>uzatiladi</a:t>
            </a:r>
            <a:r>
              <a:rPr lang="en-US" sz="2600" dirty="0"/>
              <a:t> </a:t>
            </a:r>
            <a:r>
              <a:rPr lang="en-US" sz="2600" dirty="0" err="1"/>
              <a:t>va</a:t>
            </a:r>
            <a:r>
              <a:rPr lang="en-US" sz="2600" dirty="0"/>
              <a:t> </a:t>
            </a:r>
            <a:r>
              <a:rPr lang="en-US" sz="2600" dirty="0" err="1"/>
              <a:t>mos</a:t>
            </a:r>
            <a:r>
              <a:rPr lang="en-US" sz="2600" dirty="0"/>
              <a:t> operator </a:t>
            </a:r>
            <a:r>
              <a:rPr lang="en-US" sz="2600" dirty="0" err="1"/>
              <a:t>ishga</a:t>
            </a:r>
            <a:r>
              <a:rPr lang="en-US" sz="2600" dirty="0"/>
              <a:t> </a:t>
            </a:r>
            <a:r>
              <a:rPr lang="en-US" sz="2600" dirty="0" err="1"/>
              <a:t>tushadi</a:t>
            </a:r>
            <a:r>
              <a:rPr lang="en-US" sz="2600" dirty="0"/>
              <a:t>. </a:t>
            </a:r>
            <a:r>
              <a:rPr lang="en-US" sz="2600" b="1" dirty="0"/>
              <a:t>default</a:t>
            </a:r>
            <a:r>
              <a:rPr lang="en-US" sz="2600" dirty="0"/>
              <a:t> </a:t>
            </a:r>
            <a:r>
              <a:rPr lang="en-US" sz="2600" dirty="0" err="1"/>
              <a:t>operatori</a:t>
            </a:r>
            <a:r>
              <a:rPr lang="en-US" sz="2600" dirty="0"/>
              <a:t> </a:t>
            </a:r>
            <a:r>
              <a:rPr lang="en-US" sz="2600" dirty="0" err="1"/>
              <a:t>birorta</a:t>
            </a:r>
            <a:r>
              <a:rPr lang="en-US" sz="2600" dirty="0"/>
              <a:t> ham </a:t>
            </a:r>
            <a:r>
              <a:rPr lang="en-US" sz="2600" dirty="0" err="1"/>
              <a:t>qiymat</a:t>
            </a:r>
            <a:r>
              <a:rPr lang="en-US" sz="2600" dirty="0"/>
              <a:t> </a:t>
            </a:r>
            <a:r>
              <a:rPr lang="en-US" sz="2600" dirty="0" err="1"/>
              <a:t>o`zgaruvchiga</a:t>
            </a:r>
            <a:r>
              <a:rPr lang="en-US" sz="2600" dirty="0"/>
              <a:t> </a:t>
            </a:r>
            <a:r>
              <a:rPr lang="en-US" sz="2600" dirty="0" err="1"/>
              <a:t>to`g`ri</a:t>
            </a:r>
            <a:r>
              <a:rPr lang="en-US" sz="2600" dirty="0"/>
              <a:t> </a:t>
            </a:r>
            <a:r>
              <a:rPr lang="en-US" sz="2600" dirty="0" err="1"/>
              <a:t>kelmasa</a:t>
            </a:r>
            <a:r>
              <a:rPr lang="en-US" sz="2600" dirty="0"/>
              <a:t> </a:t>
            </a:r>
            <a:r>
              <a:rPr lang="en-US" sz="2600" dirty="0" err="1"/>
              <a:t>ishlatiladi</a:t>
            </a:r>
            <a:r>
              <a:rPr lang="en-US" sz="2600" dirty="0"/>
              <a:t>. </a:t>
            </a:r>
            <a:r>
              <a:rPr lang="en-US" sz="2600" b="1" dirty="0"/>
              <a:t>default</a:t>
            </a:r>
            <a:r>
              <a:rPr lang="en-US" sz="2600" dirty="0"/>
              <a:t> </a:t>
            </a:r>
            <a:r>
              <a:rPr lang="en-US" sz="2600" dirty="0" err="1"/>
              <a:t>operatorini</a:t>
            </a:r>
            <a:r>
              <a:rPr lang="en-US" sz="2600" dirty="0"/>
              <a:t> </a:t>
            </a:r>
            <a:r>
              <a:rPr lang="en-US" sz="2600" dirty="0" err="1"/>
              <a:t>ishlatmasdan</a:t>
            </a:r>
            <a:r>
              <a:rPr lang="en-US" sz="2600" dirty="0"/>
              <a:t> </a:t>
            </a:r>
            <a:r>
              <a:rPr lang="en-US" sz="2600" dirty="0" err="1"/>
              <a:t>tashlab</a:t>
            </a:r>
            <a:r>
              <a:rPr lang="en-US" sz="2600" dirty="0"/>
              <a:t> </a:t>
            </a:r>
            <a:r>
              <a:rPr lang="en-US" sz="2600" dirty="0" err="1"/>
              <a:t>ketish</a:t>
            </a:r>
            <a:r>
              <a:rPr lang="en-US" sz="2600" dirty="0"/>
              <a:t> ham </a:t>
            </a:r>
            <a:r>
              <a:rPr lang="en-US" sz="2600" dirty="0" err="1"/>
              <a:t>mumkin</a:t>
            </a:r>
            <a:r>
              <a:rPr lang="en-US" sz="2600" dirty="0"/>
              <a:t>. </a:t>
            </a:r>
            <a:endParaRPr lang="ru-RU" sz="2600" dirty="0"/>
          </a:p>
          <a:p>
            <a:r>
              <a:rPr lang="en-US" sz="2600" u="sng" dirty="0" err="1"/>
              <a:t>Eslatma</a:t>
            </a:r>
            <a:r>
              <a:rPr lang="en-US" sz="2600" u="sng" dirty="0"/>
              <a:t>:</a:t>
            </a:r>
            <a:r>
              <a:rPr lang="en-US" sz="2600" dirty="0"/>
              <a:t>  </a:t>
            </a:r>
            <a:r>
              <a:rPr lang="en-US" sz="2600" dirty="0" err="1"/>
              <a:t>Dasturlashga</a:t>
            </a:r>
            <a:r>
              <a:rPr lang="en-US" sz="2600" dirty="0"/>
              <a:t> </a:t>
            </a:r>
            <a:r>
              <a:rPr lang="en-US" sz="2600" dirty="0" err="1"/>
              <a:t>doir</a:t>
            </a:r>
            <a:r>
              <a:rPr lang="en-US" sz="2600" dirty="0"/>
              <a:t> </a:t>
            </a:r>
            <a:r>
              <a:rPr lang="en-US" sz="2600" dirty="0" err="1"/>
              <a:t>kitoblarni</a:t>
            </a:r>
            <a:r>
              <a:rPr lang="en-US" sz="2600" dirty="0"/>
              <a:t> </a:t>
            </a:r>
            <a:r>
              <a:rPr lang="en-US" sz="2600" dirty="0" err="1"/>
              <a:t>o`qiganingizda</a:t>
            </a:r>
            <a:r>
              <a:rPr lang="en-US" sz="2600" dirty="0"/>
              <a:t>, </a:t>
            </a:r>
            <a:r>
              <a:rPr lang="en-US" sz="2600" dirty="0" err="1"/>
              <a:t>biror</a:t>
            </a:r>
            <a:r>
              <a:rPr lang="en-US" sz="2600" dirty="0"/>
              <a:t> </a:t>
            </a:r>
            <a:r>
              <a:rPr lang="en-US" sz="2600" dirty="0" err="1"/>
              <a:t>operatorning</a:t>
            </a:r>
            <a:r>
              <a:rPr lang="en-US" sz="2600" dirty="0"/>
              <a:t> </a:t>
            </a:r>
            <a:r>
              <a:rPr lang="en-US" sz="2600" dirty="0" err="1"/>
              <a:t>umumiy</a:t>
            </a:r>
            <a:r>
              <a:rPr lang="en-US" sz="2600" dirty="0"/>
              <a:t> </a:t>
            </a:r>
            <a:r>
              <a:rPr lang="en-US" sz="2600" dirty="0" err="1"/>
              <a:t>ko'rinishining</a:t>
            </a:r>
            <a:r>
              <a:rPr lang="en-US" sz="2600" dirty="0"/>
              <a:t> </a:t>
            </a:r>
            <a:r>
              <a:rPr lang="en-US" sz="2600" dirty="0" err="1"/>
              <a:t>to'rtburchak</a:t>
            </a:r>
            <a:r>
              <a:rPr lang="en-US" sz="2600" dirty="0"/>
              <a:t> </a:t>
            </a:r>
            <a:r>
              <a:rPr lang="en-US" sz="2600" dirty="0" err="1"/>
              <a:t>qavs</a:t>
            </a:r>
            <a:r>
              <a:rPr lang="en-US" sz="2600" dirty="0"/>
              <a:t> [ ] </a:t>
            </a:r>
            <a:r>
              <a:rPr lang="en-US" sz="2600" dirty="0" err="1"/>
              <a:t>belgisi</a:t>
            </a:r>
            <a:r>
              <a:rPr lang="en-US" sz="2600" dirty="0"/>
              <a:t> </a:t>
            </a:r>
            <a:r>
              <a:rPr lang="en-US" sz="2600" dirty="0" err="1"/>
              <a:t>oralig'ida</a:t>
            </a:r>
            <a:r>
              <a:rPr lang="en-US" sz="2600" dirty="0"/>
              <a:t> </a:t>
            </a:r>
            <a:r>
              <a:rPr lang="en-US" sz="2600" dirty="0" err="1"/>
              <a:t>yozilgan</a:t>
            </a:r>
            <a:r>
              <a:rPr lang="en-US" sz="2600" dirty="0"/>
              <a:t> </a:t>
            </a:r>
            <a:r>
              <a:rPr lang="en-US" sz="2600" dirty="0" err="1"/>
              <a:t>qismini</a:t>
            </a:r>
            <a:r>
              <a:rPr lang="en-US" sz="2600" dirty="0"/>
              <a:t> </a:t>
            </a:r>
            <a:r>
              <a:rPr lang="en-US" sz="2600" dirty="0" err="1"/>
              <a:t>ishlatmasdan</a:t>
            </a:r>
            <a:r>
              <a:rPr lang="en-US" sz="2600" dirty="0"/>
              <a:t> </a:t>
            </a:r>
            <a:r>
              <a:rPr lang="en-US" sz="2600" dirty="0" err="1"/>
              <a:t>tashlab</a:t>
            </a:r>
            <a:r>
              <a:rPr lang="en-US" sz="2600" dirty="0"/>
              <a:t> </a:t>
            </a:r>
            <a:r>
              <a:rPr lang="en-US" sz="2600" dirty="0" err="1"/>
              <a:t>ketish</a:t>
            </a:r>
            <a:r>
              <a:rPr lang="en-US" sz="2600" dirty="0"/>
              <a:t> </a:t>
            </a:r>
            <a:r>
              <a:rPr lang="en-US" sz="2600" dirty="0" err="1"/>
              <a:t>mumkin</a:t>
            </a:r>
            <a:r>
              <a:rPr lang="en-US" sz="2600" dirty="0"/>
              <a:t>. </a:t>
            </a:r>
            <a:r>
              <a:rPr lang="en-US" sz="2600" dirty="0" err="1"/>
              <a:t>Operatorning</a:t>
            </a:r>
            <a:r>
              <a:rPr lang="en-US" sz="2600" dirty="0"/>
              <a:t> </a:t>
            </a:r>
            <a:r>
              <a:rPr lang="en-US" sz="2600" dirty="0" err="1"/>
              <a:t>bu</a:t>
            </a:r>
            <a:r>
              <a:rPr lang="en-US" sz="2600" dirty="0"/>
              <a:t> </a:t>
            </a:r>
            <a:r>
              <a:rPr lang="en-US" sz="2600" dirty="0" err="1"/>
              <a:t>qismidan</a:t>
            </a:r>
            <a:r>
              <a:rPr lang="en-US" sz="2600" dirty="0"/>
              <a:t> </a:t>
            </a:r>
            <a:r>
              <a:rPr lang="en-US" sz="2600" dirty="0" err="1"/>
              <a:t>foydalanish</a:t>
            </a:r>
            <a:r>
              <a:rPr lang="en-US" sz="2600" dirty="0"/>
              <a:t> </a:t>
            </a:r>
            <a:r>
              <a:rPr lang="en-US" sz="2600" dirty="0" err="1"/>
              <a:t>ixtiyoriy</a:t>
            </a:r>
            <a:r>
              <a:rPr lang="en-US" sz="2600" dirty="0"/>
              <a:t> </a:t>
            </a:r>
            <a:r>
              <a:rPr lang="en-US" sz="2600" dirty="0" err="1"/>
              <a:t>bo`ladi</a:t>
            </a:r>
            <a:r>
              <a:rPr lang="en-US" sz="2600" dirty="0"/>
              <a:t>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58749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Misol</a:t>
            </a:r>
            <a:r>
              <a:rPr lang="en-US" dirty="0"/>
              <a:t>: </a:t>
            </a:r>
            <a:r>
              <a:rPr lang="en-US" dirty="0" err="1"/>
              <a:t>Kiritilgan</a:t>
            </a:r>
            <a:r>
              <a:rPr lang="en-US" dirty="0"/>
              <a:t> </a:t>
            </a:r>
            <a:r>
              <a:rPr lang="en-US" dirty="0" err="1"/>
              <a:t>songa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ravishda</a:t>
            </a:r>
            <a:r>
              <a:rPr lang="en-US" dirty="0"/>
              <a:t> </a:t>
            </a:r>
            <a:r>
              <a:rPr lang="en-US" dirty="0" err="1"/>
              <a:t>hafta</a:t>
            </a:r>
            <a:r>
              <a:rPr lang="en-US" dirty="0"/>
              <a:t> </a:t>
            </a:r>
            <a:r>
              <a:rPr lang="en-US" dirty="0" err="1"/>
              <a:t>kunini</a:t>
            </a:r>
            <a:r>
              <a:rPr lang="en-US" dirty="0"/>
              <a:t> </a:t>
            </a:r>
            <a:r>
              <a:rPr lang="en-US" dirty="0" err="1"/>
              <a:t>chiqaruvchi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 </a:t>
            </a:r>
            <a:endParaRPr lang="ru-RU" dirty="0"/>
          </a:p>
          <a:p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using namespace </a:t>
            </a:r>
            <a:r>
              <a:rPr lang="en-US" dirty="0" err="1"/>
              <a:t>std</a:t>
            </a:r>
            <a:r>
              <a:rPr lang="en-US" dirty="0"/>
              <a:t>; </a:t>
            </a:r>
            <a:r>
              <a:rPr lang="en-US" dirty="0" err="1"/>
              <a:t>int</a:t>
            </a:r>
            <a:r>
              <a:rPr lang="en-US" dirty="0"/>
              <a:t> main() {   </a:t>
            </a:r>
            <a:r>
              <a:rPr lang="en-US" dirty="0" err="1"/>
              <a:t>int</a:t>
            </a:r>
            <a:r>
              <a:rPr lang="en-US" dirty="0"/>
              <a:t> n; </a:t>
            </a:r>
            <a:endParaRPr lang="ru-RU" dirty="0"/>
          </a:p>
          <a:p>
            <a:r>
              <a:rPr lang="en-US" dirty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</a:t>
            </a:r>
            <a:r>
              <a:rPr lang="en-US" dirty="0" err="1"/>
              <a:t>Hafta</a:t>
            </a:r>
            <a:r>
              <a:rPr lang="en-US" dirty="0"/>
              <a:t> </a:t>
            </a:r>
            <a:r>
              <a:rPr lang="en-US" dirty="0" err="1"/>
              <a:t>kunini</a:t>
            </a:r>
            <a:r>
              <a:rPr lang="en-US" dirty="0"/>
              <a:t> </a:t>
            </a:r>
            <a:r>
              <a:rPr lang="en-US" dirty="0" err="1"/>
              <a:t>kiriting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   </a:t>
            </a:r>
            <a:r>
              <a:rPr lang="en-US" dirty="0" err="1"/>
              <a:t>cin</a:t>
            </a:r>
            <a:r>
              <a:rPr lang="en-US" dirty="0"/>
              <a:t> &gt;&gt; n;   switch (n)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{ </a:t>
            </a:r>
            <a:endParaRPr lang="ru-RU" dirty="0"/>
          </a:p>
          <a:p>
            <a:r>
              <a:rPr lang="en-US" dirty="0"/>
              <a:t>   </a:t>
            </a:r>
            <a:r>
              <a:rPr lang="en-US" dirty="0" smtClean="0"/>
              <a:t>case </a:t>
            </a:r>
            <a:r>
              <a:rPr lang="en-US" dirty="0"/>
              <a:t>1: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Dushanba</a:t>
            </a:r>
            <a:r>
              <a:rPr lang="en-US" dirty="0"/>
              <a:t>"; break;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2: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Seshanba</a:t>
            </a:r>
            <a:r>
              <a:rPr lang="en-US" dirty="0"/>
              <a:t>"; break;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3: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Chorshanba</a:t>
            </a:r>
            <a:r>
              <a:rPr lang="en-US" dirty="0"/>
              <a:t>"; break;  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/>
              <a:t>case 4: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Payshanba</a:t>
            </a:r>
            <a:r>
              <a:rPr lang="en-US" dirty="0"/>
              <a:t>"; break;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5: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Juma</a:t>
            </a:r>
            <a:r>
              <a:rPr lang="en-US" dirty="0"/>
              <a:t>"; break;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case 6: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Shanba</a:t>
            </a:r>
            <a:r>
              <a:rPr lang="en-US" dirty="0"/>
              <a:t>"; break;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case 7: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Yakshanba</a:t>
            </a:r>
            <a:r>
              <a:rPr lang="en-US" dirty="0"/>
              <a:t>"; break;  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/>
              <a:t>default: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Bunday</a:t>
            </a:r>
            <a:r>
              <a:rPr lang="en-US" dirty="0"/>
              <a:t> </a:t>
            </a:r>
            <a:r>
              <a:rPr lang="en-US" dirty="0" err="1"/>
              <a:t>hafta</a:t>
            </a:r>
            <a:r>
              <a:rPr lang="en-US" dirty="0"/>
              <a:t> </a:t>
            </a:r>
            <a:r>
              <a:rPr lang="en-US" dirty="0" err="1"/>
              <a:t>kuni</a:t>
            </a:r>
            <a:r>
              <a:rPr lang="en-US" dirty="0"/>
              <a:t> </a:t>
            </a:r>
            <a:r>
              <a:rPr lang="en-US" dirty="0" err="1"/>
              <a:t>yo'q</a:t>
            </a:r>
            <a:r>
              <a:rPr lang="en-US" dirty="0"/>
              <a:t>"; </a:t>
            </a:r>
            <a:endParaRPr lang="ru-RU" dirty="0"/>
          </a:p>
          <a:p>
            <a:r>
              <a:rPr lang="en-US" dirty="0"/>
              <a:t> </a:t>
            </a:r>
            <a:r>
              <a:rPr lang="en-US" dirty="0" smtClean="0"/>
              <a:t>}  </a:t>
            </a:r>
          </a:p>
          <a:p>
            <a:r>
              <a:rPr lang="en-US" dirty="0" smtClean="0"/>
              <a:t>  </a:t>
            </a:r>
            <a:r>
              <a:rPr lang="en-US" dirty="0"/>
              <a:t>return 0</a:t>
            </a:r>
            <a:r>
              <a:rPr lang="en-US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dirty="0"/>
              <a:t>}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60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871538" y="692150"/>
            <a:ext cx="7408862" cy="5434013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/>
              <a:t>Tanlash</a:t>
            </a:r>
            <a:r>
              <a:rPr lang="en-US" dirty="0"/>
              <a:t> </a:t>
            </a:r>
            <a:r>
              <a:rPr lang="en-US" dirty="0" err="1"/>
              <a:t>operatorida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nechta</a:t>
            </a:r>
            <a:r>
              <a:rPr lang="en-US" dirty="0"/>
              <a:t> </a:t>
            </a:r>
            <a:r>
              <a:rPr lang="en-US" dirty="0" err="1"/>
              <a:t>qiymatga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hil</a:t>
            </a:r>
            <a:r>
              <a:rPr lang="en-US" dirty="0"/>
              <a:t> operator </a:t>
            </a:r>
            <a:r>
              <a:rPr lang="en-US" dirty="0" err="1"/>
              <a:t>ishlatishi</a:t>
            </a:r>
            <a:r>
              <a:rPr lang="en-US" dirty="0"/>
              <a:t> </a:t>
            </a:r>
            <a:r>
              <a:rPr lang="en-US" dirty="0" err="1"/>
              <a:t>quyidagicha</a:t>
            </a:r>
            <a:r>
              <a:rPr lang="en-US" dirty="0"/>
              <a:t> </a:t>
            </a:r>
            <a:r>
              <a:rPr lang="en-US" dirty="0" err="1"/>
              <a:t>bo'ladi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</a:t>
            </a: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/>
              <a:t>namespace </a:t>
            </a:r>
            <a:r>
              <a:rPr lang="en-US" dirty="0" err="1"/>
              <a:t>std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</a:t>
            </a:r>
            <a:r>
              <a:rPr lang="en-US" dirty="0"/>
              <a:t>{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 n; </a:t>
            </a:r>
            <a:endParaRPr lang="ru-RU" dirty="0"/>
          </a:p>
          <a:p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 "1..10 </a:t>
            </a:r>
            <a:r>
              <a:rPr lang="en-US" dirty="0" err="1"/>
              <a:t>oraliqdan</a:t>
            </a:r>
            <a:r>
              <a:rPr lang="en-US" dirty="0"/>
              <a:t> son </a:t>
            </a:r>
            <a:r>
              <a:rPr lang="en-US" dirty="0" err="1"/>
              <a:t>kiriting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    </a:t>
            </a:r>
            <a:r>
              <a:rPr lang="en-US" dirty="0" err="1"/>
              <a:t>cin</a:t>
            </a:r>
            <a:r>
              <a:rPr lang="en-US" dirty="0"/>
              <a:t> &gt;&gt; n;    switch (n)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/>
              <a:t>{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1: 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3: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5: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7: </a:t>
            </a:r>
            <a:endParaRPr lang="ru-RU" dirty="0"/>
          </a:p>
          <a:p>
            <a:r>
              <a:rPr lang="en-US" dirty="0"/>
              <a:t> </a:t>
            </a:r>
            <a:r>
              <a:rPr lang="en-US" dirty="0" smtClean="0"/>
              <a:t>case </a:t>
            </a:r>
            <a:r>
              <a:rPr lang="en-US" dirty="0"/>
              <a:t>9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Toq</a:t>
            </a:r>
            <a:r>
              <a:rPr lang="en-US" dirty="0"/>
              <a:t> son </a:t>
            </a:r>
            <a:r>
              <a:rPr lang="en-US" dirty="0" err="1"/>
              <a:t>kiritildi</a:t>
            </a:r>
            <a:r>
              <a:rPr lang="en-US" dirty="0"/>
              <a:t>"; break;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case 2: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case 4: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case 6: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8:      </a:t>
            </a:r>
            <a:endParaRPr lang="en-US" dirty="0" smtClean="0"/>
          </a:p>
          <a:p>
            <a:r>
              <a:rPr lang="en-US" dirty="0" smtClean="0"/>
              <a:t>case </a:t>
            </a:r>
            <a:r>
              <a:rPr lang="en-US" dirty="0"/>
              <a:t>10: </a:t>
            </a:r>
            <a:endParaRPr lang="en-US" dirty="0" smtClean="0"/>
          </a:p>
          <a:p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</a:t>
            </a:r>
            <a:r>
              <a:rPr lang="en-US" dirty="0" err="1"/>
              <a:t>Juft</a:t>
            </a:r>
            <a:r>
              <a:rPr lang="en-US" dirty="0"/>
              <a:t> son </a:t>
            </a:r>
            <a:r>
              <a:rPr lang="en-US" dirty="0" err="1"/>
              <a:t>kiritildi</a:t>
            </a:r>
            <a:r>
              <a:rPr lang="en-US" dirty="0"/>
              <a:t>"; break; </a:t>
            </a:r>
            <a:endParaRPr lang="en-US" dirty="0" smtClean="0"/>
          </a:p>
          <a:p>
            <a:r>
              <a:rPr lang="en-US" dirty="0" smtClean="0"/>
              <a:t>default</a:t>
            </a:r>
            <a:r>
              <a:rPr lang="en-US" dirty="0"/>
              <a:t>: </a:t>
            </a:r>
            <a:r>
              <a:rPr lang="en-US" dirty="0" err="1"/>
              <a:t>cout</a:t>
            </a:r>
            <a:r>
              <a:rPr lang="en-US" dirty="0"/>
              <a:t> &lt;&lt; "1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10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son </a:t>
            </a:r>
            <a:r>
              <a:rPr lang="en-US" dirty="0" err="1"/>
              <a:t>kiritildi</a:t>
            </a:r>
            <a:r>
              <a:rPr lang="en-US" dirty="0"/>
              <a:t>"; </a:t>
            </a:r>
            <a:endParaRPr lang="ru-RU" dirty="0"/>
          </a:p>
          <a:p>
            <a:r>
              <a:rPr lang="en-US" dirty="0"/>
              <a:t>  </a:t>
            </a:r>
            <a:r>
              <a:rPr lang="ru-RU" dirty="0" smtClean="0"/>
              <a:t>}    </a:t>
            </a:r>
            <a:endParaRPr lang="en-US" dirty="0" smtClean="0"/>
          </a:p>
          <a:p>
            <a:r>
              <a:rPr lang="ru-RU" dirty="0" err="1" smtClean="0"/>
              <a:t>return</a:t>
            </a:r>
            <a:r>
              <a:rPr lang="ru-RU" dirty="0" smtClean="0"/>
              <a:t> </a:t>
            </a:r>
            <a:r>
              <a:rPr lang="ru-RU" dirty="0"/>
              <a:t>0; </a:t>
            </a:r>
            <a:endParaRPr lang="en-US" dirty="0" smtClean="0"/>
          </a:p>
          <a:p>
            <a:r>
              <a:rPr lang="ru-RU" dirty="0" smtClean="0"/>
              <a:t>}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857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74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212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77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871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</TotalTime>
  <Words>420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Tanlash operatori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Tanlash operatori  </dc:title>
  <dc:creator>DS</dc:creator>
  <cp:lastModifiedBy>DS</cp:lastModifiedBy>
  <cp:revision>1</cp:revision>
  <dcterms:created xsi:type="dcterms:W3CDTF">2019-06-03T05:59:28Z</dcterms:created>
  <dcterms:modified xsi:type="dcterms:W3CDTF">2019-06-03T06:07:42Z</dcterms:modified>
</cp:coreProperties>
</file>