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F976-E497-4A69-879F-A1F7BC9955E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4508-6967-4356-8792-ADABCABE3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8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F976-E497-4A69-879F-A1F7BC9955E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4508-6967-4356-8792-ADABCABE3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65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F976-E497-4A69-879F-A1F7BC9955E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4508-6967-4356-8792-ADABCABE3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39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F976-E497-4A69-879F-A1F7BC9955E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4508-6967-4356-8792-ADABCABE3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53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F976-E497-4A69-879F-A1F7BC9955E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4508-6967-4356-8792-ADABCABE3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8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F976-E497-4A69-879F-A1F7BC9955E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4508-6967-4356-8792-ADABCABE3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48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F976-E497-4A69-879F-A1F7BC9955E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4508-6967-4356-8792-ADABCABE3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4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F976-E497-4A69-879F-A1F7BC9955E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4508-6967-4356-8792-ADABCABE3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45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F976-E497-4A69-879F-A1F7BC9955E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4508-6967-4356-8792-ADABCABE3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47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F976-E497-4A69-879F-A1F7BC9955E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4508-6967-4356-8792-ADABCABE3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01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F976-E497-4A69-879F-A1F7BC9955E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4508-6967-4356-8792-ADABCABE3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9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F976-E497-4A69-879F-A1F7BC9955E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74508-6967-4356-8792-ADABCABE3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19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9782"/>
            <a:ext cx="9144000" cy="886741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МАВЗУ. SQL тили </a:t>
            </a:r>
            <a:r>
              <a:rPr lang="ru-RU" sz="4400" b="1" dirty="0" err="1">
                <a:solidFill>
                  <a:srgbClr val="FF0000"/>
                </a:solidFill>
              </a:rPr>
              <a:t>ва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унинг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таркиби</a:t>
            </a:r>
            <a:r>
              <a:rPr lang="ru-RU" sz="4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326523"/>
            <a:ext cx="9144000" cy="5203065"/>
          </a:xfrm>
        </p:spPr>
        <p:txBody>
          <a:bodyPr>
            <a:normAutofit/>
          </a:bodyPr>
          <a:lstStyle/>
          <a:p>
            <a:r>
              <a:rPr lang="uz-Cyrl-UZ" sz="3200" b="1" dirty="0" smtClean="0"/>
              <a:t>Режа:</a:t>
            </a:r>
            <a:endParaRPr lang="ru-RU" sz="3200" b="1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n-US" sz="3200" b="1" i="1" dirty="0"/>
              <a:t>SQL </a:t>
            </a:r>
            <a:r>
              <a:rPr lang="ru-RU" sz="3200" b="1" i="1" dirty="0"/>
              <a:t>тили </a:t>
            </a:r>
            <a:r>
              <a:rPr lang="ru-RU" sz="3200" b="1" i="1" dirty="0" err="1" smtClean="0"/>
              <a:t>тарихи</a:t>
            </a:r>
            <a:endParaRPr lang="ru-RU" sz="3200" b="1" i="1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n-US" sz="3200" b="1" i="1" dirty="0"/>
              <a:t>SQL </a:t>
            </a:r>
            <a:r>
              <a:rPr lang="ru-RU" sz="3200" b="1" i="1" dirty="0" err="1"/>
              <a:t>тилининг</a:t>
            </a:r>
            <a:r>
              <a:rPr lang="ru-RU" sz="3200" b="1" i="1" dirty="0"/>
              <a:t> </a:t>
            </a:r>
            <a:r>
              <a:rPr lang="ru-RU" sz="3200" b="1" i="1" dirty="0" err="1" smtClean="0"/>
              <a:t>вазифаси</a:t>
            </a:r>
            <a:endParaRPr lang="ru-RU" sz="3200" b="1" i="1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n-US" sz="3200" b="1" i="1" dirty="0"/>
              <a:t>SQL </a:t>
            </a:r>
            <a:r>
              <a:rPr lang="ru-RU" sz="3200" b="1" i="1" dirty="0" err="1"/>
              <a:t>турлари</a:t>
            </a:r>
            <a:r>
              <a:rPr lang="ru-RU" sz="3200" b="1" i="1" dirty="0"/>
              <a:t> </a:t>
            </a:r>
            <a:r>
              <a:rPr lang="ru-RU" sz="3200" b="1" i="1" dirty="0" err="1"/>
              <a:t>ёки</a:t>
            </a:r>
            <a:r>
              <a:rPr lang="ru-RU" sz="3200" b="1" i="1" dirty="0"/>
              <a:t> </a:t>
            </a:r>
            <a:r>
              <a:rPr lang="ru-RU" sz="3200" b="1" i="1" dirty="0" err="1" smtClean="0"/>
              <a:t>режимлари</a:t>
            </a:r>
            <a:endParaRPr lang="ru-RU" sz="3200" b="1" i="1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n-US" sz="3200" b="1" i="1" dirty="0"/>
              <a:t>SQL </a:t>
            </a:r>
            <a:r>
              <a:rPr lang="ru-RU" sz="3200" b="1" i="1" dirty="0" err="1"/>
              <a:t>маълумот</a:t>
            </a:r>
            <a:r>
              <a:rPr lang="ru-RU" sz="3200" b="1" i="1" dirty="0"/>
              <a:t> </a:t>
            </a:r>
            <a:r>
              <a:rPr lang="ru-RU" sz="3200" b="1" i="1" dirty="0" err="1" smtClean="0"/>
              <a:t>тоифалари</a:t>
            </a:r>
            <a:endParaRPr lang="ru-RU" sz="3200" b="1" i="1" dirty="0" smtClean="0"/>
          </a:p>
          <a:p>
            <a:pPr marL="457200" indent="-457200" algn="l">
              <a:buFont typeface="+mj-lt"/>
              <a:buAutoNum type="arabicPeriod"/>
            </a:pPr>
            <a:r>
              <a:rPr lang="ru-RU" sz="3200" b="1" i="1" dirty="0" err="1"/>
              <a:t>Ноаник</a:t>
            </a:r>
            <a:r>
              <a:rPr lang="ru-RU" sz="3200" b="1" i="1" dirty="0"/>
              <a:t> </a:t>
            </a:r>
            <a:r>
              <a:rPr lang="ru-RU" sz="3200" b="1" i="1" dirty="0" err="1"/>
              <a:t>ва</a:t>
            </a:r>
            <a:r>
              <a:rPr lang="ru-RU" sz="3200" b="1" i="1" dirty="0"/>
              <a:t> </a:t>
            </a:r>
            <a:r>
              <a:rPr lang="ru-RU" sz="3200" b="1" i="1" dirty="0" err="1"/>
              <a:t>утказиб</a:t>
            </a:r>
            <a:r>
              <a:rPr lang="ru-RU" sz="3200" b="1" i="1" dirty="0"/>
              <a:t> </a:t>
            </a:r>
            <a:r>
              <a:rPr lang="ru-RU" sz="3200" b="1" i="1" dirty="0" err="1"/>
              <a:t>юборилган</a:t>
            </a:r>
            <a:r>
              <a:rPr lang="ru-RU" sz="3200" b="1" i="1" dirty="0"/>
              <a:t> </a:t>
            </a:r>
            <a:r>
              <a:rPr lang="ru-RU" sz="3200" b="1" i="1" dirty="0" err="1" smtClean="0"/>
              <a:t>маълумотлар</a:t>
            </a:r>
            <a:endParaRPr lang="ru-RU" sz="3200" b="1" i="1" dirty="0" smtClean="0"/>
          </a:p>
          <a:p>
            <a:pPr marL="457200" indent="-457200" algn="l">
              <a:buFont typeface="+mj-lt"/>
              <a:buAutoNum type="arabicPeriod"/>
            </a:pPr>
            <a:r>
              <a:rPr lang="ru-RU" sz="3200" b="1" i="1" dirty="0" err="1"/>
              <a:t>Маълумотлар</a:t>
            </a:r>
            <a:r>
              <a:rPr lang="ru-RU" sz="3200" b="1" i="1" dirty="0"/>
              <a:t> </a:t>
            </a:r>
            <a:r>
              <a:rPr lang="ru-RU" sz="3200" b="1" i="1" dirty="0" err="1"/>
              <a:t>базаси</a:t>
            </a:r>
            <a:r>
              <a:rPr lang="ru-RU" sz="3200" b="1" i="1" dirty="0"/>
              <a:t> </a:t>
            </a:r>
            <a:r>
              <a:rPr lang="ru-RU" sz="3200" b="1" i="1" dirty="0" err="1"/>
              <a:t>объектларини</a:t>
            </a:r>
            <a:r>
              <a:rPr lang="ru-RU" sz="3200" b="1" i="1" dirty="0"/>
              <a:t> </a:t>
            </a:r>
            <a:r>
              <a:rPr lang="ru-RU" sz="3200" b="1" i="1" dirty="0" err="1" smtClean="0"/>
              <a:t>яратиш</a:t>
            </a:r>
            <a:endParaRPr lang="ru-RU" sz="3200" b="1" i="1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n-US" sz="3200" b="1" i="1" dirty="0"/>
              <a:t>SELECT </a:t>
            </a:r>
            <a:r>
              <a:rPr lang="ru-RU" sz="3200" b="1" i="1" dirty="0" err="1"/>
              <a:t>оператори</a:t>
            </a:r>
            <a:endParaRPr lang="uz-Cyrl-UZ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665673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3792"/>
            <a:ext cx="10515600" cy="56231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4000" dirty="0" err="1" smtClean="0"/>
              <a:t>Бу</a:t>
            </a:r>
            <a:r>
              <a:rPr lang="ru-RU" sz="4000" dirty="0" smtClean="0"/>
              <a:t> </a:t>
            </a:r>
            <a:r>
              <a:rPr lang="ru-RU" sz="4000" dirty="0" err="1"/>
              <a:t>тиллар</a:t>
            </a:r>
            <a:r>
              <a:rPr lang="ru-RU" sz="4000" dirty="0"/>
              <a:t> </a:t>
            </a:r>
            <a:r>
              <a:rPr lang="ru-RU" sz="4000" dirty="0" err="1"/>
              <a:t>маълумотларни</a:t>
            </a:r>
            <a:r>
              <a:rPr lang="ru-RU" sz="4000" dirty="0"/>
              <a:t> </a:t>
            </a:r>
            <a:r>
              <a:rPr lang="ru-RU" sz="4000" dirty="0" err="1"/>
              <a:t>қисм</a:t>
            </a:r>
            <a:r>
              <a:rPr lang="ru-RU" sz="4000" dirty="0"/>
              <a:t> </a:t>
            </a:r>
            <a:r>
              <a:rPr lang="ru-RU" sz="4000" dirty="0" err="1"/>
              <a:t>тиллари</a:t>
            </a:r>
            <a:r>
              <a:rPr lang="ru-RU" sz="4000" dirty="0"/>
              <a:t> </a:t>
            </a:r>
            <a:r>
              <a:rPr lang="ru-RU" sz="4000" dirty="0" err="1"/>
              <a:t>юқори</a:t>
            </a:r>
            <a:r>
              <a:rPr lang="ru-RU" sz="4000" dirty="0"/>
              <a:t> </a:t>
            </a:r>
            <a:r>
              <a:rPr lang="ru-RU" sz="4000" dirty="0" err="1"/>
              <a:t>даражали</a:t>
            </a:r>
            <a:r>
              <a:rPr lang="ru-RU" sz="4000" dirty="0"/>
              <a:t> </a:t>
            </a:r>
            <a:r>
              <a:rPr lang="ru-RU" sz="4000" dirty="0" err="1" smtClean="0"/>
              <a:t>дастурлаш</a:t>
            </a:r>
            <a:r>
              <a:rPr lang="ru-RU" sz="4000" dirty="0" smtClean="0"/>
              <a:t> </a:t>
            </a:r>
            <a:r>
              <a:rPr lang="ru-RU" sz="4000" dirty="0" err="1" smtClean="0"/>
              <a:t>тиллари</a:t>
            </a:r>
            <a:r>
              <a:rPr lang="ru-RU" sz="4000" dirty="0" smtClean="0"/>
              <a:t> </a:t>
            </a:r>
            <a:r>
              <a:rPr lang="ru-RU" sz="4000" dirty="0" err="1"/>
              <a:t>дейилади</a:t>
            </a:r>
            <a:r>
              <a:rPr lang="ru-RU" sz="4000" dirty="0"/>
              <a:t>, </a:t>
            </a:r>
            <a:r>
              <a:rPr lang="ru-RU" sz="4000" dirty="0" err="1"/>
              <a:t>чунки</a:t>
            </a:r>
            <a:r>
              <a:rPr lang="ru-RU" sz="4000" dirty="0"/>
              <a:t> </a:t>
            </a:r>
            <a:r>
              <a:rPr lang="ru-RU" sz="4000" dirty="0" err="1"/>
              <a:t>уларни</a:t>
            </a:r>
            <a:r>
              <a:rPr lang="ru-RU" sz="4000" dirty="0"/>
              <a:t> </a:t>
            </a:r>
            <a:r>
              <a:rPr lang="ru-RU" sz="4000" dirty="0" err="1"/>
              <a:t>таркибида</a:t>
            </a:r>
            <a:r>
              <a:rPr lang="ru-RU" sz="4000" dirty="0"/>
              <a:t> </a:t>
            </a:r>
            <a:r>
              <a:rPr lang="ru-RU" sz="4000" dirty="0" err="1"/>
              <a:t>барча</a:t>
            </a:r>
            <a:r>
              <a:rPr lang="ru-RU" sz="4000" dirty="0"/>
              <a:t> </a:t>
            </a:r>
            <a:r>
              <a:rPr lang="ru-RU" sz="4000" dirty="0" err="1"/>
              <a:t>хисобларни</a:t>
            </a:r>
            <a:r>
              <a:rPr lang="ru-RU" sz="4000" dirty="0"/>
              <a:t> </a:t>
            </a:r>
            <a:r>
              <a:rPr lang="ru-RU" sz="4000" dirty="0" err="1"/>
              <a:t>бажариш</a:t>
            </a:r>
            <a:r>
              <a:rPr lang="ru-RU" sz="4000" dirty="0"/>
              <a:t> </a:t>
            </a:r>
            <a:r>
              <a:rPr lang="ru-RU" sz="4000" dirty="0" err="1" smtClean="0"/>
              <a:t>учун</a:t>
            </a:r>
            <a:r>
              <a:rPr lang="ru-RU" sz="4000" dirty="0" smtClean="0"/>
              <a:t> </a:t>
            </a:r>
            <a:r>
              <a:rPr lang="ru-RU" sz="4000" dirty="0" err="1" smtClean="0"/>
              <a:t>зарур</a:t>
            </a:r>
            <a:r>
              <a:rPr lang="ru-RU" sz="4000" dirty="0" smtClean="0"/>
              <a:t> </a:t>
            </a:r>
            <a:r>
              <a:rPr lang="ru-RU" sz="4000" dirty="0" err="1"/>
              <a:t>бўлганда</a:t>
            </a:r>
            <a:r>
              <a:rPr lang="ru-RU" sz="4000" dirty="0"/>
              <a:t> </a:t>
            </a:r>
            <a:r>
              <a:rPr lang="ru-RU" sz="4000" dirty="0" err="1"/>
              <a:t>бўладиган</a:t>
            </a:r>
            <a:r>
              <a:rPr lang="ru-RU" sz="4000" dirty="0"/>
              <a:t> </a:t>
            </a:r>
            <a:r>
              <a:rPr lang="ru-RU" sz="4000" dirty="0" err="1"/>
              <a:t>тил</a:t>
            </a:r>
            <a:r>
              <a:rPr lang="ru-RU" sz="4000" dirty="0"/>
              <a:t> </a:t>
            </a:r>
            <a:r>
              <a:rPr lang="ru-RU" sz="4000" dirty="0" err="1"/>
              <a:t>кострукциялари</a:t>
            </a:r>
            <a:r>
              <a:rPr lang="ru-RU" sz="4000" dirty="0"/>
              <a:t> </a:t>
            </a:r>
            <a:r>
              <a:rPr lang="ru-RU" sz="4000" dirty="0" err="1"/>
              <a:t>бўлмайди</a:t>
            </a:r>
            <a:r>
              <a:rPr lang="ru-RU" sz="4000" dirty="0"/>
              <a:t> (</a:t>
            </a:r>
            <a:r>
              <a:rPr lang="ru-RU" sz="4000" dirty="0" err="1"/>
              <a:t>шартли</a:t>
            </a:r>
            <a:r>
              <a:rPr lang="ru-RU" sz="4000" dirty="0"/>
              <a:t> </a:t>
            </a:r>
            <a:r>
              <a:rPr lang="ru-RU" sz="4000" dirty="0" err="1" smtClean="0"/>
              <a:t>ўтиш</a:t>
            </a:r>
            <a:r>
              <a:rPr lang="ru-RU" sz="4000" dirty="0" smtClean="0"/>
              <a:t> </a:t>
            </a:r>
            <a:r>
              <a:rPr lang="ru-RU" sz="4000" dirty="0" err="1" smtClean="0"/>
              <a:t>амаллари</a:t>
            </a:r>
            <a:r>
              <a:rPr lang="ru-RU" sz="4000" dirty="0"/>
              <a:t>, </a:t>
            </a:r>
            <a:r>
              <a:rPr lang="ru-RU" sz="4000" dirty="0" err="1"/>
              <a:t>ёки</a:t>
            </a:r>
            <a:r>
              <a:rPr lang="ru-RU" sz="4000" dirty="0"/>
              <a:t> цикл </a:t>
            </a:r>
            <a:r>
              <a:rPr lang="ru-RU" sz="4000" dirty="0" err="1" smtClean="0"/>
              <a:t>оператори</a:t>
            </a:r>
            <a:r>
              <a:rPr lang="ru-RU" sz="4000" dirty="0" smtClean="0"/>
              <a:t>) </a:t>
            </a:r>
            <a:r>
              <a:rPr lang="ru-RU" sz="4000" dirty="0" err="1" smtClean="0"/>
              <a:t>Маълумотлар</a:t>
            </a:r>
            <a:r>
              <a:rPr lang="ru-RU" sz="4000" dirty="0" smtClean="0"/>
              <a:t> </a:t>
            </a:r>
            <a:r>
              <a:rPr lang="ru-RU" sz="4000" dirty="0" err="1"/>
              <a:t>базаси</a:t>
            </a:r>
            <a:r>
              <a:rPr lang="ru-RU" sz="4000" dirty="0"/>
              <a:t> </a:t>
            </a:r>
            <a:r>
              <a:rPr lang="ru-RU" sz="4000" dirty="0" err="1"/>
              <a:t>билан</a:t>
            </a:r>
            <a:r>
              <a:rPr lang="ru-RU" sz="4000" dirty="0"/>
              <a:t> </a:t>
            </a:r>
            <a:r>
              <a:rPr lang="ru-RU" sz="4000" dirty="0" err="1"/>
              <a:t>ишловчи</a:t>
            </a:r>
            <a:r>
              <a:rPr lang="ru-RU" sz="4000" dirty="0"/>
              <a:t> </a:t>
            </a:r>
            <a:r>
              <a:rPr lang="ru-RU" sz="4000" dirty="0" err="1"/>
              <a:t>ихтиёрий</a:t>
            </a:r>
            <a:r>
              <a:rPr lang="ru-RU" sz="4000" dirty="0"/>
              <a:t> </a:t>
            </a:r>
            <a:r>
              <a:rPr lang="ru-RU" sz="4000" dirty="0" err="1"/>
              <a:t>тил</a:t>
            </a:r>
            <a:r>
              <a:rPr lang="ru-RU" sz="4000" dirty="0"/>
              <a:t> </a:t>
            </a:r>
            <a:r>
              <a:rPr lang="ru-RU" sz="4000" dirty="0" err="1" smtClean="0"/>
              <a:t>фойдаланувчига</a:t>
            </a:r>
            <a:r>
              <a:rPr lang="ru-RU" sz="4000" dirty="0" smtClean="0"/>
              <a:t> </a:t>
            </a:r>
            <a:r>
              <a:rPr lang="ru-RU" sz="4000" dirty="0" err="1" smtClean="0"/>
              <a:t>қуйидаги</a:t>
            </a:r>
            <a:r>
              <a:rPr lang="ru-RU" sz="4000" dirty="0" smtClean="0"/>
              <a:t> </a:t>
            </a:r>
            <a:r>
              <a:rPr lang="ru-RU" sz="4000" dirty="0" err="1"/>
              <a:t>имкониятларни</a:t>
            </a:r>
            <a:r>
              <a:rPr lang="ru-RU" sz="4000" dirty="0"/>
              <a:t> </a:t>
            </a:r>
            <a:r>
              <a:rPr lang="ru-RU" sz="4000" dirty="0" err="1"/>
              <a:t>яратиши</a:t>
            </a:r>
            <a:r>
              <a:rPr lang="ru-RU" sz="4000" dirty="0"/>
              <a:t> </a:t>
            </a:r>
            <a:r>
              <a:rPr lang="ru-RU" sz="4000" dirty="0" err="1"/>
              <a:t>лозим</a:t>
            </a:r>
            <a:r>
              <a:rPr lang="ru-RU" sz="4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6009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7127"/>
            <a:ext cx="10515600" cy="5339836"/>
          </a:xfrm>
        </p:spPr>
        <p:txBody>
          <a:bodyPr/>
          <a:lstStyle/>
          <a:p>
            <a:r>
              <a:rPr lang="ru-RU" dirty="0" err="1" smtClean="0"/>
              <a:t>структурасини</a:t>
            </a:r>
            <a:r>
              <a:rPr lang="ru-RU" dirty="0" smtClean="0"/>
              <a:t> </a:t>
            </a:r>
            <a:r>
              <a:rPr lang="ru-RU" dirty="0" err="1"/>
              <a:t>тўла</a:t>
            </a:r>
            <a:r>
              <a:rPr lang="ru-RU" dirty="0"/>
              <a:t> </a:t>
            </a:r>
            <a:r>
              <a:rPr lang="ru-RU" dirty="0" err="1"/>
              <a:t>тавсифлаган</a:t>
            </a:r>
            <a:r>
              <a:rPr lang="ru-RU" dirty="0"/>
              <a:t> </a:t>
            </a:r>
            <a:r>
              <a:rPr lang="ru-RU" dirty="0" err="1"/>
              <a:t>холда</a:t>
            </a:r>
            <a:r>
              <a:rPr lang="ru-RU" dirty="0"/>
              <a:t> </a:t>
            </a:r>
            <a:r>
              <a:rPr lang="ru-RU" dirty="0" err="1"/>
              <a:t>маълумотлар</a:t>
            </a:r>
            <a:r>
              <a:rPr lang="ru-RU" dirty="0"/>
              <a:t> </a:t>
            </a:r>
            <a:r>
              <a:rPr lang="ru-RU" dirty="0" err="1"/>
              <a:t>базасини</a:t>
            </a:r>
            <a:r>
              <a:rPr lang="ru-RU" dirty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жадвалларини</a:t>
            </a:r>
            <a:r>
              <a:rPr lang="ru-RU" dirty="0" smtClean="0"/>
              <a:t> </a:t>
            </a:r>
            <a:r>
              <a:rPr lang="ru-RU" dirty="0" err="1"/>
              <a:t>яратиш</a:t>
            </a:r>
            <a:r>
              <a:rPr lang="ru-RU" dirty="0"/>
              <a:t>;</a:t>
            </a:r>
          </a:p>
          <a:p>
            <a:r>
              <a:rPr lang="ru-RU" dirty="0" err="1" smtClean="0"/>
              <a:t>маълумотлар</a:t>
            </a:r>
            <a:r>
              <a:rPr lang="ru-RU" dirty="0" smtClean="0"/>
              <a:t> </a:t>
            </a:r>
            <a:r>
              <a:rPr lang="ru-RU" dirty="0" err="1"/>
              <a:t>устида</a:t>
            </a:r>
            <a:r>
              <a:rPr lang="ru-RU" dirty="0"/>
              <a:t> манипуляция </a:t>
            </a:r>
            <a:r>
              <a:rPr lang="ru-RU" dirty="0" err="1"/>
              <a:t>амалларини</a:t>
            </a:r>
            <a:r>
              <a:rPr lang="ru-RU" dirty="0"/>
              <a:t> </a:t>
            </a:r>
            <a:r>
              <a:rPr lang="ru-RU" dirty="0" err="1"/>
              <a:t>бажариш</a:t>
            </a:r>
            <a:r>
              <a:rPr lang="ru-RU" dirty="0"/>
              <a:t>, </a:t>
            </a:r>
            <a:r>
              <a:rPr lang="ru-RU" dirty="0" err="1" smtClean="0"/>
              <a:t>масалан</a:t>
            </a:r>
            <a:r>
              <a:rPr lang="ru-RU" dirty="0" smtClean="0"/>
              <a:t>, </a:t>
            </a:r>
            <a:r>
              <a:rPr lang="ru-RU" dirty="0" err="1" smtClean="0"/>
              <a:t>жадваллардан</a:t>
            </a:r>
            <a:r>
              <a:rPr lang="ru-RU" dirty="0" smtClean="0"/>
              <a:t> </a:t>
            </a:r>
            <a:r>
              <a:rPr lang="ru-RU" dirty="0" err="1"/>
              <a:t>маълумотларни</a:t>
            </a:r>
            <a:r>
              <a:rPr lang="ru-RU" dirty="0"/>
              <a:t> </a:t>
            </a:r>
            <a:r>
              <a:rPr lang="ru-RU" dirty="0" err="1"/>
              <a:t>киритиш</a:t>
            </a:r>
            <a:r>
              <a:rPr lang="ru-RU" dirty="0"/>
              <a:t>, </a:t>
            </a:r>
            <a:r>
              <a:rPr lang="ru-RU" dirty="0" err="1"/>
              <a:t>тахрирлаш</a:t>
            </a:r>
            <a:r>
              <a:rPr lang="ru-RU" dirty="0"/>
              <a:t>,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ўчириш</a:t>
            </a:r>
            <a:r>
              <a:rPr lang="ru-RU" dirty="0"/>
              <a:t>;</a:t>
            </a:r>
          </a:p>
          <a:p>
            <a:r>
              <a:rPr lang="ru-RU" dirty="0" err="1" smtClean="0"/>
              <a:t>оддий</a:t>
            </a:r>
            <a:r>
              <a:rPr lang="ru-RU" dirty="0" smtClean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мураккаб</a:t>
            </a:r>
            <a:r>
              <a:rPr lang="ru-RU" dirty="0"/>
              <a:t> </a:t>
            </a:r>
            <a:r>
              <a:rPr lang="ru-RU" dirty="0" err="1"/>
              <a:t>сўровларни</a:t>
            </a:r>
            <a:r>
              <a:rPr lang="ru-RU" dirty="0"/>
              <a:t> </a:t>
            </a:r>
            <a:r>
              <a:rPr lang="ru-RU" dirty="0" err="1"/>
              <a:t>бажариш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8096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15155"/>
            <a:ext cx="10515600" cy="56618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600" dirty="0" err="1" smtClean="0"/>
              <a:t>Бундан</a:t>
            </a:r>
            <a:r>
              <a:rPr lang="ru-RU" sz="3600" dirty="0" smtClean="0"/>
              <a:t> </a:t>
            </a:r>
            <a:r>
              <a:rPr lang="ru-RU" sz="3600" dirty="0" err="1"/>
              <a:t>ташқари</a:t>
            </a:r>
            <a:r>
              <a:rPr lang="ru-RU" sz="3600" dirty="0"/>
              <a:t>, </a:t>
            </a:r>
            <a:r>
              <a:rPr lang="ru-RU" sz="3600" dirty="0" err="1"/>
              <a:t>маълумотлар</a:t>
            </a:r>
            <a:r>
              <a:rPr lang="ru-RU" sz="3600" dirty="0"/>
              <a:t> </a:t>
            </a:r>
            <a:r>
              <a:rPr lang="ru-RU" sz="3600" dirty="0" err="1"/>
              <a:t>базаси</a:t>
            </a:r>
            <a:r>
              <a:rPr lang="ru-RU" sz="3600" dirty="0"/>
              <a:t> </a:t>
            </a:r>
            <a:r>
              <a:rPr lang="ru-RU" sz="3600" dirty="0" err="1"/>
              <a:t>билан</a:t>
            </a:r>
            <a:r>
              <a:rPr lang="ru-RU" sz="3600" dirty="0"/>
              <a:t> </a:t>
            </a:r>
            <a:r>
              <a:rPr lang="ru-RU" sz="3600" dirty="0" err="1"/>
              <a:t>ишловчи</a:t>
            </a:r>
            <a:r>
              <a:rPr lang="ru-RU" sz="3600" dirty="0"/>
              <a:t> </a:t>
            </a:r>
            <a:r>
              <a:rPr lang="ru-RU" sz="3600" dirty="0" err="1"/>
              <a:t>тил</a:t>
            </a:r>
            <a:r>
              <a:rPr lang="ru-RU" sz="3600" dirty="0"/>
              <a:t> </a:t>
            </a:r>
            <a:r>
              <a:rPr lang="ru-RU" sz="3600" dirty="0" err="1" smtClean="0"/>
              <a:t>юқоридаги</a:t>
            </a:r>
            <a:r>
              <a:rPr lang="ru-RU" sz="3600" dirty="0" smtClean="0"/>
              <a:t> </a:t>
            </a:r>
            <a:r>
              <a:rPr lang="ru-RU" sz="3600" dirty="0" err="1" smtClean="0"/>
              <a:t>амалларни</a:t>
            </a:r>
            <a:r>
              <a:rPr lang="ru-RU" sz="3600" dirty="0" smtClean="0"/>
              <a:t> </a:t>
            </a:r>
            <a:r>
              <a:rPr lang="ru-RU" sz="3600" dirty="0" err="1"/>
              <a:t>бажариш</a:t>
            </a:r>
            <a:r>
              <a:rPr lang="ru-RU" sz="3600" dirty="0"/>
              <a:t> </a:t>
            </a:r>
            <a:r>
              <a:rPr lang="ru-RU" sz="3600" dirty="0" err="1"/>
              <a:t>учун</a:t>
            </a:r>
            <a:r>
              <a:rPr lang="ru-RU" sz="3600" dirty="0"/>
              <a:t> </a:t>
            </a:r>
            <a:r>
              <a:rPr lang="ru-RU" sz="3600" dirty="0" err="1"/>
              <a:t>фойдаланувчилардан</a:t>
            </a:r>
            <a:r>
              <a:rPr lang="ru-RU" sz="3600" dirty="0"/>
              <a:t> </a:t>
            </a:r>
            <a:r>
              <a:rPr lang="ru-RU" sz="3600" dirty="0" err="1"/>
              <a:t>кам</a:t>
            </a:r>
            <a:r>
              <a:rPr lang="ru-RU" sz="3600" dirty="0"/>
              <a:t> </a:t>
            </a:r>
            <a:r>
              <a:rPr lang="ru-RU" sz="3600" dirty="0" err="1"/>
              <a:t>уринишларини</a:t>
            </a:r>
            <a:r>
              <a:rPr lang="ru-RU" sz="3600" dirty="0"/>
              <a:t> </a:t>
            </a:r>
            <a:r>
              <a:rPr lang="ru-RU" sz="3600" dirty="0" err="1" smtClean="0"/>
              <a:t>талаб</a:t>
            </a:r>
            <a:r>
              <a:rPr lang="ru-RU" sz="3600" dirty="0" smtClean="0"/>
              <a:t> </a:t>
            </a:r>
            <a:r>
              <a:rPr lang="ru-RU" sz="3600" dirty="0" err="1" smtClean="0"/>
              <a:t>қилиши</a:t>
            </a:r>
            <a:r>
              <a:rPr lang="ru-RU" sz="3600" dirty="0"/>
              <a:t>, </a:t>
            </a:r>
            <a:r>
              <a:rPr lang="ru-RU" sz="3600" dirty="0" err="1"/>
              <a:t>ҳамда</a:t>
            </a:r>
            <a:r>
              <a:rPr lang="ru-RU" sz="3600" dirty="0"/>
              <a:t> </a:t>
            </a:r>
            <a:r>
              <a:rPr lang="ru-RU" sz="3600" dirty="0" err="1"/>
              <a:t>командаларининг</a:t>
            </a:r>
            <a:r>
              <a:rPr lang="ru-RU" sz="3600" dirty="0"/>
              <a:t> </a:t>
            </a:r>
            <a:r>
              <a:rPr lang="ru-RU" sz="3600" dirty="0" err="1"/>
              <a:t>синтаксиси</a:t>
            </a:r>
            <a:r>
              <a:rPr lang="ru-RU" sz="3600" dirty="0"/>
              <a:t> </a:t>
            </a:r>
            <a:r>
              <a:rPr lang="ru-RU" sz="3600" dirty="0" err="1"/>
              <a:t>ва</a:t>
            </a:r>
            <a:r>
              <a:rPr lang="ru-RU" sz="3600" dirty="0"/>
              <a:t> </a:t>
            </a:r>
            <a:r>
              <a:rPr lang="ru-RU" sz="3600" dirty="0" err="1"/>
              <a:t>тузилиши</a:t>
            </a:r>
            <a:r>
              <a:rPr lang="ru-RU" sz="3600" dirty="0"/>
              <a:t> </a:t>
            </a:r>
            <a:r>
              <a:rPr lang="ru-RU" sz="3600" dirty="0" err="1"/>
              <a:t>ўзганиш</a:t>
            </a:r>
            <a:r>
              <a:rPr lang="ru-RU" sz="3600" dirty="0"/>
              <a:t> </a:t>
            </a:r>
            <a:r>
              <a:rPr lang="ru-RU" sz="3600" dirty="0" err="1"/>
              <a:t>учун</a:t>
            </a:r>
            <a:r>
              <a:rPr lang="ru-RU" sz="3600" dirty="0"/>
              <a:t> </a:t>
            </a:r>
            <a:r>
              <a:rPr lang="ru-RU" sz="3600" dirty="0" err="1" smtClean="0"/>
              <a:t>ососн</a:t>
            </a:r>
            <a:r>
              <a:rPr lang="ru-RU" sz="3600" dirty="0" smtClean="0"/>
              <a:t> </a:t>
            </a:r>
            <a:r>
              <a:rPr lang="ru-RU" sz="3600" dirty="0" err="1" smtClean="0"/>
              <a:t>ва</a:t>
            </a:r>
            <a:r>
              <a:rPr lang="ru-RU" sz="3600" dirty="0" smtClean="0"/>
              <a:t> </a:t>
            </a:r>
            <a:r>
              <a:rPr lang="ru-RU" sz="3600" dirty="0" err="1"/>
              <a:t>тушунарли</a:t>
            </a:r>
            <a:r>
              <a:rPr lang="ru-RU" sz="3600" dirty="0"/>
              <a:t> </a:t>
            </a:r>
            <a:r>
              <a:rPr lang="ru-RU" sz="3600" dirty="0" err="1"/>
              <a:t>бўлиши</a:t>
            </a:r>
            <a:r>
              <a:rPr lang="ru-RU" sz="3600" dirty="0"/>
              <a:t> </a:t>
            </a:r>
            <a:r>
              <a:rPr lang="ru-RU" sz="3600" dirty="0" err="1"/>
              <a:t>керак</a:t>
            </a:r>
            <a:r>
              <a:rPr lang="ru-RU" sz="3600" dirty="0"/>
              <a:t>. </a:t>
            </a:r>
            <a:r>
              <a:rPr lang="ru-RU" sz="3600" dirty="0" err="1"/>
              <a:t>Нихоят</a:t>
            </a:r>
            <a:r>
              <a:rPr lang="ru-RU" sz="3600" dirty="0"/>
              <a:t> </a:t>
            </a:r>
            <a:r>
              <a:rPr lang="ru-RU" sz="3600" dirty="0" err="1"/>
              <a:t>бу</a:t>
            </a:r>
            <a:r>
              <a:rPr lang="ru-RU" sz="3600" dirty="0"/>
              <a:t> </a:t>
            </a:r>
            <a:r>
              <a:rPr lang="ru-RU" sz="3600" dirty="0" err="1"/>
              <a:t>тил</a:t>
            </a:r>
            <a:r>
              <a:rPr lang="ru-RU" sz="3600" dirty="0"/>
              <a:t> универсал </a:t>
            </a:r>
            <a:r>
              <a:rPr lang="ru-RU" sz="3600" dirty="0" err="1"/>
              <a:t>бўлиши</a:t>
            </a:r>
            <a:r>
              <a:rPr lang="ru-RU" sz="3600" dirty="0"/>
              <a:t> </a:t>
            </a:r>
            <a:r>
              <a:rPr lang="ru-RU" sz="3600" dirty="0" err="1"/>
              <a:t>керак</a:t>
            </a:r>
            <a:r>
              <a:rPr lang="ru-RU" sz="3600" dirty="0"/>
              <a:t>. </a:t>
            </a:r>
            <a:r>
              <a:rPr lang="ru-RU" sz="3600" dirty="0" err="1"/>
              <a:t>Бу</a:t>
            </a:r>
            <a:r>
              <a:rPr lang="ru-RU" sz="3600" dirty="0"/>
              <a:t> </a:t>
            </a:r>
            <a:r>
              <a:rPr lang="ru-RU" sz="3600" dirty="0" err="1" smtClean="0"/>
              <a:t>бир</a:t>
            </a:r>
            <a:r>
              <a:rPr lang="ru-RU" sz="3600" dirty="0" smtClean="0"/>
              <a:t> МББТ </a:t>
            </a:r>
            <a:r>
              <a:rPr lang="ru-RU" sz="3600" dirty="0"/>
              <a:t>дан </a:t>
            </a:r>
            <a:r>
              <a:rPr lang="ru-RU" sz="3600" dirty="0" err="1"/>
              <a:t>бошқасига</a:t>
            </a:r>
            <a:r>
              <a:rPr lang="ru-RU" sz="3600" dirty="0"/>
              <a:t> </a:t>
            </a:r>
            <a:r>
              <a:rPr lang="ru-RU" sz="3600" dirty="0" err="1"/>
              <a:t>ўтганда</a:t>
            </a:r>
            <a:r>
              <a:rPr lang="ru-RU" sz="3600" dirty="0"/>
              <a:t> </a:t>
            </a:r>
            <a:r>
              <a:rPr lang="ru-RU" sz="3600" dirty="0" err="1"/>
              <a:t>командаларни</a:t>
            </a:r>
            <a:r>
              <a:rPr lang="ru-RU" sz="3600" dirty="0"/>
              <a:t> </a:t>
            </a:r>
            <a:r>
              <a:rPr lang="ru-RU" sz="3600" dirty="0" err="1"/>
              <a:t>бир</a:t>
            </a:r>
            <a:r>
              <a:rPr lang="ru-RU" sz="3600" dirty="0"/>
              <a:t> хил </a:t>
            </a:r>
            <a:r>
              <a:rPr lang="ru-RU" sz="3600" dirty="0" err="1"/>
              <a:t>структураси</a:t>
            </a:r>
            <a:r>
              <a:rPr lang="ru-RU" sz="3600" dirty="0"/>
              <a:t> </a:t>
            </a:r>
            <a:r>
              <a:rPr lang="ru-RU" sz="3600" dirty="0" err="1" smtClean="0"/>
              <a:t>ва</a:t>
            </a:r>
            <a:r>
              <a:rPr lang="ru-RU" sz="3600" dirty="0" smtClean="0"/>
              <a:t> </a:t>
            </a:r>
            <a:r>
              <a:rPr lang="ru-RU" sz="3600" dirty="0" err="1" smtClean="0"/>
              <a:t>синтаксисидан</a:t>
            </a:r>
            <a:r>
              <a:rPr lang="ru-RU" sz="3600" dirty="0" smtClean="0"/>
              <a:t> </a:t>
            </a:r>
            <a:r>
              <a:rPr lang="ru-RU" sz="3600" dirty="0" err="1"/>
              <a:t>фойдаланишни</a:t>
            </a:r>
            <a:r>
              <a:rPr lang="ru-RU" sz="3600" dirty="0"/>
              <a:t> </a:t>
            </a:r>
            <a:r>
              <a:rPr lang="ru-RU" sz="3600" dirty="0" err="1"/>
              <a:t>таъхминлайди</a:t>
            </a:r>
            <a:r>
              <a:rPr lang="ru-RU" sz="3600" dirty="0"/>
              <a:t>. SQL тили </a:t>
            </a:r>
            <a:r>
              <a:rPr lang="ru-RU" sz="3600" dirty="0" err="1"/>
              <a:t>бу</a:t>
            </a:r>
            <a:r>
              <a:rPr lang="ru-RU" sz="3600" dirty="0"/>
              <a:t> </a:t>
            </a:r>
            <a:r>
              <a:rPr lang="ru-RU" sz="3600" dirty="0" err="1" smtClean="0"/>
              <a:t>талабларни</a:t>
            </a:r>
            <a:r>
              <a:rPr lang="ru-RU" sz="3600" dirty="0" smtClean="0"/>
              <a:t> </a:t>
            </a:r>
            <a:r>
              <a:rPr lang="ru-RU" sz="3600" dirty="0" err="1" smtClean="0"/>
              <a:t>барчасини</a:t>
            </a:r>
            <a:r>
              <a:rPr lang="ru-RU" sz="3600" dirty="0" smtClean="0"/>
              <a:t> </a:t>
            </a:r>
            <a:r>
              <a:rPr lang="ru-RU" sz="3600" dirty="0" err="1"/>
              <a:t>қаноатлантиради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0421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SQL </a:t>
            </a:r>
            <a:r>
              <a:rPr lang="ru-RU" b="1" i="1" dirty="0" err="1"/>
              <a:t>турлари</a:t>
            </a:r>
            <a:r>
              <a:rPr lang="ru-RU" b="1" i="1" dirty="0"/>
              <a:t> </a:t>
            </a:r>
            <a:r>
              <a:rPr lang="ru-RU" b="1" i="1" dirty="0" err="1"/>
              <a:t>ёки</a:t>
            </a:r>
            <a:r>
              <a:rPr lang="ru-RU" b="1" i="1" dirty="0"/>
              <a:t> </a:t>
            </a:r>
            <a:r>
              <a:rPr lang="ru-RU" b="1" i="1" dirty="0" err="1"/>
              <a:t>режимлари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/>
              <a:t>Юқорида</a:t>
            </a:r>
            <a:r>
              <a:rPr lang="ru-RU" dirty="0"/>
              <a:t> </a:t>
            </a:r>
            <a:r>
              <a:rPr lang="ru-RU" dirty="0" err="1"/>
              <a:t>таъкидлиб</a:t>
            </a:r>
            <a:r>
              <a:rPr lang="ru-RU" dirty="0"/>
              <a:t> </a:t>
            </a:r>
            <a:r>
              <a:rPr lang="ru-RU" dirty="0" err="1"/>
              <a:t>ўтилганидек</a:t>
            </a:r>
            <a:r>
              <a:rPr lang="ru-RU" dirty="0"/>
              <a:t> </a:t>
            </a:r>
            <a:r>
              <a:rPr lang="en-US" dirty="0"/>
              <a:t>SQL3 </a:t>
            </a:r>
            <a:r>
              <a:rPr lang="ru-RU" dirty="0"/>
              <a:t>тили </a:t>
            </a:r>
            <a:r>
              <a:rPr lang="ru-RU" dirty="0" err="1"/>
              <a:t>таркибида</a:t>
            </a:r>
            <a:r>
              <a:rPr lang="ru-RU" dirty="0"/>
              <a:t> </a:t>
            </a:r>
            <a:r>
              <a:rPr lang="ru-RU" dirty="0" err="1"/>
              <a:t>хисоблаш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жараёнини</a:t>
            </a:r>
            <a:r>
              <a:rPr lang="ru-RU" dirty="0"/>
              <a:t> </a:t>
            </a:r>
            <a:r>
              <a:rPr lang="ru-RU" dirty="0" err="1"/>
              <a:t>бошқариш</a:t>
            </a:r>
            <a:r>
              <a:rPr lang="ru-RU" dirty="0"/>
              <a:t> </a:t>
            </a:r>
            <a:r>
              <a:rPr lang="ru-RU" dirty="0" err="1"/>
              <a:t>имконини</a:t>
            </a:r>
            <a:r>
              <a:rPr lang="ru-RU" dirty="0"/>
              <a:t> </a:t>
            </a:r>
            <a:r>
              <a:rPr lang="ru-RU" dirty="0" err="1"/>
              <a:t>берувчи</a:t>
            </a:r>
            <a:r>
              <a:rPr lang="ru-RU" dirty="0"/>
              <a:t> </a:t>
            </a:r>
            <a:r>
              <a:rPr lang="en-US" dirty="0"/>
              <a:t>IF ... THEN ...ELSE, GO TO, DO ...</a:t>
            </a:r>
          </a:p>
          <a:p>
            <a:pPr marL="0" indent="0">
              <a:buNone/>
            </a:pPr>
            <a:r>
              <a:rPr lang="en-US" dirty="0"/>
              <a:t>WHILE </a:t>
            </a:r>
            <a:r>
              <a:rPr lang="ru-RU" dirty="0" err="1"/>
              <a:t>каби</a:t>
            </a:r>
            <a:r>
              <a:rPr lang="ru-RU" dirty="0"/>
              <a:t> </a:t>
            </a:r>
            <a:r>
              <a:rPr lang="ru-RU" dirty="0" err="1"/>
              <a:t>буйруқлар</a:t>
            </a:r>
            <a:r>
              <a:rPr lang="ru-RU" dirty="0"/>
              <a:t> </a:t>
            </a:r>
            <a:r>
              <a:rPr lang="ru-RU" dirty="0" err="1"/>
              <a:t>мавжуд</a:t>
            </a:r>
            <a:r>
              <a:rPr lang="ru-RU" dirty="0"/>
              <a:t> </a:t>
            </a:r>
            <a:r>
              <a:rPr lang="ru-RU" dirty="0" err="1"/>
              <a:t>эмас</a:t>
            </a:r>
            <a:r>
              <a:rPr lang="ru-RU" dirty="0"/>
              <a:t>. </a:t>
            </a:r>
            <a:r>
              <a:rPr lang="ru-RU" dirty="0" err="1"/>
              <a:t>Бундай</a:t>
            </a:r>
            <a:r>
              <a:rPr lang="ru-RU" dirty="0"/>
              <a:t> </a:t>
            </a:r>
            <a:r>
              <a:rPr lang="ru-RU" dirty="0" err="1"/>
              <a:t>масалалар</a:t>
            </a:r>
            <a:r>
              <a:rPr lang="ru-RU" dirty="0"/>
              <a:t> </a:t>
            </a:r>
            <a:r>
              <a:rPr lang="ru-RU" dirty="0" err="1"/>
              <a:t>дастурий</a:t>
            </a:r>
            <a:r>
              <a:rPr lang="ru-RU" dirty="0"/>
              <a:t> </a:t>
            </a:r>
            <a:r>
              <a:rPr lang="ru-RU" dirty="0" err="1"/>
              <a:t>йўл</a:t>
            </a:r>
            <a:r>
              <a:rPr lang="ru-RU" dirty="0"/>
              <a:t> </a:t>
            </a:r>
            <a:r>
              <a:rPr lang="ru-RU" dirty="0" err="1"/>
              <a:t>билан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(</a:t>
            </a:r>
            <a:r>
              <a:rPr lang="ru-RU" dirty="0" err="1"/>
              <a:t>дастурлаш</a:t>
            </a:r>
            <a:r>
              <a:rPr lang="ru-RU" dirty="0"/>
              <a:t> тили </a:t>
            </a:r>
            <a:r>
              <a:rPr lang="ru-RU" dirty="0" err="1"/>
              <a:t>ёки</a:t>
            </a:r>
            <a:r>
              <a:rPr lang="ru-RU" dirty="0"/>
              <a:t> </a:t>
            </a:r>
            <a:r>
              <a:rPr lang="ru-RU" dirty="0" err="1"/>
              <a:t>масалаларни</a:t>
            </a:r>
            <a:r>
              <a:rPr lang="ru-RU" dirty="0"/>
              <a:t> </a:t>
            </a:r>
            <a:r>
              <a:rPr lang="ru-RU" dirty="0" err="1"/>
              <a:t>бошқариш</a:t>
            </a:r>
            <a:r>
              <a:rPr lang="ru-RU" dirty="0"/>
              <a:t> тили) </a:t>
            </a:r>
            <a:r>
              <a:rPr lang="ru-RU" dirty="0" err="1"/>
              <a:t>ёки</a:t>
            </a:r>
            <a:r>
              <a:rPr lang="ru-RU" dirty="0"/>
              <a:t> </a:t>
            </a:r>
            <a:r>
              <a:rPr lang="ru-RU" dirty="0" err="1"/>
              <a:t>интерактив</a:t>
            </a:r>
            <a:r>
              <a:rPr lang="ru-RU" dirty="0"/>
              <a:t> </a:t>
            </a:r>
            <a:r>
              <a:rPr lang="ru-RU" dirty="0" err="1"/>
              <a:t>холда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(</a:t>
            </a:r>
            <a:r>
              <a:rPr lang="ru-RU" dirty="0" err="1"/>
              <a:t>фойдаланувчининг</a:t>
            </a:r>
            <a:r>
              <a:rPr lang="ru-RU" dirty="0"/>
              <a:t> </a:t>
            </a:r>
            <a:r>
              <a:rPr lang="ru-RU" dirty="0" err="1"/>
              <a:t>сўровлари</a:t>
            </a:r>
            <a:r>
              <a:rPr lang="ru-RU" dirty="0"/>
              <a:t> </a:t>
            </a:r>
            <a:r>
              <a:rPr lang="ru-RU" dirty="0" err="1"/>
              <a:t>асосида</a:t>
            </a:r>
            <a:r>
              <a:rPr lang="ru-RU" dirty="0"/>
              <a:t>) </a:t>
            </a:r>
            <a:r>
              <a:rPr lang="ru-RU" dirty="0" err="1"/>
              <a:t>амалга</a:t>
            </a:r>
            <a:r>
              <a:rPr lang="ru-RU" dirty="0"/>
              <a:t> </a:t>
            </a:r>
            <a:r>
              <a:rPr lang="ru-RU" dirty="0" err="1"/>
              <a:t>оширилади</a:t>
            </a:r>
            <a:r>
              <a:rPr lang="ru-RU" dirty="0"/>
              <a:t>. </a:t>
            </a:r>
            <a:r>
              <a:rPr lang="ru-RU" dirty="0" err="1"/>
              <a:t>Имконияти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чекланганлиги</a:t>
            </a:r>
            <a:r>
              <a:rPr lang="ru-RU" dirty="0"/>
              <a:t> </a:t>
            </a:r>
            <a:r>
              <a:rPr lang="ru-RU" dirty="0" err="1"/>
              <a:t>сабабли</a:t>
            </a:r>
            <a:r>
              <a:rPr lang="ru-RU" dirty="0"/>
              <a:t> (</a:t>
            </a:r>
            <a:r>
              <a:rPr lang="ru-RU" dirty="0" err="1"/>
              <a:t>хисоблаш</a:t>
            </a:r>
            <a:r>
              <a:rPr lang="ru-RU" dirty="0"/>
              <a:t> </a:t>
            </a:r>
            <a:r>
              <a:rPr lang="ru-RU" dirty="0" err="1"/>
              <a:t>жараёнини</a:t>
            </a:r>
            <a:r>
              <a:rPr lang="ru-RU" dirty="0"/>
              <a:t> </a:t>
            </a:r>
            <a:r>
              <a:rPr lang="ru-RU" dirty="0" err="1"/>
              <a:t>бошқариш</a:t>
            </a:r>
            <a:r>
              <a:rPr lang="ru-RU" dirty="0"/>
              <a:t> </a:t>
            </a:r>
            <a:r>
              <a:rPr lang="ru-RU" dirty="0" err="1"/>
              <a:t>имконияти</a:t>
            </a:r>
            <a:r>
              <a:rPr lang="ru-RU" dirty="0"/>
              <a:t>) </a:t>
            </a:r>
            <a:r>
              <a:rPr lang="en-US" dirty="0"/>
              <a:t>SQL </a:t>
            </a:r>
            <a:r>
              <a:rPr lang="ru-RU" dirty="0"/>
              <a:t>тили</a:t>
            </a:r>
          </a:p>
          <a:p>
            <a:pPr marL="0" indent="0">
              <a:buNone/>
            </a:pPr>
            <a:r>
              <a:rPr lang="ru-RU" dirty="0"/>
              <a:t>2 та </a:t>
            </a:r>
            <a:r>
              <a:rPr lang="ru-RU" dirty="0" err="1"/>
              <a:t>усулда</a:t>
            </a:r>
            <a:r>
              <a:rPr lang="ru-RU" dirty="0"/>
              <a:t> </a:t>
            </a:r>
            <a:r>
              <a:rPr lang="ru-RU" dirty="0" err="1"/>
              <a:t>қўлланилиш</a:t>
            </a:r>
            <a:r>
              <a:rPr lang="ru-RU" dirty="0"/>
              <a:t> </a:t>
            </a:r>
            <a:r>
              <a:rPr lang="ru-RU" dirty="0" err="1"/>
              <a:t>мумкин</a:t>
            </a:r>
            <a:r>
              <a:rPr lang="ru-RU" dirty="0"/>
              <a:t>. </a:t>
            </a:r>
            <a:r>
              <a:rPr lang="ru-RU" dirty="0" err="1"/>
              <a:t>Биринчи</a:t>
            </a:r>
            <a:r>
              <a:rPr lang="ru-RU" dirty="0"/>
              <a:t> </a:t>
            </a:r>
            <a:r>
              <a:rPr lang="ru-RU" dirty="0" err="1"/>
              <a:t>усулда</a:t>
            </a:r>
            <a:r>
              <a:rPr lang="ru-RU" dirty="0"/>
              <a:t> </a:t>
            </a:r>
            <a:r>
              <a:rPr lang="ru-RU" i="1" dirty="0" err="1"/>
              <a:t>интерактив</a:t>
            </a:r>
            <a:r>
              <a:rPr lang="ru-RU" i="1" dirty="0"/>
              <a:t> </a:t>
            </a:r>
            <a:r>
              <a:rPr lang="ru-RU" dirty="0" err="1"/>
              <a:t>ишлаш</a:t>
            </a:r>
            <a:r>
              <a:rPr lang="ru-RU" dirty="0"/>
              <a:t> </a:t>
            </a:r>
            <a:r>
              <a:rPr lang="ru-RU" dirty="0" err="1"/>
              <a:t>назарда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тутилади</a:t>
            </a:r>
            <a:r>
              <a:rPr lang="ru-RU" dirty="0"/>
              <a:t>. Бунда </a:t>
            </a:r>
            <a:r>
              <a:rPr lang="ru-RU" dirty="0" err="1"/>
              <a:t>фойдаланувчи</a:t>
            </a:r>
            <a:r>
              <a:rPr lang="ru-RU" dirty="0"/>
              <a:t> SQL </a:t>
            </a:r>
            <a:r>
              <a:rPr lang="ru-RU" dirty="0" err="1"/>
              <a:t>операторларини</a:t>
            </a:r>
            <a:r>
              <a:rPr lang="ru-RU" dirty="0"/>
              <a:t> </a:t>
            </a:r>
            <a:r>
              <a:rPr lang="ru-RU" dirty="0" err="1"/>
              <a:t>терминалдан</a:t>
            </a:r>
            <a:r>
              <a:rPr lang="ru-RU" dirty="0"/>
              <a:t> </a:t>
            </a:r>
            <a:r>
              <a:rPr lang="ru-RU" dirty="0" err="1"/>
              <a:t>беради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Иккинчи</a:t>
            </a:r>
            <a:r>
              <a:rPr lang="ru-RU" dirty="0"/>
              <a:t> </a:t>
            </a:r>
            <a:r>
              <a:rPr lang="ru-RU" dirty="0" err="1"/>
              <a:t>усулда</a:t>
            </a:r>
            <a:r>
              <a:rPr lang="ru-RU" dirty="0"/>
              <a:t> </a:t>
            </a:r>
            <a:r>
              <a:rPr lang="ru-RU" dirty="0" err="1"/>
              <a:t>процедурали</a:t>
            </a:r>
            <a:r>
              <a:rPr lang="ru-RU" dirty="0"/>
              <a:t> </a:t>
            </a:r>
            <a:r>
              <a:rPr lang="ru-RU" dirty="0" err="1"/>
              <a:t>тилдаги</a:t>
            </a:r>
            <a:r>
              <a:rPr lang="ru-RU" dirty="0"/>
              <a:t> </a:t>
            </a:r>
            <a:r>
              <a:rPr lang="ru-RU" dirty="0" err="1"/>
              <a:t>дастурга</a:t>
            </a:r>
            <a:r>
              <a:rPr lang="ru-RU" dirty="0"/>
              <a:t> SQL тили </a:t>
            </a:r>
            <a:r>
              <a:rPr lang="ru-RU" dirty="0" err="1"/>
              <a:t>операторлари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киритилади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8942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/>
              <a:t>Бу</a:t>
            </a:r>
            <a:r>
              <a:rPr lang="ru-RU" sz="3200" dirty="0"/>
              <a:t> </a:t>
            </a:r>
            <a:r>
              <a:rPr lang="ru-RU" sz="3200" dirty="0" err="1"/>
              <a:t>усуллар</a:t>
            </a:r>
            <a:r>
              <a:rPr lang="ru-RU" sz="3200" dirty="0"/>
              <a:t> </a:t>
            </a:r>
            <a:r>
              <a:rPr lang="ru-RU" sz="3200" dirty="0" err="1"/>
              <a:t>баъзи</a:t>
            </a:r>
            <a:r>
              <a:rPr lang="ru-RU" sz="3200" dirty="0"/>
              <a:t> </a:t>
            </a:r>
            <a:r>
              <a:rPr lang="ru-RU" sz="3200" dirty="0" err="1"/>
              <a:t>адабиётларда</a:t>
            </a:r>
            <a:r>
              <a:rPr lang="ru-RU" sz="3200" dirty="0"/>
              <a:t> </a:t>
            </a:r>
            <a:r>
              <a:rPr lang="ru-RU" sz="3200" dirty="0" err="1"/>
              <a:t>маълумотлар</a:t>
            </a:r>
            <a:r>
              <a:rPr lang="ru-RU" sz="3200" dirty="0"/>
              <a:t> </a:t>
            </a:r>
            <a:r>
              <a:rPr lang="ru-RU" sz="3200" dirty="0" err="1"/>
              <a:t>базаси</a:t>
            </a:r>
            <a:r>
              <a:rPr lang="ru-RU" sz="3200" dirty="0"/>
              <a:t> </a:t>
            </a:r>
            <a:r>
              <a:rPr lang="ru-RU" sz="3200" dirty="0" err="1"/>
              <a:t>билан</a:t>
            </a:r>
            <a:r>
              <a:rPr lang="ru-RU" sz="3200" dirty="0"/>
              <a:t> </a:t>
            </a:r>
            <a:r>
              <a:rPr lang="ru-RU" sz="3200" dirty="0" err="1" smtClean="0"/>
              <a:t>ишлаш</a:t>
            </a:r>
            <a:r>
              <a:rPr lang="ru-RU" sz="3200" dirty="0" smtClean="0"/>
              <a:t> </a:t>
            </a:r>
            <a:r>
              <a:rPr lang="ru-RU" sz="3200" dirty="0" err="1" smtClean="0"/>
              <a:t>технологияси</a:t>
            </a:r>
            <a:r>
              <a:rPr lang="ru-RU" sz="3200" dirty="0" smtClean="0"/>
              <a:t> </a:t>
            </a:r>
            <a:r>
              <a:rPr lang="ru-RU" sz="3200" dirty="0" err="1"/>
              <a:t>ёки</a:t>
            </a:r>
            <a:r>
              <a:rPr lang="ru-RU" sz="3200" dirty="0"/>
              <a:t> </a:t>
            </a:r>
            <a:r>
              <a:rPr lang="ru-RU" sz="3200" dirty="0" err="1"/>
              <a:t>режими</a:t>
            </a:r>
            <a:r>
              <a:rPr lang="ru-RU" sz="3200" dirty="0"/>
              <a:t> </a:t>
            </a:r>
            <a:r>
              <a:rPr lang="ru-RU" sz="3200" dirty="0" err="1"/>
              <a:t>ёки</a:t>
            </a:r>
            <a:r>
              <a:rPr lang="ru-RU" sz="3200" dirty="0"/>
              <a:t> </a:t>
            </a:r>
            <a:r>
              <a:rPr lang="ru-RU" sz="3200" dirty="0" err="1"/>
              <a:t>SQLтурлари</a:t>
            </a:r>
            <a:r>
              <a:rPr lang="ru-RU" sz="3200" dirty="0"/>
              <a:t> </a:t>
            </a:r>
            <a:r>
              <a:rPr lang="ru-RU" sz="3200" dirty="0" err="1"/>
              <a:t>деб</a:t>
            </a:r>
            <a:r>
              <a:rPr lang="ru-RU" sz="3200" dirty="0"/>
              <a:t> </a:t>
            </a:r>
            <a:r>
              <a:rPr lang="ru-RU" sz="3200" dirty="0" err="1"/>
              <a:t>аталади</a:t>
            </a:r>
            <a:r>
              <a:rPr lang="ru-RU" sz="32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	</a:t>
            </a:r>
            <a:r>
              <a:rPr lang="ru-RU" b="1" dirty="0" err="1" smtClean="0"/>
              <a:t>Интерактив</a:t>
            </a:r>
            <a:r>
              <a:rPr lang="ru-RU" b="1" dirty="0" smtClean="0"/>
              <a:t> </a:t>
            </a:r>
            <a:r>
              <a:rPr lang="ru-RU" b="1" dirty="0" err="1"/>
              <a:t>режимда</a:t>
            </a:r>
            <a:r>
              <a:rPr lang="ru-RU" b="1" dirty="0"/>
              <a:t> </a:t>
            </a:r>
            <a:r>
              <a:rPr lang="ru-RU" dirty="0" err="1"/>
              <a:t>маълумотлар</a:t>
            </a:r>
            <a:r>
              <a:rPr lang="ru-RU" dirty="0"/>
              <a:t> </a:t>
            </a:r>
            <a:r>
              <a:rPr lang="ru-RU" dirty="0" err="1"/>
              <a:t>базаси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ишлашда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фойдаланувчи</a:t>
            </a:r>
            <a:r>
              <a:rPr lang="ru-RU" dirty="0"/>
              <a:t> </a:t>
            </a:r>
            <a:r>
              <a:rPr lang="ru-RU" dirty="0" err="1"/>
              <a:t>мулоқат</a:t>
            </a:r>
            <a:r>
              <a:rPr lang="ru-RU" dirty="0"/>
              <a:t> </a:t>
            </a:r>
            <a:r>
              <a:rPr lang="ru-RU" dirty="0" err="1"/>
              <a:t>режимида</a:t>
            </a:r>
            <a:r>
              <a:rPr lang="ru-RU" dirty="0"/>
              <a:t> </a:t>
            </a:r>
            <a:r>
              <a:rPr lang="ru-RU" dirty="0" err="1"/>
              <a:t>ишлайди</a:t>
            </a:r>
            <a:r>
              <a:rPr lang="ru-RU" dirty="0"/>
              <a:t>, </a:t>
            </a:r>
            <a:r>
              <a:rPr lang="ru-RU" dirty="0" err="1"/>
              <a:t>яъни</a:t>
            </a:r>
            <a:r>
              <a:rPr lang="ru-RU" dirty="0"/>
              <a:t> </a:t>
            </a:r>
            <a:r>
              <a:rPr lang="en-US" dirty="0"/>
              <a:t>SQL </a:t>
            </a:r>
            <a:r>
              <a:rPr lang="ru-RU" dirty="0" err="1"/>
              <a:t>тилидаги</a:t>
            </a:r>
            <a:r>
              <a:rPr lang="ru-RU" dirty="0"/>
              <a:t> </a:t>
            </a:r>
            <a:r>
              <a:rPr lang="ru-RU" dirty="0" err="1" smtClean="0"/>
              <a:t>сўровни</a:t>
            </a:r>
            <a:r>
              <a:rPr lang="ru-RU" dirty="0" smtClean="0"/>
              <a:t> </a:t>
            </a:r>
            <a:r>
              <a:rPr lang="ru-RU" dirty="0" err="1" smtClean="0"/>
              <a:t>киритади</a:t>
            </a:r>
            <a:r>
              <a:rPr lang="ru-RU" dirty="0" smtClean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натижани</a:t>
            </a:r>
            <a:r>
              <a:rPr lang="ru-RU" dirty="0"/>
              <a:t> </a:t>
            </a:r>
            <a:r>
              <a:rPr lang="ru-RU" dirty="0" err="1"/>
              <a:t>олади</a:t>
            </a:r>
            <a:r>
              <a:rPr lang="ru-RU" dirty="0"/>
              <a:t>, </a:t>
            </a:r>
            <a:r>
              <a:rPr lang="ru-RU" dirty="0" err="1"/>
              <a:t>яни</a:t>
            </a:r>
            <a:r>
              <a:rPr lang="ru-RU" dirty="0"/>
              <a:t> </a:t>
            </a:r>
            <a:r>
              <a:rPr lang="ru-RU" dirty="0" err="1"/>
              <a:t>сўровни</a:t>
            </a:r>
            <a:r>
              <a:rPr lang="ru-RU" dirty="0"/>
              <a:t> </a:t>
            </a:r>
            <a:r>
              <a:rPr lang="ru-RU" dirty="0" err="1"/>
              <a:t>киритади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натижаг</a:t>
            </a:r>
            <a:r>
              <a:rPr lang="ru-RU" dirty="0"/>
              <a:t> </a:t>
            </a:r>
            <a:r>
              <a:rPr lang="ru-RU" dirty="0" err="1"/>
              <a:t>эга</a:t>
            </a:r>
            <a:r>
              <a:rPr lang="ru-RU" dirty="0"/>
              <a:t> </a:t>
            </a:r>
            <a:r>
              <a:rPr lang="ru-RU" dirty="0" err="1"/>
              <a:t>бўлади</a:t>
            </a:r>
            <a:r>
              <a:rPr lang="ru-RU" dirty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х.к</a:t>
            </a:r>
            <a:r>
              <a:rPr lang="ru-RU" dirty="0"/>
              <a:t>. </a:t>
            </a:r>
            <a:r>
              <a:rPr lang="ru-RU" dirty="0" err="1"/>
              <a:t>Интерактив</a:t>
            </a:r>
            <a:r>
              <a:rPr lang="ru-RU" dirty="0"/>
              <a:t> </a:t>
            </a:r>
            <a:r>
              <a:rPr lang="ru-RU" dirty="0" err="1"/>
              <a:t>SQLда</a:t>
            </a:r>
            <a:r>
              <a:rPr lang="ru-RU" dirty="0"/>
              <a:t> </a:t>
            </a:r>
            <a:r>
              <a:rPr lang="ru-RU" dirty="0" err="1"/>
              <a:t>фойдаланувчи</a:t>
            </a:r>
            <a:r>
              <a:rPr lang="ru-RU" dirty="0"/>
              <a:t> SQL- </a:t>
            </a:r>
            <a:r>
              <a:rPr lang="ru-RU" dirty="0" err="1"/>
              <a:t>сўровлар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натижа</a:t>
            </a:r>
            <a:r>
              <a:rPr lang="ru-RU" dirty="0"/>
              <a:t> </a:t>
            </a:r>
            <a:r>
              <a:rPr lang="ru-RU" dirty="0" err="1" smtClean="0"/>
              <a:t>интерактив</a:t>
            </a:r>
            <a:r>
              <a:rPr lang="ru-RU" dirty="0" smtClean="0"/>
              <a:t> </a:t>
            </a:r>
            <a:r>
              <a:rPr lang="ru-RU" dirty="0" err="1" smtClean="0"/>
              <a:t>режимда</a:t>
            </a:r>
            <a:r>
              <a:rPr lang="ru-RU" dirty="0" smtClean="0"/>
              <a:t> </a:t>
            </a:r>
            <a:r>
              <a:rPr lang="ru-RU" dirty="0" err="1"/>
              <a:t>олинади</a:t>
            </a:r>
            <a:r>
              <a:rPr lang="ru-RU" dirty="0"/>
              <a:t>. </a:t>
            </a:r>
            <a:r>
              <a:rPr lang="ru-RU" dirty="0" err="1"/>
              <a:t>Қурилган</a:t>
            </a:r>
            <a:r>
              <a:rPr lang="ru-RU" dirty="0"/>
              <a:t> SQL, </a:t>
            </a:r>
            <a:r>
              <a:rPr lang="ru-RU" dirty="0" err="1"/>
              <a:t>SQLкомандаларидан</a:t>
            </a:r>
            <a:r>
              <a:rPr lang="ru-RU" dirty="0"/>
              <a:t> </a:t>
            </a:r>
            <a:r>
              <a:rPr lang="ru-RU" dirty="0" err="1"/>
              <a:t>ташкил</a:t>
            </a:r>
            <a:r>
              <a:rPr lang="ru-RU" dirty="0"/>
              <a:t> </a:t>
            </a:r>
            <a:r>
              <a:rPr lang="ru-RU" dirty="0" err="1"/>
              <a:t>топиб</a:t>
            </a:r>
            <a:r>
              <a:rPr lang="ru-RU" dirty="0"/>
              <a:t>, у </a:t>
            </a:r>
            <a:r>
              <a:rPr lang="ru-RU" dirty="0" err="1" smtClean="0"/>
              <a:t>бошқа</a:t>
            </a:r>
            <a:r>
              <a:rPr lang="ru-RU" dirty="0" smtClean="0"/>
              <a:t> </a:t>
            </a:r>
            <a:r>
              <a:rPr lang="ru-RU" dirty="0" err="1" smtClean="0"/>
              <a:t>бирорта</a:t>
            </a:r>
            <a:r>
              <a:rPr lang="ru-RU" dirty="0" smtClean="0"/>
              <a:t> </a:t>
            </a:r>
            <a:r>
              <a:rPr lang="ru-RU" dirty="0" err="1"/>
              <a:t>тилга</a:t>
            </a:r>
            <a:r>
              <a:rPr lang="ru-RU" dirty="0"/>
              <a:t> (С++С, </a:t>
            </a:r>
            <a:r>
              <a:rPr lang="ru-RU" dirty="0" err="1"/>
              <a:t>Delphi</a:t>
            </a:r>
            <a:r>
              <a:rPr lang="ru-RU" dirty="0"/>
              <a:t>) </a:t>
            </a:r>
            <a:r>
              <a:rPr lang="ru-RU" dirty="0" err="1"/>
              <a:t>ёзилган</a:t>
            </a:r>
            <a:r>
              <a:rPr lang="ru-RU" dirty="0"/>
              <a:t> </a:t>
            </a:r>
            <a:r>
              <a:rPr lang="ru-RU" dirty="0" err="1"/>
              <a:t>дастур</a:t>
            </a:r>
            <a:r>
              <a:rPr lang="ru-RU" dirty="0"/>
              <a:t> ичига </a:t>
            </a:r>
            <a:r>
              <a:rPr lang="ru-RU" dirty="0" err="1"/>
              <a:t>жойлаштирилади</a:t>
            </a:r>
            <a:r>
              <a:rPr lang="ru-RU" dirty="0"/>
              <a:t>.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шундай</a:t>
            </a:r>
            <a:r>
              <a:rPr lang="ru-RU" dirty="0" smtClean="0"/>
              <a:t> </a:t>
            </a:r>
            <a:r>
              <a:rPr lang="ru-RU" dirty="0" err="1"/>
              <a:t>тилларни</a:t>
            </a:r>
            <a:r>
              <a:rPr lang="ru-RU" dirty="0"/>
              <a:t> </a:t>
            </a:r>
            <a:r>
              <a:rPr lang="ru-RU" dirty="0" err="1"/>
              <a:t>ишлатадиган</a:t>
            </a:r>
            <a:r>
              <a:rPr lang="ru-RU" dirty="0"/>
              <a:t> </a:t>
            </a:r>
            <a:r>
              <a:rPr lang="ru-RU" dirty="0" err="1"/>
              <a:t>дастурларни</a:t>
            </a:r>
            <a:r>
              <a:rPr lang="ru-RU" dirty="0"/>
              <a:t> </a:t>
            </a:r>
            <a:r>
              <a:rPr lang="ru-RU" dirty="0" err="1"/>
              <a:t>самарадор</a:t>
            </a:r>
            <a:r>
              <a:rPr lang="ru-RU" dirty="0"/>
              <a:t>, </a:t>
            </a:r>
            <a:r>
              <a:rPr lang="ru-RU" dirty="0" err="1"/>
              <a:t>қувватли</a:t>
            </a:r>
            <a:r>
              <a:rPr lang="ru-RU" dirty="0"/>
              <a:t> </a:t>
            </a:r>
            <a:r>
              <a:rPr lang="ru-RU" dirty="0" err="1"/>
              <a:t>қилади</a:t>
            </a:r>
            <a:r>
              <a:rPr lang="ru-RU" dirty="0"/>
              <a:t>. </a:t>
            </a:r>
            <a:r>
              <a:rPr lang="ru-RU" dirty="0" smtClean="0"/>
              <a:t>Улар </a:t>
            </a:r>
            <a:r>
              <a:rPr lang="ru-RU" dirty="0" err="1" smtClean="0"/>
              <a:t>реляцион</a:t>
            </a:r>
            <a:r>
              <a:rPr lang="ru-RU" dirty="0" smtClean="0"/>
              <a:t> </a:t>
            </a:r>
            <a:r>
              <a:rPr lang="ru-RU" dirty="0" err="1"/>
              <a:t>маълумотлар</a:t>
            </a:r>
            <a:r>
              <a:rPr lang="ru-RU" dirty="0"/>
              <a:t> </a:t>
            </a:r>
            <a:r>
              <a:rPr lang="ru-RU" dirty="0" err="1"/>
              <a:t>базаси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ишлаш</a:t>
            </a:r>
            <a:r>
              <a:rPr lang="ru-RU" dirty="0"/>
              <a:t> </a:t>
            </a:r>
            <a:r>
              <a:rPr lang="ru-RU" dirty="0" err="1"/>
              <a:t>имконини</a:t>
            </a:r>
            <a:r>
              <a:rPr lang="ru-RU" dirty="0"/>
              <a:t> </a:t>
            </a:r>
            <a:r>
              <a:rPr lang="ru-RU" dirty="0" err="1"/>
              <a:t>беради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3120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11369"/>
            <a:ext cx="10515600" cy="5365594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Киритилган</a:t>
            </a:r>
            <a:r>
              <a:rPr lang="ru-RU" b="1" dirty="0"/>
              <a:t> SQL </a:t>
            </a:r>
            <a:r>
              <a:rPr lang="ru-RU" b="1" dirty="0" err="1"/>
              <a:t>режимида</a:t>
            </a:r>
            <a:r>
              <a:rPr lang="ru-RU" b="1" dirty="0"/>
              <a:t> </a:t>
            </a:r>
            <a:r>
              <a:rPr lang="ru-RU" dirty="0" err="1"/>
              <a:t>бошқа</a:t>
            </a:r>
            <a:r>
              <a:rPr lang="ru-RU" dirty="0"/>
              <a:t> </a:t>
            </a:r>
            <a:r>
              <a:rPr lang="ru-RU" dirty="0" err="1"/>
              <a:t>дастурлаш</a:t>
            </a:r>
            <a:r>
              <a:rPr lang="ru-RU" dirty="0"/>
              <a:t> </a:t>
            </a:r>
            <a:r>
              <a:rPr lang="ru-RU" dirty="0" err="1"/>
              <a:t>тилларида</a:t>
            </a:r>
            <a:r>
              <a:rPr lang="ru-RU" dirty="0"/>
              <a:t> </a:t>
            </a:r>
            <a:r>
              <a:rPr lang="ru-RU" dirty="0" err="1"/>
              <a:t>яратиган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дастур</a:t>
            </a:r>
            <a:r>
              <a:rPr lang="ru-RU" dirty="0"/>
              <a:t> </a:t>
            </a:r>
            <a:r>
              <a:rPr lang="ru-RU" dirty="0" err="1"/>
              <a:t>таркибига</a:t>
            </a:r>
            <a:r>
              <a:rPr lang="ru-RU" dirty="0"/>
              <a:t> </a:t>
            </a:r>
            <a:r>
              <a:rPr lang="ru-RU" dirty="0" err="1"/>
              <a:t>киритилади</a:t>
            </a:r>
            <a:r>
              <a:rPr lang="ru-RU" dirty="0"/>
              <a:t>.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/>
              <a:t>маълумотлар</a:t>
            </a:r>
            <a:r>
              <a:rPr lang="ru-RU" dirty="0"/>
              <a:t> </a:t>
            </a:r>
            <a:r>
              <a:rPr lang="ru-RU" dirty="0" err="1"/>
              <a:t>базаси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бошқа</a:t>
            </a:r>
            <a:r>
              <a:rPr lang="ru-RU" dirty="0"/>
              <a:t> </a:t>
            </a:r>
            <a:r>
              <a:rPr lang="ru-RU" dirty="0" err="1" smtClean="0"/>
              <a:t>алгоритмик</a:t>
            </a:r>
            <a:r>
              <a:rPr lang="ru-RU" dirty="0" smtClean="0"/>
              <a:t> </a:t>
            </a:r>
            <a:r>
              <a:rPr lang="ru-RU" dirty="0" err="1" smtClean="0"/>
              <a:t>тилларда</a:t>
            </a:r>
            <a:r>
              <a:rPr lang="ru-RU" dirty="0" smtClean="0"/>
              <a:t> </a:t>
            </a:r>
            <a:r>
              <a:rPr lang="ru-RU" dirty="0" err="1"/>
              <a:t>яратилган</a:t>
            </a:r>
            <a:r>
              <a:rPr lang="ru-RU" dirty="0"/>
              <a:t> </a:t>
            </a:r>
            <a:r>
              <a:rPr lang="ru-RU" dirty="0" err="1"/>
              <a:t>амалий</a:t>
            </a:r>
            <a:r>
              <a:rPr lang="ru-RU" dirty="0"/>
              <a:t> </a:t>
            </a:r>
            <a:r>
              <a:rPr lang="ru-RU" dirty="0" err="1"/>
              <a:t>дастурлар</a:t>
            </a:r>
            <a:r>
              <a:rPr lang="ru-RU" dirty="0"/>
              <a:t> </a:t>
            </a:r>
            <a:r>
              <a:rPr lang="ru-RU" dirty="0" err="1"/>
              <a:t>орқали</a:t>
            </a:r>
            <a:r>
              <a:rPr lang="ru-RU" dirty="0"/>
              <a:t> </a:t>
            </a:r>
            <a:r>
              <a:rPr lang="ru-RU" dirty="0" err="1"/>
              <a:t>ишлашни</a:t>
            </a:r>
            <a:r>
              <a:rPr lang="ru-RU" dirty="0"/>
              <a:t> </a:t>
            </a:r>
            <a:r>
              <a:rPr lang="ru-RU" dirty="0" err="1"/>
              <a:t>таъминлайди</a:t>
            </a:r>
            <a:r>
              <a:rPr lang="ru-RU" dirty="0"/>
              <a:t>. </a:t>
            </a:r>
            <a:r>
              <a:rPr lang="ru-RU" dirty="0" err="1"/>
              <a:t>Бироқ</a:t>
            </a:r>
            <a:r>
              <a:rPr lang="ru-RU" dirty="0"/>
              <a:t>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ерда</a:t>
            </a:r>
            <a:r>
              <a:rPr lang="ru-RU" dirty="0" smtClean="0"/>
              <a:t> </a:t>
            </a:r>
            <a:r>
              <a:rPr lang="ru-RU" dirty="0" err="1"/>
              <a:t>қўшимча</a:t>
            </a:r>
            <a:r>
              <a:rPr lang="ru-RU" dirty="0"/>
              <a:t> </a:t>
            </a:r>
            <a:r>
              <a:rPr lang="ru-RU" dirty="0" err="1"/>
              <a:t>дастурий</a:t>
            </a:r>
            <a:r>
              <a:rPr lang="ru-RU" dirty="0"/>
              <a:t> </a:t>
            </a:r>
            <a:r>
              <a:rPr lang="ru-RU" dirty="0" err="1"/>
              <a:t>восита</a:t>
            </a:r>
            <a:r>
              <a:rPr lang="ru-RU" dirty="0"/>
              <a:t> </a:t>
            </a:r>
            <a:r>
              <a:rPr lang="ru-RU" dirty="0" err="1"/>
              <a:t>керак</a:t>
            </a:r>
            <a:r>
              <a:rPr lang="ru-RU" dirty="0"/>
              <a:t> </a:t>
            </a:r>
            <a:r>
              <a:rPr lang="ru-RU" dirty="0" err="1"/>
              <a:t>бўлади</a:t>
            </a:r>
            <a:r>
              <a:rPr lang="ru-RU" dirty="0"/>
              <a:t>. У </a:t>
            </a:r>
            <a:r>
              <a:rPr lang="ru-RU" dirty="0" err="1"/>
              <a:t>дастурлаш</a:t>
            </a:r>
            <a:r>
              <a:rPr lang="ru-RU" dirty="0"/>
              <a:t> тили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smtClean="0"/>
              <a:t>SQL </a:t>
            </a:r>
            <a:r>
              <a:rPr lang="ru-RU" dirty="0" err="1" smtClean="0"/>
              <a:t>операторлари</a:t>
            </a:r>
            <a:r>
              <a:rPr lang="ru-RU" dirty="0" smtClean="0"/>
              <a:t> </a:t>
            </a:r>
            <a:r>
              <a:rPr lang="ru-RU" dirty="0" err="1"/>
              <a:t>ўртасидаги</a:t>
            </a:r>
            <a:r>
              <a:rPr lang="ru-RU" dirty="0"/>
              <a:t> </a:t>
            </a:r>
            <a:r>
              <a:rPr lang="ru-RU" dirty="0" err="1"/>
              <a:t>интерфейсни</a:t>
            </a:r>
            <a:r>
              <a:rPr lang="ru-RU" dirty="0"/>
              <a:t> </a:t>
            </a:r>
            <a:r>
              <a:rPr lang="ru-RU" dirty="0" err="1"/>
              <a:t>таъминлаб</a:t>
            </a:r>
            <a:r>
              <a:rPr lang="ru-RU" dirty="0"/>
              <a:t> </a:t>
            </a:r>
            <a:r>
              <a:rPr lang="ru-RU" dirty="0" err="1"/>
              <a:t>беради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828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SQL </a:t>
            </a:r>
            <a:r>
              <a:rPr lang="ru-RU" b="1" i="1" dirty="0" err="1"/>
              <a:t>маълумот</a:t>
            </a:r>
            <a:r>
              <a:rPr lang="ru-RU" b="1" i="1" dirty="0"/>
              <a:t> </a:t>
            </a:r>
            <a:r>
              <a:rPr lang="ru-RU" b="1" i="1" dirty="0" err="1"/>
              <a:t>тоифалари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/>
              <a:t>Символлар</a:t>
            </a:r>
            <a:r>
              <a:rPr lang="ru-RU" dirty="0"/>
              <a:t> </a:t>
            </a:r>
            <a:r>
              <a:rPr lang="ru-RU" dirty="0" err="1"/>
              <a:t>сатр</a:t>
            </a:r>
            <a:r>
              <a:rPr lang="ru-RU" dirty="0"/>
              <a:t> </a:t>
            </a:r>
            <a:r>
              <a:rPr lang="ru-RU" dirty="0" err="1"/>
              <a:t>маълумот</a:t>
            </a:r>
            <a:r>
              <a:rPr lang="ru-RU" dirty="0"/>
              <a:t> </a:t>
            </a:r>
            <a:r>
              <a:rPr lang="ru-RU" dirty="0" err="1"/>
              <a:t>тоифаси</a:t>
            </a:r>
            <a:r>
              <a:rPr lang="ru-RU" dirty="0"/>
              <a:t> SQL </a:t>
            </a:r>
            <a:r>
              <a:rPr lang="ru-RU" dirty="0" err="1"/>
              <a:t>стандартида</a:t>
            </a:r>
            <a:r>
              <a:rPr lang="ru-RU" dirty="0"/>
              <a:t> </a:t>
            </a:r>
            <a:r>
              <a:rPr lang="ru-RU" dirty="0" err="1"/>
              <a:t>матнларни</a:t>
            </a:r>
            <a:r>
              <a:rPr lang="ru-RU" dirty="0"/>
              <a:t> </a:t>
            </a:r>
            <a:r>
              <a:rPr lang="ru-RU" dirty="0" err="1"/>
              <a:t>фақат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битта</a:t>
            </a:r>
            <a:r>
              <a:rPr lang="ru-RU" dirty="0"/>
              <a:t> </a:t>
            </a:r>
            <a:r>
              <a:rPr lang="ru-RU" dirty="0" err="1"/>
              <a:t>тавсифи</a:t>
            </a:r>
            <a:r>
              <a:rPr lang="ru-RU" dirty="0"/>
              <a:t> </a:t>
            </a:r>
            <a:r>
              <a:rPr lang="ru-RU" dirty="0" err="1"/>
              <a:t>келтирилади</a:t>
            </a:r>
            <a:r>
              <a:rPr lang="ru-RU" dirty="0"/>
              <a:t>. </a:t>
            </a:r>
            <a:r>
              <a:rPr lang="ru-RU" dirty="0" err="1"/>
              <a:t>Унинг</a:t>
            </a:r>
            <a:r>
              <a:rPr lang="ru-RU" dirty="0"/>
              <a:t> </a:t>
            </a:r>
            <a:r>
              <a:rPr lang="ru-RU" dirty="0" err="1"/>
              <a:t>синтаксиси</a:t>
            </a:r>
            <a:endParaRPr lang="ru-RU" dirty="0"/>
          </a:p>
          <a:p>
            <a:pPr marL="0" indent="0">
              <a:buNone/>
            </a:pPr>
            <a:r>
              <a:rPr lang="en-US" b="1" dirty="0"/>
              <a:t>CHARACTER[(</a:t>
            </a:r>
            <a:r>
              <a:rPr lang="ru-RU" b="1" dirty="0"/>
              <a:t>УЗУНЛИГИ)] ЁКИ</a:t>
            </a:r>
          </a:p>
          <a:p>
            <a:pPr marL="0" indent="0">
              <a:buNone/>
            </a:pPr>
            <a:r>
              <a:rPr lang="en-US" b="1" dirty="0"/>
              <a:t>CHAR[(</a:t>
            </a:r>
            <a:r>
              <a:rPr lang="ru-RU" b="1" dirty="0"/>
              <a:t>УЗУНЛИГИ)]</a:t>
            </a:r>
          </a:p>
          <a:p>
            <a:pPr marL="0" indent="0">
              <a:buNone/>
            </a:pPr>
            <a:r>
              <a:rPr lang="ru-RU" dirty="0" err="1"/>
              <a:t>Жадвални</a:t>
            </a:r>
            <a:r>
              <a:rPr lang="ru-RU" dirty="0"/>
              <a:t> </a:t>
            </a:r>
            <a:r>
              <a:rPr lang="ru-RU" dirty="0" err="1"/>
              <a:t>матнли</a:t>
            </a:r>
            <a:r>
              <a:rPr lang="ru-RU" dirty="0"/>
              <a:t> </a:t>
            </a:r>
            <a:r>
              <a:rPr lang="ru-RU" dirty="0" err="1"/>
              <a:t>қийматли</a:t>
            </a:r>
            <a:r>
              <a:rPr lang="ru-RU" dirty="0"/>
              <a:t> </a:t>
            </a:r>
            <a:r>
              <a:rPr lang="en-US" b="1" dirty="0"/>
              <a:t>CHAR </a:t>
            </a:r>
            <a:r>
              <a:rPr lang="ru-RU" dirty="0" err="1"/>
              <a:t>тоифасидаги</a:t>
            </a:r>
            <a:r>
              <a:rPr lang="ru-RU" dirty="0"/>
              <a:t> </a:t>
            </a:r>
            <a:r>
              <a:rPr lang="ru-RU" dirty="0" err="1"/>
              <a:t>фикрлангшан</a:t>
            </a:r>
            <a:r>
              <a:rPr lang="ru-RU" dirty="0"/>
              <a:t> </a:t>
            </a:r>
            <a:r>
              <a:rPr lang="ru-RU" dirty="0" err="1"/>
              <a:t>узунликда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бўлиши</a:t>
            </a:r>
            <a:r>
              <a:rPr lang="ru-RU" dirty="0"/>
              <a:t> </a:t>
            </a:r>
            <a:r>
              <a:rPr lang="ru-RU" dirty="0" err="1"/>
              <a:t>мумкин</a:t>
            </a:r>
            <a:r>
              <a:rPr lang="ru-RU" dirty="0"/>
              <a:t>. </a:t>
            </a:r>
            <a:r>
              <a:rPr lang="ru-RU" dirty="0" err="1"/>
              <a:t>Бу</a:t>
            </a:r>
            <a:r>
              <a:rPr lang="ru-RU" dirty="0"/>
              <a:t> параметр </a:t>
            </a:r>
            <a:r>
              <a:rPr lang="ru-RU" dirty="0" err="1"/>
              <a:t>қиймати</a:t>
            </a:r>
            <a:r>
              <a:rPr lang="ru-RU" dirty="0"/>
              <a:t> 1 - 255 </a:t>
            </a:r>
            <a:r>
              <a:rPr lang="ru-RU" dirty="0" err="1"/>
              <a:t>бўлиши</a:t>
            </a:r>
            <a:r>
              <a:rPr lang="ru-RU" dirty="0"/>
              <a:t> </a:t>
            </a:r>
            <a:r>
              <a:rPr lang="ru-RU" dirty="0" err="1"/>
              <a:t>мумкин</a:t>
            </a:r>
            <a:r>
              <a:rPr lang="ru-RU" dirty="0"/>
              <a:t>, </a:t>
            </a:r>
            <a:r>
              <a:rPr lang="ru-RU" dirty="0" err="1"/>
              <a:t>яъни</a:t>
            </a:r>
            <a:r>
              <a:rPr lang="ru-RU" dirty="0"/>
              <a:t> у </a:t>
            </a:r>
            <a:r>
              <a:rPr lang="ru-RU" dirty="0" smtClean="0"/>
              <a:t>255 </a:t>
            </a:r>
            <a:r>
              <a:rPr lang="ru-RU" dirty="0" err="1" smtClean="0"/>
              <a:t>символгача</a:t>
            </a:r>
            <a:r>
              <a:rPr lang="ru-RU" dirty="0" smtClean="0"/>
              <a:t> </a:t>
            </a:r>
            <a:r>
              <a:rPr lang="ru-RU" dirty="0" err="1"/>
              <a:t>бўлиши</a:t>
            </a:r>
            <a:r>
              <a:rPr lang="ru-RU" dirty="0"/>
              <a:t> </a:t>
            </a:r>
            <a:r>
              <a:rPr lang="ru-RU" dirty="0" err="1"/>
              <a:t>мумкин</a:t>
            </a:r>
            <a:r>
              <a:rPr lang="ru-RU" dirty="0"/>
              <a:t>. </a:t>
            </a:r>
            <a:r>
              <a:rPr lang="en-US" dirty="0"/>
              <a:t>SQL </a:t>
            </a:r>
            <a:r>
              <a:rPr lang="ru-RU" dirty="0" err="1"/>
              <a:t>тилини</a:t>
            </a:r>
            <a:r>
              <a:rPr lang="ru-RU" dirty="0"/>
              <a:t> </a:t>
            </a:r>
            <a:r>
              <a:rPr lang="ru-RU" dirty="0" err="1"/>
              <a:t>баъзи</a:t>
            </a:r>
            <a:r>
              <a:rPr lang="ru-RU" dirty="0"/>
              <a:t> </a:t>
            </a:r>
            <a:r>
              <a:rPr lang="ru-RU" dirty="0" err="1"/>
              <a:t>бирлардагина</a:t>
            </a:r>
            <a:r>
              <a:rPr lang="ru-RU" dirty="0"/>
              <a:t> </a:t>
            </a:r>
            <a:r>
              <a:rPr lang="ru-RU" dirty="0" err="1" smtClean="0"/>
              <a:t>ўзгарувчан</a:t>
            </a:r>
            <a:r>
              <a:rPr lang="ru-RU" dirty="0" smtClean="0"/>
              <a:t> </a:t>
            </a:r>
            <a:r>
              <a:rPr lang="ru-RU" dirty="0" err="1" smtClean="0"/>
              <a:t>узунликдаги</a:t>
            </a:r>
            <a:r>
              <a:rPr lang="ru-RU" dirty="0" smtClean="0"/>
              <a:t> </a:t>
            </a:r>
            <a:r>
              <a:rPr lang="ru-RU" dirty="0" err="1"/>
              <a:t>сатр</a:t>
            </a:r>
            <a:r>
              <a:rPr lang="ru-RU" dirty="0"/>
              <a:t> </a:t>
            </a:r>
            <a:r>
              <a:rPr lang="ru-RU" dirty="0" err="1"/>
              <a:t>тоифалари</a:t>
            </a:r>
            <a:r>
              <a:rPr lang="ru-RU" dirty="0"/>
              <a:t> бор.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/>
              <a:t>тоифалар</a:t>
            </a:r>
            <a:r>
              <a:rPr lang="ru-RU" dirty="0"/>
              <a:t> </a:t>
            </a:r>
            <a:r>
              <a:rPr lang="ru-RU" dirty="0" err="1"/>
              <a:t>қуйидагича</a:t>
            </a:r>
            <a:r>
              <a:rPr lang="ru-RU" dirty="0"/>
              <a:t> </a:t>
            </a:r>
            <a:r>
              <a:rPr lang="ru-RU" dirty="0" err="1"/>
              <a:t>тавсифланади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en-US" b="1" dirty="0"/>
              <a:t>VARCHAR(),CHARVARYING </a:t>
            </a:r>
            <a:r>
              <a:rPr lang="ru-RU" dirty="0"/>
              <a:t>ЁКИ </a:t>
            </a:r>
            <a:r>
              <a:rPr lang="en-US" b="1" dirty="0"/>
              <a:t>CHARVARYING()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137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Ихтиёрий</a:t>
            </a:r>
            <a:r>
              <a:rPr lang="ru-RU" dirty="0"/>
              <a:t> </a:t>
            </a:r>
            <a:r>
              <a:rPr lang="ru-RU" dirty="0" err="1"/>
              <a:t>узунликдаги</a:t>
            </a:r>
            <a:r>
              <a:rPr lang="ru-RU" dirty="0"/>
              <a:t> </a:t>
            </a:r>
            <a:r>
              <a:rPr lang="ru-RU" dirty="0" err="1"/>
              <a:t>матнли</a:t>
            </a:r>
            <a:r>
              <a:rPr lang="ru-RU" dirty="0"/>
              <a:t> </a:t>
            </a:r>
            <a:r>
              <a:rPr lang="ru-RU" dirty="0" err="1"/>
              <a:t>тасвирни</a:t>
            </a:r>
            <a:r>
              <a:rPr lang="ru-RU" dirty="0"/>
              <a:t> </a:t>
            </a:r>
            <a:r>
              <a:rPr lang="ru-RU" dirty="0" err="1" smtClean="0"/>
              <a:t>тасвирлайди</a:t>
            </a:r>
            <a:r>
              <a:rPr lang="ru-RU" dirty="0" smtClean="0"/>
              <a:t>. </a:t>
            </a:r>
            <a:r>
              <a:rPr lang="en-US" b="1" dirty="0" smtClean="0"/>
              <a:t>CHARACTER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en-US" b="1" dirty="0"/>
              <a:t>VARCHAR </a:t>
            </a:r>
            <a:r>
              <a:rPr lang="ru-RU" dirty="0" err="1"/>
              <a:t>тоифасидаги</a:t>
            </a:r>
            <a:r>
              <a:rPr lang="ru-RU" dirty="0"/>
              <a:t> </a:t>
            </a:r>
            <a:r>
              <a:rPr lang="ru-RU" dirty="0" err="1"/>
              <a:t>константалар</a:t>
            </a:r>
            <a:r>
              <a:rPr lang="ru-RU" dirty="0"/>
              <a:t> апостроф </a:t>
            </a:r>
            <a:r>
              <a:rPr lang="ru-RU" dirty="0" smtClean="0"/>
              <a:t>ичига </a:t>
            </a:r>
            <a:r>
              <a:rPr lang="ru-RU" dirty="0" err="1" smtClean="0"/>
              <a:t>ёзилади</a:t>
            </a:r>
            <a:r>
              <a:rPr lang="ru-RU" dirty="0"/>
              <a:t>.</a:t>
            </a:r>
          </a:p>
          <a:p>
            <a:r>
              <a:rPr lang="ru-RU" dirty="0" err="1"/>
              <a:t>Қуйидагиёзувларни</a:t>
            </a:r>
            <a:r>
              <a:rPr lang="ru-RU" dirty="0"/>
              <a:t> </a:t>
            </a:r>
            <a:r>
              <a:rPr lang="ru-RU" dirty="0" err="1"/>
              <a:t>барчаси</a:t>
            </a:r>
            <a:r>
              <a:rPr lang="ru-RU" dirty="0"/>
              <a:t> эквивалент </a:t>
            </a:r>
            <a:r>
              <a:rPr lang="en-US" b="1" dirty="0"/>
              <a:t>VARCHAR [(</a:t>
            </a:r>
            <a:r>
              <a:rPr lang="ru-RU" b="1" dirty="0"/>
              <a:t>УЗУНЛИГИ)],</a:t>
            </a:r>
          </a:p>
          <a:p>
            <a:pPr marL="0" indent="0">
              <a:buNone/>
            </a:pPr>
            <a:r>
              <a:rPr lang="en-US" b="1" dirty="0"/>
              <a:t>CHARVARYING [(</a:t>
            </a:r>
            <a:r>
              <a:rPr lang="ru-RU" b="1" dirty="0"/>
              <a:t>УЗУНЛИГИ)] </a:t>
            </a:r>
            <a:r>
              <a:rPr lang="en-US" b="1" dirty="0"/>
              <a:t>CHARACTER VARYING[(</a:t>
            </a:r>
            <a:r>
              <a:rPr lang="ru-RU" b="1" dirty="0"/>
              <a:t>УЗУНЛИГИ)]</a:t>
            </a:r>
          </a:p>
          <a:p>
            <a:pPr marL="0" indent="0">
              <a:buNone/>
            </a:pPr>
            <a:r>
              <a:rPr lang="ru-RU" dirty="0" err="1"/>
              <a:t>Агар</a:t>
            </a:r>
            <a:r>
              <a:rPr lang="ru-RU" dirty="0"/>
              <a:t> </a:t>
            </a:r>
            <a:r>
              <a:rPr lang="ru-RU" dirty="0" err="1"/>
              <a:t>узунлик</a:t>
            </a:r>
            <a:r>
              <a:rPr lang="ru-RU" dirty="0"/>
              <a:t> </a:t>
            </a:r>
            <a:r>
              <a:rPr lang="ru-RU" dirty="0" err="1"/>
              <a:t>ошкор</a:t>
            </a:r>
            <a:r>
              <a:rPr lang="ru-RU" dirty="0"/>
              <a:t> </a:t>
            </a:r>
            <a:r>
              <a:rPr lang="ru-RU" dirty="0" err="1"/>
              <a:t>кўрсатилмаса</a:t>
            </a:r>
            <a:r>
              <a:rPr lang="ru-RU" dirty="0"/>
              <a:t>, у </a:t>
            </a:r>
            <a:r>
              <a:rPr lang="ru-RU" dirty="0" err="1"/>
              <a:t>бирга</a:t>
            </a:r>
            <a:r>
              <a:rPr lang="ru-RU" dirty="0"/>
              <a:t> </a:t>
            </a:r>
            <a:r>
              <a:rPr lang="ru-RU" dirty="0" err="1"/>
              <a:t>тенг</a:t>
            </a:r>
            <a:r>
              <a:rPr lang="ru-RU" dirty="0"/>
              <a:t> </a:t>
            </a:r>
            <a:r>
              <a:rPr lang="ru-RU" dirty="0" err="1"/>
              <a:t>деб</a:t>
            </a:r>
            <a:r>
              <a:rPr lang="ru-RU" dirty="0"/>
              <a:t> </a:t>
            </a:r>
            <a:r>
              <a:rPr lang="ru-RU" dirty="0" err="1"/>
              <a:t>қабул</a:t>
            </a:r>
            <a:r>
              <a:rPr lang="ru-RU" dirty="0"/>
              <a:t> </a:t>
            </a:r>
            <a:r>
              <a:rPr lang="ru-RU" dirty="0" err="1"/>
              <a:t>қилинади</a:t>
            </a:r>
            <a:r>
              <a:rPr lang="ru-RU" dirty="0"/>
              <a:t>, </a:t>
            </a:r>
            <a:r>
              <a:rPr lang="ru-RU" dirty="0" err="1" smtClean="0"/>
              <a:t>яъни</a:t>
            </a:r>
            <a:r>
              <a:rPr lang="ru-RU" dirty="0" smtClean="0"/>
              <a:t> </a:t>
            </a:r>
            <a:r>
              <a:rPr lang="ru-RU" dirty="0" err="1" smtClean="0"/>
              <a:t>барча</a:t>
            </a:r>
            <a:r>
              <a:rPr lang="ru-RU" dirty="0" smtClean="0"/>
              <a:t> </a:t>
            </a:r>
            <a:r>
              <a:rPr lang="ru-RU" dirty="0" err="1"/>
              <a:t>холларда</a:t>
            </a:r>
            <a:r>
              <a:rPr lang="ru-RU" dirty="0"/>
              <a:t> бита </a:t>
            </a:r>
            <a:r>
              <a:rPr lang="ru-RU" dirty="0" err="1"/>
              <a:t>символдан</a:t>
            </a:r>
            <a:r>
              <a:rPr lang="ru-RU" dirty="0"/>
              <a:t> </a:t>
            </a:r>
            <a:r>
              <a:rPr lang="ru-RU" dirty="0" err="1"/>
              <a:t>иборат</a:t>
            </a:r>
            <a:r>
              <a:rPr lang="ru-RU" dirty="0"/>
              <a:t> </a:t>
            </a:r>
            <a:r>
              <a:rPr lang="ru-RU" dirty="0" err="1"/>
              <a:t>бўлади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1053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3639"/>
            <a:ext cx="10515600" cy="5713324"/>
          </a:xfrm>
        </p:spPr>
        <p:txBody>
          <a:bodyPr>
            <a:normAutofit/>
          </a:bodyPr>
          <a:lstStyle/>
          <a:p>
            <a:r>
              <a:rPr lang="ru-RU" dirty="0" err="1"/>
              <a:t>Сонли</a:t>
            </a:r>
            <a:r>
              <a:rPr lang="ru-RU" dirty="0"/>
              <a:t> </a:t>
            </a:r>
            <a:r>
              <a:rPr lang="ru-RU" dirty="0" err="1"/>
              <a:t>маълумот</a:t>
            </a:r>
            <a:r>
              <a:rPr lang="ru-RU" dirty="0"/>
              <a:t> </a:t>
            </a:r>
            <a:r>
              <a:rPr lang="ru-RU" dirty="0" err="1"/>
              <a:t>тоифалари</a:t>
            </a:r>
            <a:r>
              <a:rPr lang="ru-RU" dirty="0"/>
              <a:t> </a:t>
            </a:r>
            <a:r>
              <a:rPr lang="en-US" dirty="0"/>
              <a:t>SQL </a:t>
            </a:r>
            <a:r>
              <a:rPr lang="ru-RU" dirty="0" err="1"/>
              <a:t>стандартида</a:t>
            </a:r>
            <a:r>
              <a:rPr lang="ru-RU" dirty="0"/>
              <a:t> </a:t>
            </a:r>
            <a:r>
              <a:rPr lang="ru-RU" dirty="0" err="1"/>
              <a:t>қуйидаги</a:t>
            </a:r>
            <a:r>
              <a:rPr lang="ru-RU" dirty="0"/>
              <a:t> сон </a:t>
            </a:r>
            <a:r>
              <a:rPr lang="ru-RU" dirty="0" err="1" smtClean="0"/>
              <a:t>тоифасида</a:t>
            </a:r>
            <a:r>
              <a:rPr lang="ru-RU" dirty="0" smtClean="0"/>
              <a:t> </a:t>
            </a:r>
            <a:r>
              <a:rPr lang="ru-RU" dirty="0" err="1" smtClean="0"/>
              <a:t>ишлатилади</a:t>
            </a:r>
            <a:r>
              <a:rPr lang="ru-RU" dirty="0"/>
              <a:t>.</a:t>
            </a:r>
          </a:p>
          <a:p>
            <a:r>
              <a:rPr lang="en-US" b="1" dirty="0"/>
              <a:t>INTEGER-</a:t>
            </a:r>
            <a:r>
              <a:rPr lang="ru-RU" dirty="0" err="1"/>
              <a:t>бутун</a:t>
            </a:r>
            <a:r>
              <a:rPr lang="ru-RU" dirty="0"/>
              <a:t> </a:t>
            </a:r>
            <a:r>
              <a:rPr lang="ru-RU" dirty="0" err="1"/>
              <a:t>сонлар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-2-31….231</a:t>
            </a:r>
          </a:p>
          <a:p>
            <a:r>
              <a:rPr lang="en-US" b="1" dirty="0"/>
              <a:t>SMOLLINT-</a:t>
            </a:r>
            <a:r>
              <a:rPr lang="ru-RU" dirty="0" err="1"/>
              <a:t>бутун</a:t>
            </a:r>
            <a:r>
              <a:rPr lang="ru-RU" dirty="0"/>
              <a:t> </a:t>
            </a:r>
            <a:r>
              <a:rPr lang="ru-RU" dirty="0" err="1"/>
              <a:t>сонлар</a:t>
            </a:r>
            <a:r>
              <a:rPr lang="ru-RU" dirty="0"/>
              <a:t> 2-15…215</a:t>
            </a:r>
          </a:p>
          <a:p>
            <a:r>
              <a:rPr lang="en-US" b="1" dirty="0"/>
              <a:t>DECIMAL (</a:t>
            </a:r>
            <a:r>
              <a:rPr lang="ru-RU" b="1" dirty="0" err="1"/>
              <a:t>аниқлик</a:t>
            </a:r>
            <a:r>
              <a:rPr lang="ru-RU" b="1" dirty="0"/>
              <a:t>[масштаб]) </a:t>
            </a:r>
            <a:r>
              <a:rPr lang="ru-RU" dirty="0"/>
              <a:t>-</a:t>
            </a:r>
            <a:r>
              <a:rPr lang="ru-RU" dirty="0" err="1"/>
              <a:t>Фиксирланган</a:t>
            </a:r>
            <a:r>
              <a:rPr lang="ru-RU" dirty="0"/>
              <a:t> </a:t>
            </a:r>
            <a:r>
              <a:rPr lang="ru-RU" dirty="0" err="1"/>
              <a:t>нуқтали</a:t>
            </a:r>
            <a:r>
              <a:rPr lang="ru-RU" dirty="0"/>
              <a:t> </a:t>
            </a:r>
            <a:r>
              <a:rPr lang="ru-RU" dirty="0" err="1"/>
              <a:t>унли</a:t>
            </a:r>
            <a:r>
              <a:rPr lang="ru-RU" dirty="0"/>
              <a:t> сон </a:t>
            </a:r>
            <a:r>
              <a:rPr lang="ru-RU" dirty="0" err="1" smtClean="0"/>
              <a:t>аниқлик</a:t>
            </a:r>
            <a:r>
              <a:rPr lang="ru-RU" dirty="0" smtClean="0"/>
              <a:t> </a:t>
            </a:r>
            <a:r>
              <a:rPr lang="ru-RU" dirty="0" err="1" smtClean="0"/>
              <a:t>сондаги</a:t>
            </a:r>
            <a:r>
              <a:rPr lang="ru-RU" dirty="0" smtClean="0"/>
              <a:t> </a:t>
            </a:r>
            <a:r>
              <a:rPr lang="ru-RU" dirty="0" err="1"/>
              <a:t>қийматли</a:t>
            </a:r>
            <a:r>
              <a:rPr lang="ru-RU" dirty="0"/>
              <a:t> </a:t>
            </a:r>
            <a:r>
              <a:rPr lang="ru-RU" dirty="0" err="1"/>
              <a:t>рақамлар</a:t>
            </a:r>
            <a:r>
              <a:rPr lang="ru-RU" dirty="0"/>
              <a:t> масштаб </a:t>
            </a:r>
            <a:r>
              <a:rPr lang="ru-RU" dirty="0" err="1"/>
              <a:t>унли</a:t>
            </a:r>
            <a:r>
              <a:rPr lang="ru-RU" dirty="0"/>
              <a:t> </a:t>
            </a:r>
            <a:r>
              <a:rPr lang="ru-RU" dirty="0" err="1"/>
              <a:t>нуқтадан</a:t>
            </a:r>
            <a:r>
              <a:rPr lang="ru-RU" dirty="0"/>
              <a:t> </a:t>
            </a:r>
            <a:r>
              <a:rPr lang="ru-RU" dirty="0" err="1"/>
              <a:t>ундаги</a:t>
            </a:r>
            <a:r>
              <a:rPr lang="ru-RU" dirty="0"/>
              <a:t> </a:t>
            </a:r>
            <a:r>
              <a:rPr lang="ru-RU" dirty="0" err="1" smtClean="0"/>
              <a:t>рақамларнинг</a:t>
            </a:r>
            <a:r>
              <a:rPr lang="ru-RU" dirty="0" smtClean="0"/>
              <a:t> </a:t>
            </a:r>
            <a:r>
              <a:rPr lang="ru-RU" dirty="0" err="1" smtClean="0"/>
              <a:t>максимал</a:t>
            </a:r>
            <a:r>
              <a:rPr lang="ru-RU" dirty="0" smtClean="0"/>
              <a:t> </a:t>
            </a:r>
            <a:r>
              <a:rPr lang="ru-RU" dirty="0"/>
              <a:t>сони </a:t>
            </a:r>
            <a:r>
              <a:rPr lang="ru-RU" dirty="0" err="1"/>
              <a:t>курсатади</a:t>
            </a:r>
            <a:endParaRPr lang="ru-RU" dirty="0"/>
          </a:p>
          <a:p>
            <a:r>
              <a:rPr lang="en-US" b="1" dirty="0"/>
              <a:t>NUMERIC(</a:t>
            </a:r>
            <a:r>
              <a:rPr lang="ru-RU" b="1" dirty="0" err="1"/>
              <a:t>аниқлик</a:t>
            </a:r>
            <a:r>
              <a:rPr lang="ru-RU" b="1" dirty="0"/>
              <a:t>[масштаб])</a:t>
            </a:r>
            <a:r>
              <a:rPr lang="ru-RU" dirty="0"/>
              <a:t>- </a:t>
            </a:r>
            <a:r>
              <a:rPr lang="ru-RU" dirty="0" err="1"/>
              <a:t>Фиксирланган</a:t>
            </a:r>
            <a:r>
              <a:rPr lang="ru-RU" dirty="0"/>
              <a:t> </a:t>
            </a:r>
            <a:r>
              <a:rPr lang="ru-RU" dirty="0" err="1"/>
              <a:t>нуқтали</a:t>
            </a:r>
            <a:r>
              <a:rPr lang="ru-RU" dirty="0"/>
              <a:t> </a:t>
            </a:r>
            <a:r>
              <a:rPr lang="ru-RU" dirty="0" err="1"/>
              <a:t>унли</a:t>
            </a:r>
            <a:r>
              <a:rPr lang="ru-RU" dirty="0"/>
              <a:t> сон. </a:t>
            </a:r>
            <a:r>
              <a:rPr lang="ru-RU" dirty="0" err="1" smtClean="0"/>
              <a:t>Аниқлик</a:t>
            </a:r>
            <a:r>
              <a:rPr lang="ru-RU" dirty="0" smtClean="0"/>
              <a:t> </a:t>
            </a:r>
            <a:r>
              <a:rPr lang="ru-RU" dirty="0" err="1" smtClean="0"/>
              <a:t>сондаги</a:t>
            </a:r>
            <a:r>
              <a:rPr lang="ru-RU" dirty="0" smtClean="0"/>
              <a:t> </a:t>
            </a:r>
            <a:r>
              <a:rPr lang="ru-RU" dirty="0" err="1"/>
              <a:t>қийматли</a:t>
            </a:r>
            <a:r>
              <a:rPr lang="ru-RU" dirty="0"/>
              <a:t> </a:t>
            </a:r>
            <a:r>
              <a:rPr lang="ru-RU" dirty="0" err="1"/>
              <a:t>рақамлар</a:t>
            </a:r>
            <a:r>
              <a:rPr lang="ru-RU" dirty="0"/>
              <a:t> масштаб </a:t>
            </a:r>
            <a:r>
              <a:rPr lang="ru-RU" dirty="0" err="1"/>
              <a:t>унли</a:t>
            </a:r>
            <a:r>
              <a:rPr lang="ru-RU" dirty="0"/>
              <a:t> </a:t>
            </a:r>
            <a:r>
              <a:rPr lang="ru-RU" dirty="0" err="1"/>
              <a:t>нуқтадан</a:t>
            </a:r>
            <a:r>
              <a:rPr lang="ru-RU" dirty="0"/>
              <a:t> </a:t>
            </a:r>
            <a:r>
              <a:rPr lang="ru-RU" dirty="0" err="1"/>
              <a:t>ундаги</a:t>
            </a:r>
            <a:r>
              <a:rPr lang="ru-RU" dirty="0"/>
              <a:t> </a:t>
            </a:r>
            <a:r>
              <a:rPr lang="ru-RU" dirty="0" err="1" smtClean="0"/>
              <a:t>рақамларнинг</a:t>
            </a:r>
            <a:r>
              <a:rPr lang="ru-RU" dirty="0" smtClean="0"/>
              <a:t> </a:t>
            </a:r>
            <a:r>
              <a:rPr lang="ru-RU" dirty="0" err="1" smtClean="0"/>
              <a:t>максимал</a:t>
            </a:r>
            <a:r>
              <a:rPr lang="ru-RU" dirty="0" smtClean="0"/>
              <a:t> </a:t>
            </a:r>
            <a:r>
              <a:rPr lang="ru-RU" dirty="0"/>
              <a:t>сони </a:t>
            </a:r>
            <a:r>
              <a:rPr lang="ru-RU" dirty="0" err="1"/>
              <a:t>курсатади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939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47741"/>
            <a:ext cx="10515600" cy="4129222"/>
          </a:xfrm>
        </p:spPr>
        <p:txBody>
          <a:bodyPr/>
          <a:lstStyle/>
          <a:p>
            <a:r>
              <a:rPr lang="ru-RU" b="1" dirty="0"/>
              <a:t>FLOAT[(</a:t>
            </a:r>
            <a:r>
              <a:rPr lang="ru-RU" b="1" dirty="0" err="1"/>
              <a:t>аниклик</a:t>
            </a:r>
            <a:r>
              <a:rPr lang="ru-RU" b="1" dirty="0"/>
              <a:t>)]</a:t>
            </a:r>
            <a:r>
              <a:rPr lang="ru-RU" dirty="0" err="1"/>
              <a:t>сузувчи</a:t>
            </a:r>
            <a:r>
              <a:rPr lang="ru-RU" dirty="0"/>
              <a:t> </a:t>
            </a:r>
            <a:r>
              <a:rPr lang="ru-RU" dirty="0" err="1"/>
              <a:t>нуктали</a:t>
            </a:r>
            <a:r>
              <a:rPr lang="ru-RU" dirty="0"/>
              <a:t> сон </a:t>
            </a:r>
            <a:r>
              <a:rPr lang="ru-RU" dirty="0" err="1"/>
              <a:t>минимал</a:t>
            </a:r>
            <a:r>
              <a:rPr lang="ru-RU" dirty="0"/>
              <a:t> </a:t>
            </a:r>
            <a:r>
              <a:rPr lang="ru-RU" dirty="0" err="1"/>
              <a:t>аниклик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берилади</a:t>
            </a:r>
            <a:r>
              <a:rPr lang="ru-RU" dirty="0"/>
              <a:t>.</a:t>
            </a:r>
          </a:p>
          <a:p>
            <a:r>
              <a:rPr lang="en-US" b="1" dirty="0"/>
              <a:t>REAL </a:t>
            </a:r>
            <a:r>
              <a:rPr lang="ru-RU" dirty="0"/>
              <a:t>сон </a:t>
            </a:r>
            <a:r>
              <a:rPr lang="en-US" b="1" dirty="0"/>
              <a:t>FLOAT </a:t>
            </a:r>
            <a:r>
              <a:rPr lang="ru-RU" dirty="0" err="1"/>
              <a:t>тоифасидаги</a:t>
            </a:r>
            <a:r>
              <a:rPr lang="ru-RU" dirty="0"/>
              <a:t> сон </a:t>
            </a:r>
            <a:r>
              <a:rPr lang="ru-RU" dirty="0" err="1"/>
              <a:t>аниклиги</a:t>
            </a:r>
            <a:r>
              <a:rPr lang="ru-RU" dirty="0"/>
              <a:t> </a:t>
            </a:r>
            <a:r>
              <a:rPr lang="ru-RU" dirty="0" err="1"/>
              <a:t>сукут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en-US" b="1" dirty="0"/>
              <a:t>DOUBLE</a:t>
            </a:r>
          </a:p>
          <a:p>
            <a:r>
              <a:rPr lang="en-US" b="1" dirty="0"/>
              <a:t>PRECISION </a:t>
            </a:r>
            <a:r>
              <a:rPr lang="ru-RU" dirty="0"/>
              <a:t>сон </a:t>
            </a:r>
            <a:r>
              <a:rPr lang="en-US" b="1" dirty="0"/>
              <a:t>REAL </a:t>
            </a:r>
            <a:r>
              <a:rPr lang="ru-RU" dirty="0" err="1"/>
              <a:t>каби</a:t>
            </a:r>
            <a:r>
              <a:rPr lang="ru-RU" dirty="0"/>
              <a:t> </a:t>
            </a:r>
            <a:r>
              <a:rPr lang="ru-RU" dirty="0" err="1"/>
              <a:t>аниклиги</a:t>
            </a:r>
            <a:r>
              <a:rPr lang="ru-RU" dirty="0"/>
              <a:t> </a:t>
            </a:r>
            <a:r>
              <a:rPr lang="ru-RU" dirty="0" err="1"/>
              <a:t>икки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Шундай</a:t>
            </a:r>
            <a:r>
              <a:rPr lang="ru-RU" dirty="0"/>
              <a:t> </a:t>
            </a:r>
            <a:r>
              <a:rPr lang="ru-RU" dirty="0" err="1"/>
              <a:t>қилиб</a:t>
            </a:r>
            <a:r>
              <a:rPr lang="ru-RU" dirty="0"/>
              <a:t> </a:t>
            </a:r>
            <a:r>
              <a:rPr lang="ru-RU" dirty="0" err="1"/>
              <a:t>хулоса</a:t>
            </a:r>
            <a:r>
              <a:rPr lang="ru-RU" dirty="0"/>
              <a:t> </a:t>
            </a:r>
            <a:r>
              <a:rPr lang="ru-RU" dirty="0" err="1"/>
              <a:t>қилиш</a:t>
            </a:r>
            <a:r>
              <a:rPr lang="ru-RU" dirty="0"/>
              <a:t> </a:t>
            </a:r>
            <a:r>
              <a:rPr lang="ru-RU" dirty="0" err="1"/>
              <a:t>мумкин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1. </a:t>
            </a:r>
            <a:r>
              <a:rPr lang="ru-RU" b="1" dirty="0" err="1"/>
              <a:t>Символли</a:t>
            </a:r>
            <a:r>
              <a:rPr lang="ru-RU" b="1" dirty="0"/>
              <a:t> </a:t>
            </a:r>
            <a:r>
              <a:rPr lang="ru-RU" b="1" dirty="0" err="1"/>
              <a:t>сатрлар</a:t>
            </a:r>
            <a:r>
              <a:rPr lang="ru-RU" b="1" dirty="0"/>
              <a:t> </a:t>
            </a:r>
            <a:r>
              <a:rPr lang="ru-RU" b="1" dirty="0" err="1"/>
              <a:t>тоифаси</a:t>
            </a:r>
            <a:r>
              <a:rPr lang="ru-RU" dirty="0"/>
              <a:t>. </a:t>
            </a:r>
            <a:r>
              <a:rPr lang="en-US" dirty="0"/>
              <a:t>Character [</a:t>
            </a:r>
            <a:r>
              <a:rPr lang="ru-RU" dirty="0" err="1"/>
              <a:t>узунлиги</a:t>
            </a:r>
            <a:r>
              <a:rPr lang="ru-RU" dirty="0"/>
              <a:t>] [</a:t>
            </a:r>
            <a:r>
              <a:rPr lang="en-US" dirty="0"/>
              <a:t>char] </a:t>
            </a:r>
            <a:r>
              <a:rPr lang="ru-RU" dirty="0" err="1"/>
              <a:t>узун</a:t>
            </a:r>
            <a:r>
              <a:rPr lang="ru-RU" dirty="0"/>
              <a:t>) да</a:t>
            </a:r>
          </a:p>
          <a:p>
            <a:pPr marL="0" indent="0">
              <a:buNone/>
            </a:pPr>
            <a:r>
              <a:rPr lang="ru-RU" dirty="0" err="1"/>
              <a:t>курсатилади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633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1825"/>
            <a:ext cx="10515600" cy="5486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z-Cyrl-UZ" i="1" dirty="0" smtClean="0"/>
              <a:t>	</a:t>
            </a:r>
            <a:r>
              <a:rPr lang="en-US" i="1" dirty="0" smtClean="0"/>
              <a:t>SQL </a:t>
            </a:r>
            <a:r>
              <a:rPr lang="en-US" i="1" dirty="0"/>
              <a:t>(Structured Query Language) — </a:t>
            </a:r>
            <a:r>
              <a:rPr lang="ru-RU" dirty="0" err="1"/>
              <a:t>Структуралашган</a:t>
            </a:r>
            <a:r>
              <a:rPr lang="ru-RU" dirty="0"/>
              <a:t> </a:t>
            </a:r>
            <a:r>
              <a:rPr lang="ru-RU" dirty="0" err="1"/>
              <a:t>сўровлар</a:t>
            </a:r>
            <a:r>
              <a:rPr lang="ru-RU" dirty="0"/>
              <a:t> тили </a:t>
            </a:r>
            <a:r>
              <a:rPr lang="ru-RU" i="1" dirty="0" smtClean="0"/>
              <a:t>— </a:t>
            </a:r>
            <a:r>
              <a:rPr lang="ru-RU" dirty="0" err="1" smtClean="0"/>
              <a:t>реляцион</a:t>
            </a:r>
            <a:r>
              <a:rPr lang="ru-RU" dirty="0" smtClean="0"/>
              <a:t> </a:t>
            </a:r>
            <a:r>
              <a:rPr lang="ru-RU" dirty="0"/>
              <a:t>МБ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ишлашда</a:t>
            </a:r>
            <a:r>
              <a:rPr lang="ru-RU" dirty="0"/>
              <a:t> </a:t>
            </a:r>
            <a:r>
              <a:rPr lang="ru-RU" dirty="0" err="1"/>
              <a:t>қўлланиладиган</a:t>
            </a:r>
            <a:r>
              <a:rPr lang="ru-RU" dirty="0"/>
              <a:t> </a:t>
            </a:r>
            <a:r>
              <a:rPr lang="ru-RU" dirty="0" err="1"/>
              <a:t>сўровлар</a:t>
            </a:r>
            <a:r>
              <a:rPr lang="ru-RU" dirty="0"/>
              <a:t> </a:t>
            </a:r>
            <a:r>
              <a:rPr lang="ru-RU" dirty="0" smtClean="0"/>
              <a:t>тили. </a:t>
            </a:r>
            <a:r>
              <a:rPr lang="ru-RU" dirty="0" err="1" smtClean="0"/>
              <a:t>Маълумки</a:t>
            </a:r>
            <a:r>
              <a:rPr lang="ru-RU" dirty="0"/>
              <a:t>, </a:t>
            </a:r>
            <a:r>
              <a:rPr lang="ru-RU" dirty="0" err="1"/>
              <a:t>реляцион</a:t>
            </a:r>
            <a:r>
              <a:rPr lang="ru-RU" dirty="0"/>
              <a:t> </a:t>
            </a:r>
            <a:r>
              <a:rPr lang="ru-RU" dirty="0" err="1"/>
              <a:t>моделнинг</a:t>
            </a:r>
            <a:r>
              <a:rPr lang="ru-RU" dirty="0"/>
              <a:t> </a:t>
            </a:r>
            <a:r>
              <a:rPr lang="ru-RU" dirty="0" err="1"/>
              <a:t>тарихи</a:t>
            </a:r>
            <a:r>
              <a:rPr lang="ru-RU" dirty="0"/>
              <a:t> (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билвосита</a:t>
            </a:r>
            <a:r>
              <a:rPr lang="ru-RU" dirty="0"/>
              <a:t> SQL </a:t>
            </a:r>
            <a:r>
              <a:rPr lang="ru-RU" dirty="0" err="1"/>
              <a:t>тарихи</a:t>
            </a:r>
            <a:r>
              <a:rPr lang="ru-RU" dirty="0"/>
              <a:t> </a:t>
            </a:r>
            <a:r>
              <a:rPr lang="ru-RU" dirty="0" err="1" smtClean="0"/>
              <a:t>ҳам</a:t>
            </a:r>
            <a:r>
              <a:rPr lang="ru-RU" dirty="0" smtClean="0"/>
              <a:t>) 1970 </a:t>
            </a:r>
            <a:r>
              <a:rPr lang="ru-RU" dirty="0" err="1"/>
              <a:t>йил</a:t>
            </a:r>
            <a:r>
              <a:rPr lang="ru-RU" dirty="0"/>
              <a:t> </a:t>
            </a:r>
            <a:r>
              <a:rPr lang="ru-RU" dirty="0" err="1"/>
              <a:t>Е,Ф.Коддни</a:t>
            </a:r>
            <a:r>
              <a:rPr lang="ru-RU" dirty="0"/>
              <a:t> (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/>
              <a:t>пайтда</a:t>
            </a:r>
            <a:r>
              <a:rPr lang="ru-RU" dirty="0"/>
              <a:t> у IBM </a:t>
            </a:r>
            <a:r>
              <a:rPr lang="ru-RU" dirty="0" err="1"/>
              <a:t>корпорациясининг</a:t>
            </a:r>
            <a:r>
              <a:rPr lang="ru-RU" dirty="0"/>
              <a:t> Сан </a:t>
            </a:r>
            <a:r>
              <a:rPr lang="ru-RU" dirty="0" err="1" smtClean="0"/>
              <a:t>Хоседаги</a:t>
            </a:r>
            <a:r>
              <a:rPr lang="ru-RU" dirty="0" smtClean="0"/>
              <a:t> </a:t>
            </a:r>
            <a:r>
              <a:rPr lang="ru-RU" dirty="0" err="1" smtClean="0"/>
              <a:t>тадқиқот</a:t>
            </a:r>
            <a:r>
              <a:rPr lang="ru-RU" dirty="0" smtClean="0"/>
              <a:t> </a:t>
            </a:r>
            <a:r>
              <a:rPr lang="ru-RU" dirty="0" err="1"/>
              <a:t>марказида</a:t>
            </a:r>
            <a:r>
              <a:rPr lang="ru-RU" dirty="0"/>
              <a:t> </a:t>
            </a:r>
            <a:r>
              <a:rPr lang="ru-RU" dirty="0" err="1"/>
              <a:t>ишлаган</a:t>
            </a:r>
            <a:r>
              <a:rPr lang="ru-RU" dirty="0"/>
              <a:t>) </a:t>
            </a:r>
            <a:r>
              <a:rPr lang="ru-RU" dirty="0" err="1"/>
              <a:t>мақоласи</a:t>
            </a:r>
            <a:r>
              <a:rPr lang="ru-RU" dirty="0"/>
              <a:t> </a:t>
            </a:r>
            <a:r>
              <a:rPr lang="ru-RU" dirty="0" err="1"/>
              <a:t>чиққан</a:t>
            </a:r>
            <a:r>
              <a:rPr lang="ru-RU" dirty="0"/>
              <a:t> </a:t>
            </a:r>
            <a:r>
              <a:rPr lang="ru-RU" dirty="0" err="1"/>
              <a:t>даврдан</a:t>
            </a:r>
            <a:r>
              <a:rPr lang="ru-RU" dirty="0"/>
              <a:t> </a:t>
            </a:r>
            <a:r>
              <a:rPr lang="ru-RU" dirty="0" err="1"/>
              <a:t>бошланади</a:t>
            </a:r>
            <a:r>
              <a:rPr lang="ru-RU" dirty="0"/>
              <a:t>. 1974 </a:t>
            </a:r>
            <a:r>
              <a:rPr lang="ru-RU" dirty="0" err="1" smtClean="0"/>
              <a:t>йил</a:t>
            </a:r>
            <a:r>
              <a:rPr lang="ru-RU" dirty="0" smtClean="0"/>
              <a:t> </a:t>
            </a:r>
            <a:r>
              <a:rPr lang="en-US" dirty="0" err="1" smtClean="0"/>
              <a:t>шу</a:t>
            </a:r>
            <a:r>
              <a:rPr lang="en-US" dirty="0" smtClean="0"/>
              <a:t> </a:t>
            </a:r>
            <a:r>
              <a:rPr lang="en-US" dirty="0" err="1"/>
              <a:t>лабораторияда</a:t>
            </a:r>
            <a:r>
              <a:rPr lang="en-US" dirty="0"/>
              <a:t> </a:t>
            </a:r>
            <a:r>
              <a:rPr lang="en-US" dirty="0" err="1"/>
              <a:t>ишловчи</a:t>
            </a:r>
            <a:r>
              <a:rPr lang="en-US" dirty="0"/>
              <a:t> Д. </a:t>
            </a:r>
            <a:r>
              <a:rPr lang="en-US" dirty="0" err="1"/>
              <a:t>Чемберлен</a:t>
            </a:r>
            <a:r>
              <a:rPr lang="en-US" dirty="0"/>
              <a:t> "Structured English Query </a:t>
            </a:r>
            <a:r>
              <a:rPr lang="en-US" dirty="0" smtClean="0"/>
              <a:t>Language“</a:t>
            </a:r>
            <a:r>
              <a:rPr lang="uz-Cyrl-UZ" dirty="0" smtClean="0"/>
              <a:t> </a:t>
            </a:r>
            <a:r>
              <a:rPr lang="ru-RU" dirty="0" err="1" smtClean="0"/>
              <a:t>ёки</a:t>
            </a:r>
            <a:r>
              <a:rPr lang="ru-RU" dirty="0" smtClean="0"/>
              <a:t> </a:t>
            </a:r>
            <a:r>
              <a:rPr lang="en-US" dirty="0"/>
              <a:t>SEQUEL </a:t>
            </a:r>
            <a:r>
              <a:rPr lang="ru-RU" dirty="0" err="1"/>
              <a:t>деб</a:t>
            </a:r>
            <a:r>
              <a:rPr lang="ru-RU" dirty="0"/>
              <a:t> </a:t>
            </a:r>
            <a:r>
              <a:rPr lang="ru-RU" dirty="0" err="1"/>
              <a:t>номланган</a:t>
            </a:r>
            <a:r>
              <a:rPr lang="ru-RU" dirty="0"/>
              <a:t> </a:t>
            </a:r>
            <a:r>
              <a:rPr lang="ru-RU" dirty="0" err="1"/>
              <a:t>тилни</a:t>
            </a:r>
            <a:r>
              <a:rPr lang="ru-RU" dirty="0"/>
              <a:t> </a:t>
            </a:r>
            <a:r>
              <a:rPr lang="ru-RU" dirty="0" err="1"/>
              <a:t>эълон</a:t>
            </a:r>
            <a:r>
              <a:rPr lang="ru-RU" dirty="0"/>
              <a:t> </a:t>
            </a:r>
            <a:r>
              <a:rPr lang="ru-RU" dirty="0" err="1"/>
              <a:t>қилади</a:t>
            </a:r>
            <a:r>
              <a:rPr lang="ru-RU" dirty="0"/>
              <a:t>. 1976 </a:t>
            </a:r>
            <a:r>
              <a:rPr lang="ru-RU" dirty="0" err="1"/>
              <a:t>йил</a:t>
            </a:r>
            <a:r>
              <a:rPr lang="ru-RU" dirty="0"/>
              <a:t>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/>
              <a:t>тилнинг</a:t>
            </a:r>
            <a:r>
              <a:rPr lang="ru-RU" dirty="0"/>
              <a:t> </a:t>
            </a:r>
            <a:r>
              <a:rPr lang="ru-RU" dirty="0" err="1" smtClean="0"/>
              <a:t>қайта</a:t>
            </a:r>
            <a:r>
              <a:rPr lang="ru-RU" dirty="0" smtClean="0"/>
              <a:t> </a:t>
            </a:r>
            <a:r>
              <a:rPr lang="ru-RU" dirty="0" err="1" smtClean="0"/>
              <a:t>ишланган</a:t>
            </a:r>
            <a:r>
              <a:rPr lang="ru-RU" dirty="0" smtClean="0"/>
              <a:t> </a:t>
            </a:r>
            <a:r>
              <a:rPr lang="en-US" dirty="0" smtClean="0"/>
              <a:t>SEQUEL/2 </a:t>
            </a:r>
            <a:r>
              <a:rPr lang="ru-RU" dirty="0" err="1"/>
              <a:t>версияси</a:t>
            </a:r>
            <a:r>
              <a:rPr lang="ru-RU" dirty="0"/>
              <a:t> </a:t>
            </a:r>
            <a:r>
              <a:rPr lang="ru-RU" dirty="0" err="1"/>
              <a:t>яратилди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у </a:t>
            </a:r>
            <a:r>
              <a:rPr lang="ru-RU" dirty="0" err="1"/>
              <a:t>расмий</a:t>
            </a:r>
            <a:r>
              <a:rPr lang="ru-RU" dirty="0"/>
              <a:t> </a:t>
            </a:r>
            <a:r>
              <a:rPr lang="ru-RU" dirty="0" err="1"/>
              <a:t>равишда</a:t>
            </a:r>
            <a:r>
              <a:rPr lang="ru-RU" dirty="0"/>
              <a:t> </a:t>
            </a:r>
            <a:r>
              <a:rPr lang="en-US" dirty="0"/>
              <a:t>SQL </a:t>
            </a:r>
            <a:r>
              <a:rPr lang="ru-RU" dirty="0" err="1"/>
              <a:t>деб</a:t>
            </a:r>
            <a:r>
              <a:rPr lang="ru-RU" dirty="0"/>
              <a:t> </a:t>
            </a:r>
            <a:r>
              <a:rPr lang="ru-RU" dirty="0" err="1" smtClean="0"/>
              <a:t>аталган</a:t>
            </a:r>
            <a:r>
              <a:rPr lang="ru-RU" dirty="0" smtClean="0"/>
              <a:t>. </a:t>
            </a:r>
            <a:r>
              <a:rPr lang="ru-RU" dirty="0" err="1" smtClean="0"/>
              <a:t>Хозирги</a:t>
            </a:r>
            <a:r>
              <a:rPr lang="ru-RU" dirty="0" smtClean="0"/>
              <a:t> </a:t>
            </a:r>
            <a:r>
              <a:rPr lang="ru-RU" dirty="0" err="1"/>
              <a:t>кунда</a:t>
            </a:r>
            <a:r>
              <a:rPr lang="ru-RU" dirty="0"/>
              <a:t> </a:t>
            </a:r>
            <a:r>
              <a:rPr lang="en-US" dirty="0"/>
              <a:t>SQL </a:t>
            </a:r>
            <a:r>
              <a:rPr lang="ru-RU" dirty="0" err="1"/>
              <a:t>қисқартмасини</a:t>
            </a:r>
            <a:r>
              <a:rPr lang="ru-RU" dirty="0"/>
              <a:t> </a:t>
            </a:r>
            <a:r>
              <a:rPr lang="ru-RU" dirty="0" err="1"/>
              <a:t>баъзилар</a:t>
            </a:r>
            <a:r>
              <a:rPr lang="ru-RU" dirty="0"/>
              <a:t> "</a:t>
            </a:r>
            <a:r>
              <a:rPr lang="ru-RU" dirty="0" err="1"/>
              <a:t>сиквэл</a:t>
            </a:r>
            <a:r>
              <a:rPr lang="ru-RU" dirty="0"/>
              <a:t>" </a:t>
            </a:r>
            <a:r>
              <a:rPr lang="ru-RU" dirty="0" err="1"/>
              <a:t>деб</a:t>
            </a:r>
            <a:r>
              <a:rPr lang="ru-RU" dirty="0"/>
              <a:t> </a:t>
            </a:r>
            <a:r>
              <a:rPr lang="ru-RU" dirty="0" err="1"/>
              <a:t>талффуз</a:t>
            </a:r>
            <a:r>
              <a:rPr lang="ru-RU" dirty="0"/>
              <a:t> </a:t>
            </a:r>
            <a:r>
              <a:rPr lang="ru-RU" dirty="0" err="1" smtClean="0"/>
              <a:t>этади</a:t>
            </a:r>
            <a:r>
              <a:rPr lang="ru-RU" dirty="0" smtClean="0"/>
              <a:t>. </a:t>
            </a:r>
            <a:r>
              <a:rPr lang="ru-RU" dirty="0" err="1" smtClean="0"/>
              <a:t>Бироқ</a:t>
            </a:r>
            <a:r>
              <a:rPr lang="ru-RU" dirty="0" smtClean="0"/>
              <a:t> </a:t>
            </a:r>
            <a:r>
              <a:rPr lang="ru-RU" dirty="0" err="1"/>
              <a:t>расмий</a:t>
            </a:r>
            <a:r>
              <a:rPr lang="ru-RU" dirty="0"/>
              <a:t> </a:t>
            </a:r>
            <a:r>
              <a:rPr lang="ru-RU" dirty="0" err="1"/>
              <a:t>равишда</a:t>
            </a:r>
            <a:r>
              <a:rPr lang="ru-RU" dirty="0"/>
              <a:t> у "эс-</a:t>
            </a:r>
            <a:r>
              <a:rPr lang="ru-RU" dirty="0" err="1"/>
              <a:t>кю</a:t>
            </a:r>
            <a:r>
              <a:rPr lang="ru-RU" dirty="0"/>
              <a:t>-эл" </a:t>
            </a:r>
            <a:r>
              <a:rPr lang="ru-RU" dirty="0" err="1"/>
              <a:t>деб</a:t>
            </a:r>
            <a:r>
              <a:rPr lang="ru-RU" dirty="0"/>
              <a:t> </a:t>
            </a:r>
            <a:r>
              <a:rPr lang="ru-RU" dirty="0" err="1"/>
              <a:t>ўқилиши</a:t>
            </a:r>
            <a:r>
              <a:rPr lang="ru-RU" dirty="0"/>
              <a:t> </a:t>
            </a:r>
            <a:r>
              <a:rPr lang="ru-RU" dirty="0" err="1"/>
              <a:t>керак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8945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1820"/>
            <a:ext cx="10515600" cy="65295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/>
              <a:t>Бундан</a:t>
            </a:r>
            <a:r>
              <a:rPr lang="ru-RU" dirty="0"/>
              <a:t> </a:t>
            </a:r>
            <a:r>
              <a:rPr lang="ru-RU" dirty="0" err="1"/>
              <a:t>ташкари</a:t>
            </a:r>
            <a:r>
              <a:rPr lang="ru-RU" dirty="0"/>
              <a:t> </a:t>
            </a:r>
            <a:r>
              <a:rPr lang="ru-RU" dirty="0" err="1"/>
              <a:t>узгарувчан</a:t>
            </a:r>
            <a:r>
              <a:rPr lang="ru-RU" dirty="0"/>
              <a:t> </a:t>
            </a:r>
            <a:r>
              <a:rPr lang="ru-RU" dirty="0" err="1"/>
              <a:t>узунликдаги</a:t>
            </a:r>
            <a:r>
              <a:rPr lang="ru-RU" dirty="0"/>
              <a:t> </a:t>
            </a:r>
            <a:r>
              <a:rPr lang="ru-RU" dirty="0" err="1"/>
              <a:t>символли</a:t>
            </a:r>
            <a:r>
              <a:rPr lang="ru-RU" dirty="0"/>
              <a:t> </a:t>
            </a:r>
            <a:r>
              <a:rPr lang="ru-RU" dirty="0" err="1"/>
              <a:t>сатрлар</a:t>
            </a:r>
            <a:r>
              <a:rPr lang="ru-RU" dirty="0"/>
              <a:t> </a:t>
            </a:r>
            <a:r>
              <a:rPr lang="ru-RU" dirty="0" err="1" smtClean="0"/>
              <a:t>тоифасини</a:t>
            </a:r>
            <a:r>
              <a:rPr lang="ru-RU" dirty="0" smtClean="0"/>
              <a:t> хам </a:t>
            </a:r>
            <a:r>
              <a:rPr lang="ru-RU" dirty="0" err="1"/>
              <a:t>ишлатамиз</a:t>
            </a:r>
            <a:r>
              <a:rPr lang="ru-RU" dirty="0"/>
              <a:t>. Бунда </a:t>
            </a:r>
            <a:r>
              <a:rPr lang="ru-RU" dirty="0" err="1"/>
              <a:t>узгарувчи</a:t>
            </a:r>
            <a:r>
              <a:rPr lang="ru-RU" dirty="0"/>
              <a:t> </a:t>
            </a:r>
            <a:r>
              <a:rPr lang="ru-RU" dirty="0" err="1"/>
              <a:t>тоифалар</a:t>
            </a:r>
            <a:r>
              <a:rPr lang="ru-RU" dirty="0"/>
              <a:t> </a:t>
            </a:r>
            <a:r>
              <a:rPr lang="ru-RU" dirty="0" err="1"/>
              <a:t>ихтиѐрий</a:t>
            </a:r>
            <a:r>
              <a:rPr lang="ru-RU" dirty="0"/>
              <a:t> </a:t>
            </a:r>
            <a:r>
              <a:rPr lang="ru-RU" dirty="0" err="1"/>
              <a:t>узунликда</a:t>
            </a:r>
            <a:r>
              <a:rPr lang="ru-RU" dirty="0"/>
              <a:t> </a:t>
            </a:r>
            <a:r>
              <a:rPr lang="ru-RU" dirty="0" err="1"/>
              <a:t>булади</a:t>
            </a:r>
            <a:r>
              <a:rPr lang="ru-RU" dirty="0"/>
              <a:t>. </a:t>
            </a:r>
            <a:r>
              <a:rPr lang="ru-RU" dirty="0" smtClean="0"/>
              <a:t>Бунда </a:t>
            </a:r>
            <a:r>
              <a:rPr lang="ru-RU" dirty="0" err="1" smtClean="0"/>
              <a:t>узунликлар</a:t>
            </a:r>
            <a:r>
              <a:rPr lang="ru-RU" dirty="0" smtClean="0"/>
              <a:t> </a:t>
            </a:r>
            <a:r>
              <a:rPr lang="ru-RU" dirty="0" err="1"/>
              <a:t>зарур</a:t>
            </a:r>
            <a:r>
              <a:rPr lang="ru-RU" dirty="0"/>
              <a:t> </a:t>
            </a:r>
            <a:r>
              <a:rPr lang="ru-RU" dirty="0" err="1"/>
              <a:t>булмаган</a:t>
            </a:r>
            <a:r>
              <a:rPr lang="ru-RU" dirty="0"/>
              <a:t> </a:t>
            </a:r>
            <a:r>
              <a:rPr lang="ru-RU" dirty="0" err="1"/>
              <a:t>параметрлар</a:t>
            </a:r>
            <a:r>
              <a:rPr lang="ru-RU" dirty="0"/>
              <a:t> </a:t>
            </a:r>
            <a:r>
              <a:rPr lang="ru-RU" dirty="0" err="1"/>
              <a:t>хисоблашади</a:t>
            </a:r>
            <a:r>
              <a:rPr lang="ru-RU" dirty="0"/>
              <a:t>. </a:t>
            </a:r>
            <a:r>
              <a:rPr lang="ru-RU" dirty="0" err="1"/>
              <a:t>Агар</a:t>
            </a:r>
            <a:r>
              <a:rPr lang="ru-RU" dirty="0"/>
              <a:t> улар </a:t>
            </a:r>
            <a:r>
              <a:rPr lang="ru-RU" dirty="0" err="1" smtClean="0"/>
              <a:t>ишлатилмаса</a:t>
            </a:r>
            <a:r>
              <a:rPr lang="ru-RU" dirty="0" smtClean="0"/>
              <a:t>, </a:t>
            </a:r>
            <a:r>
              <a:rPr lang="ru-RU" dirty="0" err="1" smtClean="0"/>
              <a:t>унда</a:t>
            </a:r>
            <a:r>
              <a:rPr lang="ru-RU" dirty="0" smtClean="0"/>
              <a:t> </a:t>
            </a:r>
            <a:r>
              <a:rPr lang="ru-RU" dirty="0"/>
              <a:t>1 та </a:t>
            </a:r>
            <a:r>
              <a:rPr lang="ru-RU" dirty="0" err="1"/>
              <a:t>символга</a:t>
            </a:r>
            <a:r>
              <a:rPr lang="ru-RU" dirty="0"/>
              <a:t> </a:t>
            </a:r>
            <a:r>
              <a:rPr lang="ru-RU" dirty="0" err="1"/>
              <a:t>жой</a:t>
            </a:r>
            <a:r>
              <a:rPr lang="ru-RU" dirty="0"/>
              <a:t> </a:t>
            </a:r>
            <a:r>
              <a:rPr lang="ru-RU" dirty="0" err="1"/>
              <a:t>ажратилади</a:t>
            </a:r>
            <a:r>
              <a:rPr lang="ru-RU" dirty="0"/>
              <a:t>. </a:t>
            </a:r>
            <a:r>
              <a:rPr lang="ru-RU" dirty="0" err="1"/>
              <a:t>Символли</a:t>
            </a:r>
            <a:r>
              <a:rPr lang="ru-RU" dirty="0"/>
              <a:t> </a:t>
            </a:r>
            <a:r>
              <a:rPr lang="ru-RU" dirty="0" err="1"/>
              <a:t>сатрларни</a:t>
            </a:r>
            <a:r>
              <a:rPr lang="ru-RU" dirty="0"/>
              <a:t> </a:t>
            </a:r>
            <a:r>
              <a:rPr lang="ru-RU" dirty="0" err="1"/>
              <a:t>белгилашни</a:t>
            </a:r>
            <a:r>
              <a:rPr lang="ru-RU" dirty="0"/>
              <a:t> </a:t>
            </a:r>
            <a:r>
              <a:rPr lang="ru-RU" dirty="0" err="1"/>
              <a:t>яна</a:t>
            </a:r>
            <a:r>
              <a:rPr lang="ru-RU" dirty="0"/>
              <a:t> </a:t>
            </a:r>
            <a:r>
              <a:rPr lang="ru-RU" dirty="0" err="1" smtClean="0"/>
              <a:t>бир</a:t>
            </a:r>
            <a:r>
              <a:rPr lang="ru-RU" dirty="0" smtClean="0"/>
              <a:t> </a:t>
            </a:r>
            <a:r>
              <a:rPr lang="ru-RU" dirty="0" err="1" smtClean="0"/>
              <a:t>усули</a:t>
            </a:r>
            <a:r>
              <a:rPr lang="ru-RU" dirty="0" smtClean="0"/>
              <a:t> </a:t>
            </a:r>
            <a:r>
              <a:rPr lang="ru-RU" dirty="0"/>
              <a:t>бор.</a:t>
            </a:r>
          </a:p>
          <a:p>
            <a:pPr marL="0" indent="0">
              <a:buNone/>
            </a:pPr>
            <a:r>
              <a:rPr lang="en-US" dirty="0"/>
              <a:t>Varchar [(</a:t>
            </a:r>
            <a:r>
              <a:rPr lang="ru-RU" dirty="0" err="1"/>
              <a:t>узунлик</a:t>
            </a:r>
            <a:r>
              <a:rPr lang="ru-RU" dirty="0"/>
              <a:t>)] </a:t>
            </a:r>
            <a:r>
              <a:rPr lang="ru-RU" dirty="0" err="1"/>
              <a:t>ёки</a:t>
            </a:r>
            <a:r>
              <a:rPr lang="ru-RU" dirty="0"/>
              <a:t> </a:t>
            </a:r>
            <a:r>
              <a:rPr lang="en-US" dirty="0" err="1"/>
              <a:t>charvaryina</a:t>
            </a:r>
            <a:r>
              <a:rPr lang="en-US" dirty="0"/>
              <a:t> [(</a:t>
            </a:r>
            <a:r>
              <a:rPr lang="ru-RU" dirty="0" err="1"/>
              <a:t>узунлик</a:t>
            </a:r>
            <a:r>
              <a:rPr lang="ru-RU" dirty="0"/>
              <a:t>)]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b="1" dirty="0" err="1"/>
              <a:t>Маълумотларни</a:t>
            </a:r>
            <a:r>
              <a:rPr lang="ru-RU" b="1" dirty="0"/>
              <a:t> </a:t>
            </a:r>
            <a:r>
              <a:rPr lang="ru-RU" b="1" dirty="0" err="1"/>
              <a:t>сонли</a:t>
            </a:r>
            <a:r>
              <a:rPr lang="ru-RU" b="1" dirty="0"/>
              <a:t> </a:t>
            </a:r>
            <a:r>
              <a:rPr lang="ru-RU" b="1" dirty="0" err="1"/>
              <a:t>типлари</a:t>
            </a:r>
            <a:endParaRPr lang="ru-RU" b="1" dirty="0"/>
          </a:p>
          <a:p>
            <a:pPr marL="0" indent="0">
              <a:buNone/>
            </a:pPr>
            <a:r>
              <a:rPr lang="en-US" dirty="0"/>
              <a:t>1. Integer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Smollint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 Decimal (</a:t>
            </a:r>
            <a:r>
              <a:rPr lang="ru-RU" dirty="0" err="1"/>
              <a:t>аниклик</a:t>
            </a:r>
            <a:r>
              <a:rPr lang="ru-RU" dirty="0"/>
              <a:t>, масштаб). (</a:t>
            </a:r>
            <a:r>
              <a:rPr lang="en-US" dirty="0"/>
              <a:t>DEC) </a:t>
            </a:r>
            <a:r>
              <a:rPr lang="ru-RU" dirty="0" err="1"/>
              <a:t>фиксирланган</a:t>
            </a:r>
            <a:r>
              <a:rPr lang="ru-RU" dirty="0"/>
              <a:t> (__) ли </a:t>
            </a:r>
            <a:r>
              <a:rPr lang="ru-RU" dirty="0" err="1" smtClean="0"/>
              <a:t>сонларни</a:t>
            </a:r>
            <a:r>
              <a:rPr lang="ru-RU" dirty="0" smtClean="0"/>
              <a:t> </a:t>
            </a:r>
            <a:r>
              <a:rPr lang="ru-RU" dirty="0" err="1" smtClean="0"/>
              <a:t>тасвирлаш</a:t>
            </a:r>
            <a:r>
              <a:rPr lang="ru-RU" dirty="0" smtClean="0"/>
              <a:t> </a:t>
            </a:r>
            <a:r>
              <a:rPr lang="ru-RU" dirty="0" err="1"/>
              <a:t>учун</a:t>
            </a:r>
            <a:r>
              <a:rPr lang="ru-RU" dirty="0"/>
              <a:t> </a:t>
            </a:r>
            <a:r>
              <a:rPr lang="ru-RU" dirty="0" err="1"/>
              <a:t>ишлатилади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en-US" dirty="0"/>
              <a:t>4. Numeric (</a:t>
            </a:r>
            <a:r>
              <a:rPr lang="ru-RU" dirty="0" err="1"/>
              <a:t>аниклик</a:t>
            </a:r>
            <a:r>
              <a:rPr lang="ru-RU" dirty="0"/>
              <a:t>, (масштаб)..</a:t>
            </a:r>
          </a:p>
          <a:p>
            <a:pPr marL="0" indent="0">
              <a:buNone/>
            </a:pPr>
            <a:r>
              <a:rPr lang="ru-RU" dirty="0"/>
              <a:t>5. FLOAT (</a:t>
            </a:r>
            <a:r>
              <a:rPr lang="ru-RU" dirty="0" err="1"/>
              <a:t>аниклик</a:t>
            </a:r>
            <a:r>
              <a:rPr lang="ru-RU" dirty="0"/>
              <a:t>). Суз </a:t>
            </a:r>
            <a:r>
              <a:rPr lang="ru-RU" dirty="0" err="1"/>
              <a:t>узунликги</a:t>
            </a:r>
            <a:r>
              <a:rPr lang="ru-RU" dirty="0"/>
              <a:t> </a:t>
            </a:r>
            <a:r>
              <a:rPr lang="ru-RU" dirty="0" err="1"/>
              <a:t>нуктали</a:t>
            </a:r>
            <a:r>
              <a:rPr lang="ru-RU" dirty="0"/>
              <a:t> сон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ундаги</a:t>
            </a:r>
            <a:r>
              <a:rPr lang="ru-RU" dirty="0"/>
              <a:t> </a:t>
            </a:r>
            <a:r>
              <a:rPr lang="ru-RU" dirty="0" err="1" smtClean="0"/>
              <a:t>минимал</a:t>
            </a:r>
            <a:r>
              <a:rPr lang="ru-RU" dirty="0" smtClean="0"/>
              <a:t> </a:t>
            </a:r>
            <a:r>
              <a:rPr lang="ru-RU" dirty="0" err="1" smtClean="0"/>
              <a:t>аникликни</a:t>
            </a:r>
            <a:r>
              <a:rPr lang="ru-RU" dirty="0" smtClean="0"/>
              <a:t> </a:t>
            </a:r>
            <a:r>
              <a:rPr lang="ru-RU" dirty="0" err="1"/>
              <a:t>билдиради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en-US" dirty="0"/>
              <a:t>6. REAL FLOAT </a:t>
            </a:r>
            <a:r>
              <a:rPr lang="ru-RU" dirty="0" err="1"/>
              <a:t>каби</a:t>
            </a:r>
            <a:r>
              <a:rPr lang="ru-RU" dirty="0"/>
              <a:t> тип </a:t>
            </a:r>
            <a:r>
              <a:rPr lang="ru-RU" dirty="0" err="1"/>
              <a:t>сонлари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кушимча</a:t>
            </a:r>
            <a:r>
              <a:rPr lang="ru-RU" dirty="0"/>
              <a:t> </a:t>
            </a:r>
            <a:r>
              <a:rPr lang="ru-RU" dirty="0" err="1" smtClean="0"/>
              <a:t>килинган</a:t>
            </a:r>
            <a:r>
              <a:rPr lang="ru-RU" dirty="0" smtClean="0"/>
              <a:t>. Сана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вакт</a:t>
            </a:r>
            <a:r>
              <a:rPr lang="ru-RU" dirty="0"/>
              <a:t> </a:t>
            </a:r>
            <a:r>
              <a:rPr lang="ru-RU" dirty="0" err="1"/>
              <a:t>тоифасидаги</a:t>
            </a:r>
            <a:r>
              <a:rPr lang="ru-RU" dirty="0"/>
              <a:t> </a:t>
            </a:r>
            <a:r>
              <a:rPr lang="ru-RU" dirty="0" err="1"/>
              <a:t>маълумотлар</a:t>
            </a:r>
            <a:r>
              <a:rPr lang="ru-RU" dirty="0"/>
              <a:t> </a:t>
            </a:r>
            <a:r>
              <a:rPr lang="ru-RU" dirty="0" err="1"/>
              <a:t>стандарти</a:t>
            </a:r>
            <a:r>
              <a:rPr lang="ru-RU" dirty="0"/>
              <a:t> </a:t>
            </a:r>
            <a:r>
              <a:rPr lang="ru-RU" dirty="0" err="1"/>
              <a:t>кушимча</a:t>
            </a:r>
            <a:r>
              <a:rPr lang="ru-RU" dirty="0"/>
              <a:t> </a:t>
            </a:r>
            <a:r>
              <a:rPr lang="ru-RU" dirty="0" err="1"/>
              <a:t>килинмаган</a:t>
            </a:r>
            <a:r>
              <a:rPr lang="ru-RU" dirty="0"/>
              <a:t>. </a:t>
            </a:r>
            <a:r>
              <a:rPr lang="ru-RU" dirty="0" err="1" smtClean="0"/>
              <a:t>Булар</a:t>
            </a:r>
            <a:r>
              <a:rPr lang="ru-RU" dirty="0" smtClean="0"/>
              <a:t> </a:t>
            </a:r>
            <a:r>
              <a:rPr lang="ru-RU" dirty="0" err="1" smtClean="0"/>
              <a:t>ёзилишини</a:t>
            </a:r>
            <a:r>
              <a:rPr lang="ru-RU" dirty="0" smtClean="0"/>
              <a:t> </a:t>
            </a:r>
            <a:r>
              <a:rPr lang="ru-RU" dirty="0"/>
              <a:t>техник </a:t>
            </a:r>
            <a:r>
              <a:rPr lang="ru-RU" dirty="0" err="1"/>
              <a:t>хужжатларда</a:t>
            </a:r>
            <a:r>
              <a:rPr lang="ru-RU" dirty="0"/>
              <a:t> </a:t>
            </a:r>
            <a:r>
              <a:rPr lang="ru-RU" dirty="0" err="1"/>
              <a:t>куриш</a:t>
            </a:r>
            <a:r>
              <a:rPr lang="ru-RU" dirty="0"/>
              <a:t> </a:t>
            </a:r>
            <a:r>
              <a:rPr lang="ru-RU" dirty="0" err="1"/>
              <a:t>керак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9472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7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err="1"/>
              <a:t>Ноаник</a:t>
            </a:r>
            <a:r>
              <a:rPr lang="ru-RU" sz="4000" b="1" i="1" dirty="0"/>
              <a:t> </a:t>
            </a:r>
            <a:r>
              <a:rPr lang="ru-RU" sz="4000" b="1" i="1" dirty="0" err="1"/>
              <a:t>ва</a:t>
            </a:r>
            <a:r>
              <a:rPr lang="ru-RU" sz="4000" b="1" i="1" dirty="0"/>
              <a:t> </a:t>
            </a:r>
            <a:r>
              <a:rPr lang="ru-RU" sz="4000" b="1" i="1" dirty="0" err="1"/>
              <a:t>утказиб</a:t>
            </a:r>
            <a:r>
              <a:rPr lang="ru-RU" sz="4000" b="1" i="1" dirty="0"/>
              <a:t> </a:t>
            </a:r>
            <a:r>
              <a:rPr lang="ru-RU" sz="4000" b="1" i="1" dirty="0" err="1"/>
              <a:t>юборилган</a:t>
            </a:r>
            <a:r>
              <a:rPr lang="ru-RU" sz="4000" b="1" i="1" dirty="0"/>
              <a:t> </a:t>
            </a:r>
            <a:r>
              <a:rPr lang="ru-RU" sz="4000" b="1" i="1" dirty="0" err="1"/>
              <a:t>маълумотлар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1826"/>
            <a:ext cx="10515600" cy="5095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SQL </a:t>
            </a:r>
            <a:r>
              <a:rPr lang="ru-RU" dirty="0"/>
              <a:t>да атрибут </a:t>
            </a:r>
            <a:r>
              <a:rPr lang="ru-RU" dirty="0" err="1"/>
              <a:t>кийматлари</a:t>
            </a:r>
            <a:r>
              <a:rPr lang="ru-RU" dirty="0"/>
              <a:t> </a:t>
            </a:r>
            <a:r>
              <a:rPr lang="ru-RU" dirty="0" err="1"/>
              <a:t>номаълум</a:t>
            </a:r>
            <a:r>
              <a:rPr lang="ru-RU" dirty="0"/>
              <a:t> </a:t>
            </a:r>
            <a:r>
              <a:rPr lang="ru-RU" dirty="0" err="1"/>
              <a:t>булган</a:t>
            </a:r>
            <a:r>
              <a:rPr lang="ru-RU" dirty="0"/>
              <a:t> </a:t>
            </a:r>
            <a:r>
              <a:rPr lang="ru-RU" dirty="0" err="1"/>
              <a:t>утказиби</a:t>
            </a:r>
            <a:r>
              <a:rPr lang="ru-RU" dirty="0"/>
              <a:t> </a:t>
            </a:r>
            <a:r>
              <a:rPr lang="ru-RU" dirty="0" err="1"/>
              <a:t>юборилган</a:t>
            </a:r>
            <a:r>
              <a:rPr lang="ru-RU" dirty="0"/>
              <a:t> </a:t>
            </a:r>
            <a:r>
              <a:rPr lang="ru-RU" dirty="0" err="1" smtClean="0"/>
              <a:t>ёки</a:t>
            </a:r>
            <a:r>
              <a:rPr lang="ru-RU" dirty="0" smtClean="0"/>
              <a:t> </a:t>
            </a:r>
            <a:r>
              <a:rPr lang="ru-RU" dirty="0" err="1" smtClean="0"/>
              <a:t>мавжуд</a:t>
            </a:r>
            <a:r>
              <a:rPr lang="ru-RU" dirty="0" smtClean="0"/>
              <a:t> </a:t>
            </a:r>
            <a:r>
              <a:rPr lang="ru-RU" dirty="0" err="1"/>
              <a:t>булмаганларини</a:t>
            </a:r>
            <a:r>
              <a:rPr lang="ru-RU" dirty="0"/>
              <a:t> </a:t>
            </a:r>
            <a:r>
              <a:rPr lang="en-US" dirty="0"/>
              <a:t>NULL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ёзилади</a:t>
            </a:r>
            <a:r>
              <a:rPr lang="ru-RU" dirty="0"/>
              <a:t>. </a:t>
            </a:r>
            <a:r>
              <a:rPr lang="en-US" dirty="0"/>
              <a:t>NULL </a:t>
            </a:r>
            <a:r>
              <a:rPr lang="ru-RU" dirty="0" err="1"/>
              <a:t>киймат</a:t>
            </a:r>
            <a:r>
              <a:rPr lang="ru-RU" dirty="0"/>
              <a:t> </a:t>
            </a:r>
            <a:r>
              <a:rPr lang="ru-RU" dirty="0" err="1"/>
              <a:t>оддий</a:t>
            </a:r>
            <a:r>
              <a:rPr lang="ru-RU" dirty="0"/>
              <a:t> </a:t>
            </a:r>
            <a:r>
              <a:rPr lang="ru-RU" dirty="0" err="1" smtClean="0"/>
              <a:t>тушунчада</a:t>
            </a:r>
            <a:r>
              <a:rPr lang="ru-RU" dirty="0" smtClean="0"/>
              <a:t> </a:t>
            </a:r>
            <a:r>
              <a:rPr lang="ru-RU" dirty="0" err="1" smtClean="0"/>
              <a:t>киймат</a:t>
            </a:r>
            <a:r>
              <a:rPr lang="ru-RU" dirty="0" smtClean="0"/>
              <a:t> </a:t>
            </a:r>
            <a:r>
              <a:rPr lang="ru-RU" dirty="0" err="1"/>
              <a:t>киймат</a:t>
            </a:r>
            <a:r>
              <a:rPr lang="ru-RU" dirty="0"/>
              <a:t> </a:t>
            </a:r>
            <a:r>
              <a:rPr lang="ru-RU" dirty="0" err="1"/>
              <a:t>хисобланмайди</a:t>
            </a:r>
            <a:r>
              <a:rPr lang="ru-RU" dirty="0"/>
              <a:t>. У </a:t>
            </a:r>
            <a:r>
              <a:rPr lang="ru-RU" dirty="0" err="1"/>
              <a:t>факат</a:t>
            </a:r>
            <a:r>
              <a:rPr lang="ru-RU" dirty="0"/>
              <a:t> </a:t>
            </a:r>
            <a:r>
              <a:rPr lang="ru-RU" dirty="0" err="1"/>
              <a:t>атрибутни</a:t>
            </a:r>
            <a:r>
              <a:rPr lang="ru-RU" dirty="0"/>
              <a:t> </a:t>
            </a:r>
            <a:r>
              <a:rPr lang="ru-RU" dirty="0" err="1"/>
              <a:t>хакикий</a:t>
            </a:r>
            <a:r>
              <a:rPr lang="ru-RU" dirty="0"/>
              <a:t> </a:t>
            </a:r>
            <a:r>
              <a:rPr lang="ru-RU" dirty="0" err="1"/>
              <a:t>киймати</a:t>
            </a:r>
            <a:r>
              <a:rPr lang="ru-RU" dirty="0"/>
              <a:t> </a:t>
            </a:r>
            <a:r>
              <a:rPr lang="ru-RU" dirty="0" err="1" smtClean="0"/>
              <a:t>тушиб</a:t>
            </a:r>
            <a:r>
              <a:rPr lang="ru-RU" dirty="0" smtClean="0"/>
              <a:t> </a:t>
            </a:r>
            <a:r>
              <a:rPr lang="ru-RU" dirty="0" err="1" smtClean="0"/>
              <a:t>колдирилган</a:t>
            </a:r>
            <a:r>
              <a:rPr lang="ru-RU" dirty="0" smtClean="0"/>
              <a:t> </a:t>
            </a:r>
            <a:r>
              <a:rPr lang="ru-RU" dirty="0" err="1"/>
              <a:t>ёки</a:t>
            </a:r>
            <a:r>
              <a:rPr lang="ru-RU" dirty="0"/>
              <a:t> </a:t>
            </a:r>
            <a:r>
              <a:rPr lang="ru-RU" dirty="0" err="1"/>
              <a:t>номаълумлигини</a:t>
            </a:r>
            <a:r>
              <a:rPr lang="ru-RU" dirty="0"/>
              <a:t> </a:t>
            </a:r>
            <a:r>
              <a:rPr lang="ru-RU" dirty="0" err="1"/>
              <a:t>англатади</a:t>
            </a:r>
            <a:r>
              <a:rPr lang="ru-RU" dirty="0"/>
              <a:t>. NULL ни </a:t>
            </a:r>
            <a:r>
              <a:rPr lang="ru-RU" dirty="0" err="1" smtClean="0"/>
              <a:t>ишлатишда</a:t>
            </a:r>
            <a:r>
              <a:rPr lang="ru-RU" dirty="0" smtClean="0"/>
              <a:t> </a:t>
            </a:r>
            <a:r>
              <a:rPr lang="ru-RU" dirty="0" err="1" smtClean="0"/>
              <a:t>куйидагиларга</a:t>
            </a:r>
            <a:r>
              <a:rPr lang="ru-RU" dirty="0" smtClean="0"/>
              <a:t> </a:t>
            </a:r>
            <a:r>
              <a:rPr lang="ru-RU" dirty="0" err="1"/>
              <a:t>эътибор</a:t>
            </a:r>
            <a:r>
              <a:rPr lang="ru-RU" dirty="0"/>
              <a:t> </a:t>
            </a:r>
            <a:r>
              <a:rPr lang="ru-RU" dirty="0" err="1"/>
              <a:t>бериш</a:t>
            </a:r>
            <a:r>
              <a:rPr lang="ru-RU" dirty="0"/>
              <a:t> </a:t>
            </a:r>
            <a:r>
              <a:rPr lang="ru-RU" dirty="0" err="1"/>
              <a:t>керак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Агрегат ф-</a:t>
            </a:r>
            <a:r>
              <a:rPr lang="ru-RU" dirty="0" err="1"/>
              <a:t>ялар</a:t>
            </a:r>
            <a:r>
              <a:rPr lang="ru-RU" dirty="0"/>
              <a:t> </a:t>
            </a:r>
            <a:r>
              <a:rPr lang="ru-RU" dirty="0" err="1"/>
              <a:t>ишлатилганда</a:t>
            </a:r>
            <a:r>
              <a:rPr lang="ru-RU" dirty="0"/>
              <a:t> </a:t>
            </a:r>
            <a:r>
              <a:rPr lang="ru-RU" dirty="0" err="1"/>
              <a:t>бирорта</a:t>
            </a:r>
            <a:r>
              <a:rPr lang="ru-RU" dirty="0"/>
              <a:t> </a:t>
            </a:r>
            <a:r>
              <a:rPr lang="ru-RU" dirty="0" err="1"/>
              <a:t>атрибутни</a:t>
            </a:r>
            <a:r>
              <a:rPr lang="ru-RU" dirty="0"/>
              <a:t> </a:t>
            </a:r>
            <a:r>
              <a:rPr lang="ru-RU" dirty="0" err="1"/>
              <a:t>кийматлар</a:t>
            </a:r>
            <a:r>
              <a:rPr lang="ru-RU" dirty="0"/>
              <a:t> </a:t>
            </a:r>
            <a:r>
              <a:rPr lang="ru-RU" dirty="0" err="1" smtClean="0"/>
              <a:t>туплами</a:t>
            </a:r>
            <a:r>
              <a:rPr lang="ru-RU" dirty="0" smtClean="0"/>
              <a:t> </a:t>
            </a:r>
            <a:r>
              <a:rPr lang="ru-RU" dirty="0" err="1" smtClean="0"/>
              <a:t>буйича</a:t>
            </a:r>
            <a:r>
              <a:rPr lang="ru-RU" dirty="0" smtClean="0"/>
              <a:t> </a:t>
            </a:r>
            <a:r>
              <a:rPr lang="ru-RU" dirty="0" err="1" smtClean="0"/>
              <a:t>хисоблашлар</a:t>
            </a:r>
            <a:r>
              <a:rPr lang="ru-RU" dirty="0" smtClean="0"/>
              <a:t> </a:t>
            </a:r>
            <a:r>
              <a:rPr lang="ru-RU" dirty="0" err="1"/>
              <a:t>бажарилганда</a:t>
            </a:r>
            <a:r>
              <a:rPr lang="ru-RU" dirty="0"/>
              <a:t> </a:t>
            </a:r>
            <a:r>
              <a:rPr lang="ru-RU" dirty="0" err="1"/>
              <a:t>аникликни</a:t>
            </a:r>
            <a:r>
              <a:rPr lang="ru-RU" dirty="0"/>
              <a:t> </a:t>
            </a:r>
            <a:r>
              <a:rPr lang="ru-RU" dirty="0" err="1"/>
              <a:t>таъминлаш</a:t>
            </a:r>
            <a:r>
              <a:rPr lang="ru-RU" dirty="0"/>
              <a:t> </a:t>
            </a:r>
            <a:r>
              <a:rPr lang="ru-RU" dirty="0" err="1"/>
              <a:t>максадида</a:t>
            </a:r>
            <a:r>
              <a:rPr lang="ru-RU" dirty="0"/>
              <a:t> </a:t>
            </a:r>
            <a:r>
              <a:rPr lang="en-US" dirty="0"/>
              <a:t>NULL </a:t>
            </a:r>
            <a:r>
              <a:rPr lang="ru-RU" dirty="0" err="1" smtClean="0"/>
              <a:t>киймат</a:t>
            </a:r>
            <a:r>
              <a:rPr lang="ru-RU" dirty="0" smtClean="0"/>
              <a:t> </a:t>
            </a:r>
            <a:r>
              <a:rPr lang="ru-RU" dirty="0" err="1" smtClean="0"/>
              <a:t>хисобга</a:t>
            </a:r>
            <a:r>
              <a:rPr lang="ru-RU" dirty="0" smtClean="0"/>
              <a:t> </a:t>
            </a:r>
            <a:r>
              <a:rPr lang="ru-RU" dirty="0" err="1"/>
              <a:t>олинмайди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703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15155"/>
            <a:ext cx="10515600" cy="5661808"/>
          </a:xfrm>
        </p:spPr>
        <p:txBody>
          <a:bodyPr>
            <a:normAutofit/>
          </a:bodyPr>
          <a:lstStyle/>
          <a:p>
            <a:r>
              <a:rPr lang="ru-RU" dirty="0" err="1" smtClean="0"/>
              <a:t>шартли</a:t>
            </a:r>
            <a:r>
              <a:rPr lang="ru-RU" dirty="0" smtClean="0"/>
              <a:t> </a:t>
            </a:r>
            <a:r>
              <a:rPr lang="ru-RU" dirty="0" err="1"/>
              <a:t>операторларда</a:t>
            </a:r>
            <a:r>
              <a:rPr lang="ru-RU" dirty="0"/>
              <a:t> </a:t>
            </a:r>
            <a:r>
              <a:rPr lang="en-US" dirty="0"/>
              <a:t>TRUE, FALSE </a:t>
            </a:r>
            <a:r>
              <a:rPr lang="ru-RU" dirty="0"/>
              <a:t>дан </a:t>
            </a:r>
            <a:r>
              <a:rPr lang="ru-RU" dirty="0" err="1"/>
              <a:t>ташкари</a:t>
            </a:r>
            <a:r>
              <a:rPr lang="ru-RU" dirty="0"/>
              <a:t> </a:t>
            </a:r>
            <a:r>
              <a:rPr lang="en-US" dirty="0"/>
              <a:t>UNKOWN </a:t>
            </a:r>
            <a:r>
              <a:rPr lang="ru-RU" dirty="0" err="1"/>
              <a:t>пайдо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булса</a:t>
            </a:r>
            <a:r>
              <a:rPr lang="ru-RU" dirty="0"/>
              <a:t> </a:t>
            </a:r>
            <a:r>
              <a:rPr lang="ru-RU" dirty="0" err="1"/>
              <a:t>натижа</a:t>
            </a:r>
            <a:r>
              <a:rPr lang="ru-RU" dirty="0"/>
              <a:t> NULL </a:t>
            </a:r>
            <a:r>
              <a:rPr lang="ru-RU" dirty="0" err="1"/>
              <a:t>кийматда</a:t>
            </a:r>
            <a:r>
              <a:rPr lang="ru-RU" dirty="0"/>
              <a:t> </a:t>
            </a:r>
            <a:r>
              <a:rPr lang="ru-RU" dirty="0" err="1"/>
              <a:t>чикади</a:t>
            </a:r>
            <a:r>
              <a:rPr lang="ru-RU" dirty="0"/>
              <a:t>.</a:t>
            </a:r>
          </a:p>
          <a:p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/>
              <a:t>кийматни</a:t>
            </a:r>
            <a:r>
              <a:rPr lang="ru-RU" dirty="0"/>
              <a:t> </a:t>
            </a:r>
            <a:r>
              <a:rPr lang="ru-RU" dirty="0" err="1"/>
              <a:t>текшириш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</a:t>
            </a:r>
            <a:r>
              <a:rPr lang="en-US" dirty="0"/>
              <a:t>IS NULL </a:t>
            </a:r>
            <a:r>
              <a:rPr lang="ru-RU" dirty="0" err="1"/>
              <a:t>ёки</a:t>
            </a:r>
            <a:r>
              <a:rPr lang="ru-RU" dirty="0"/>
              <a:t> </a:t>
            </a:r>
            <a:r>
              <a:rPr lang="en-US" dirty="0"/>
              <a:t>IS NOT NULL </a:t>
            </a:r>
            <a:r>
              <a:rPr lang="ru-RU" dirty="0" err="1" smtClean="0"/>
              <a:t>лардан</a:t>
            </a:r>
            <a:r>
              <a:rPr lang="ru-RU" dirty="0" smtClean="0"/>
              <a:t> </a:t>
            </a:r>
            <a:r>
              <a:rPr lang="ru-RU" dirty="0" err="1" smtClean="0"/>
              <a:t>фойдаланамиз</a:t>
            </a:r>
            <a:r>
              <a:rPr lang="ru-RU" dirty="0"/>
              <a:t>.</a:t>
            </a:r>
          </a:p>
          <a:p>
            <a:r>
              <a:rPr lang="ru-RU" dirty="0" err="1" smtClean="0"/>
              <a:t>алмаштириш</a:t>
            </a:r>
            <a:r>
              <a:rPr lang="ru-RU" dirty="0" smtClean="0"/>
              <a:t> </a:t>
            </a:r>
            <a:r>
              <a:rPr lang="ru-RU" dirty="0" err="1"/>
              <a:t>фукнциялари</a:t>
            </a:r>
            <a:r>
              <a:rPr lang="ru-RU" dirty="0"/>
              <a:t> хам аргумент </a:t>
            </a:r>
            <a:r>
              <a:rPr lang="ru-RU" dirty="0" err="1"/>
              <a:t>сифатида</a:t>
            </a:r>
            <a:r>
              <a:rPr lang="ru-RU" dirty="0"/>
              <a:t> </a:t>
            </a:r>
            <a:r>
              <a:rPr lang="en-US" dirty="0"/>
              <a:t>NULL </a:t>
            </a:r>
            <a:r>
              <a:rPr lang="ru-RU" dirty="0" err="1"/>
              <a:t>булса</a:t>
            </a:r>
            <a:r>
              <a:rPr lang="ru-RU" dirty="0"/>
              <a:t> </a:t>
            </a:r>
            <a:r>
              <a:rPr lang="ru-RU" dirty="0" err="1" smtClean="0"/>
              <a:t>натижа</a:t>
            </a:r>
            <a:r>
              <a:rPr lang="ru-RU" dirty="0" smtClean="0"/>
              <a:t> </a:t>
            </a:r>
            <a:r>
              <a:rPr lang="en-US" dirty="0" smtClean="0"/>
              <a:t>NULL </a:t>
            </a:r>
            <a:r>
              <a:rPr lang="ru-RU" dirty="0"/>
              <a:t>га </a:t>
            </a:r>
            <a:r>
              <a:rPr lang="ru-RU" dirty="0" err="1"/>
              <a:t>тенг</a:t>
            </a:r>
            <a:r>
              <a:rPr lang="ru-RU" dirty="0"/>
              <a:t> </a:t>
            </a:r>
            <a:r>
              <a:rPr lang="ru-RU" dirty="0" err="1"/>
              <a:t>булади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 err="1"/>
              <a:t>Ўқув</a:t>
            </a:r>
            <a:r>
              <a:rPr lang="ru-RU" b="1" dirty="0"/>
              <a:t> </a:t>
            </a:r>
            <a:r>
              <a:rPr lang="ru-RU" b="1" dirty="0" err="1"/>
              <a:t>мисоли</a:t>
            </a:r>
            <a:r>
              <a:rPr lang="ru-RU" b="1" dirty="0"/>
              <a:t>: </a:t>
            </a:r>
            <a:r>
              <a:rPr lang="ru-RU" dirty="0" err="1"/>
              <a:t>Ечилаётган</a:t>
            </a:r>
            <a:r>
              <a:rPr lang="ru-RU" dirty="0"/>
              <a:t> </a:t>
            </a:r>
            <a:r>
              <a:rPr lang="ru-RU" dirty="0" err="1"/>
              <a:t>мисоллар</a:t>
            </a:r>
            <a:r>
              <a:rPr lang="ru-RU" dirty="0"/>
              <a:t> </a:t>
            </a:r>
            <a:r>
              <a:rPr lang="ru-RU" dirty="0" err="1"/>
              <a:t>куйидаги</a:t>
            </a:r>
            <a:r>
              <a:rPr lang="ru-RU" dirty="0"/>
              <a:t> </a:t>
            </a:r>
            <a:r>
              <a:rPr lang="ru-RU" dirty="0" err="1"/>
              <a:t>жадвалари</a:t>
            </a:r>
            <a:r>
              <a:rPr lang="ru-RU" dirty="0"/>
              <a:t> </a:t>
            </a:r>
            <a:r>
              <a:rPr lang="ru-RU" dirty="0" err="1"/>
              <a:t>асосида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бажарилган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63176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73" t="23159" r="8439" b="21494"/>
          <a:stretch/>
        </p:blipFill>
        <p:spPr>
          <a:xfrm>
            <a:off x="1223493" y="1171977"/>
            <a:ext cx="10206951" cy="40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29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778" t="34639" r="20505" b="30854"/>
          <a:stretch/>
        </p:blipFill>
        <p:spPr>
          <a:xfrm>
            <a:off x="437881" y="1690688"/>
            <a:ext cx="11032071" cy="327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67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977" t="14393" r="25377" b="14128"/>
          <a:stretch/>
        </p:blipFill>
        <p:spPr>
          <a:xfrm>
            <a:off x="953036" y="365125"/>
            <a:ext cx="8809149" cy="586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1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28" t="24639" r="26322" b="15574"/>
          <a:stretch/>
        </p:blipFill>
        <p:spPr>
          <a:xfrm>
            <a:off x="1107582" y="1099221"/>
            <a:ext cx="8422785" cy="43850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4573" t="23371" r="22792" b="66594"/>
          <a:stretch/>
        </p:blipFill>
        <p:spPr>
          <a:xfrm>
            <a:off x="1262130" y="365125"/>
            <a:ext cx="8113690" cy="73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96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err="1"/>
              <a:t>Маълумотлар</a:t>
            </a:r>
            <a:r>
              <a:rPr lang="ru-RU" sz="4000" b="1" i="1" dirty="0"/>
              <a:t> </a:t>
            </a:r>
            <a:r>
              <a:rPr lang="ru-RU" sz="4000" b="1" i="1" dirty="0" err="1"/>
              <a:t>базаси</a:t>
            </a:r>
            <a:r>
              <a:rPr lang="ru-RU" sz="4000" b="1" i="1" dirty="0"/>
              <a:t> </a:t>
            </a:r>
            <a:r>
              <a:rPr lang="ru-RU" sz="4000" b="1" i="1" dirty="0" err="1"/>
              <a:t>объектларини</a:t>
            </a:r>
            <a:r>
              <a:rPr lang="ru-RU" sz="4000" b="1" i="1" dirty="0"/>
              <a:t> </a:t>
            </a:r>
            <a:r>
              <a:rPr lang="ru-RU" sz="4000" b="1" i="1" dirty="0" err="1"/>
              <a:t>яратиш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94" t="29078" r="12115" b="29781"/>
          <a:stretch/>
        </p:blipFill>
        <p:spPr>
          <a:xfrm>
            <a:off x="940156" y="1867436"/>
            <a:ext cx="10430495" cy="305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84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601" t="20378" r="24084" b="36312"/>
          <a:stretch/>
        </p:blipFill>
        <p:spPr>
          <a:xfrm>
            <a:off x="319221" y="365125"/>
            <a:ext cx="11546125" cy="425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85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497" t="20495" r="11112" b="25341"/>
          <a:stretch/>
        </p:blipFill>
        <p:spPr>
          <a:xfrm>
            <a:off x="680539" y="772731"/>
            <a:ext cx="10830921" cy="41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2580"/>
            <a:ext cx="10515600" cy="54943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z-Cyrl-UZ" dirty="0" smtClean="0"/>
              <a:t>	</a:t>
            </a:r>
            <a:r>
              <a:rPr lang="en-US" dirty="0" smtClean="0"/>
              <a:t>SQL </a:t>
            </a:r>
            <a:r>
              <a:rPr lang="ru-RU" dirty="0"/>
              <a:t>тили </a:t>
            </a:r>
            <a:r>
              <a:rPr lang="ru-RU" dirty="0" err="1"/>
              <a:t>реляцион</a:t>
            </a:r>
            <a:r>
              <a:rPr lang="ru-RU" dirty="0"/>
              <a:t> алгебра </a:t>
            </a:r>
            <a:r>
              <a:rPr lang="ru-RU" dirty="0" err="1"/>
              <a:t>пайдо</a:t>
            </a:r>
            <a:r>
              <a:rPr lang="ru-RU" dirty="0"/>
              <a:t> </a:t>
            </a:r>
            <a:r>
              <a:rPr lang="ru-RU" dirty="0" err="1"/>
              <a:t>бўлгандан</a:t>
            </a:r>
            <a:r>
              <a:rPr lang="ru-RU" dirty="0"/>
              <a:t> </a:t>
            </a:r>
            <a:r>
              <a:rPr lang="ru-RU" dirty="0" err="1"/>
              <a:t>кейин</a:t>
            </a:r>
            <a:r>
              <a:rPr lang="ru-RU" dirty="0"/>
              <a:t> </a:t>
            </a:r>
            <a:r>
              <a:rPr lang="ru-RU" dirty="0" err="1"/>
              <a:t>пайдо</a:t>
            </a:r>
            <a:r>
              <a:rPr lang="ru-RU" dirty="0"/>
              <a:t> </a:t>
            </a:r>
            <a:r>
              <a:rPr lang="ru-RU" dirty="0" err="1"/>
              <a:t>бўлди</a:t>
            </a:r>
            <a:r>
              <a:rPr lang="ru-RU" dirty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унинг</a:t>
            </a:r>
            <a:r>
              <a:rPr lang="ru-RU" dirty="0" smtClean="0"/>
              <a:t> </a:t>
            </a:r>
            <a:r>
              <a:rPr lang="ru-RU" dirty="0" err="1"/>
              <a:t>биринчи</a:t>
            </a:r>
            <a:r>
              <a:rPr lang="ru-RU" dirty="0"/>
              <a:t> </a:t>
            </a:r>
            <a:r>
              <a:rPr lang="ru-RU" dirty="0" err="1"/>
              <a:t>прототипи</a:t>
            </a:r>
            <a:r>
              <a:rPr lang="ru-RU" dirty="0"/>
              <a:t> IBM </a:t>
            </a:r>
            <a:r>
              <a:rPr lang="ru-RU" dirty="0" err="1"/>
              <a:t>Research</a:t>
            </a:r>
            <a:r>
              <a:rPr lang="ru-RU" dirty="0"/>
              <a:t> </a:t>
            </a:r>
            <a:r>
              <a:rPr lang="ru-RU" dirty="0" err="1"/>
              <a:t>компанияси</a:t>
            </a:r>
            <a:r>
              <a:rPr lang="ru-RU" dirty="0"/>
              <a:t> </a:t>
            </a:r>
            <a:r>
              <a:rPr lang="ru-RU" dirty="0" err="1"/>
              <a:t>томонидан</a:t>
            </a:r>
            <a:r>
              <a:rPr lang="ru-RU" dirty="0"/>
              <a:t> 70 </a:t>
            </a:r>
            <a:r>
              <a:rPr lang="ru-RU" dirty="0" err="1" smtClean="0"/>
              <a:t>йиллар</a:t>
            </a:r>
            <a:r>
              <a:rPr lang="ru-RU" dirty="0" smtClean="0"/>
              <a:t> </a:t>
            </a:r>
            <a:r>
              <a:rPr lang="ru-RU" dirty="0" err="1" smtClean="0"/>
              <a:t>охирида</a:t>
            </a:r>
            <a:r>
              <a:rPr lang="ru-RU" dirty="0" smtClean="0"/>
              <a:t> </a:t>
            </a:r>
            <a:r>
              <a:rPr lang="ru-RU" dirty="0" err="1"/>
              <a:t>яратилган</a:t>
            </a:r>
            <a:r>
              <a:rPr lang="ru-RU" dirty="0"/>
              <a:t>.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/>
              <a:t>тил</a:t>
            </a:r>
            <a:r>
              <a:rPr lang="ru-RU" dirty="0"/>
              <a:t> </a:t>
            </a:r>
            <a:r>
              <a:rPr lang="ru-RU" dirty="0" err="1"/>
              <a:t>биринчи</a:t>
            </a:r>
            <a:r>
              <a:rPr lang="ru-RU" dirty="0"/>
              <a:t> </a:t>
            </a:r>
            <a:r>
              <a:rPr lang="en-US" dirty="0"/>
              <a:t>IBM System R </a:t>
            </a:r>
            <a:r>
              <a:rPr lang="ru-RU" dirty="0" err="1"/>
              <a:t>номли</a:t>
            </a:r>
            <a:r>
              <a:rPr lang="ru-RU" dirty="0"/>
              <a:t> МББТ </a:t>
            </a:r>
            <a:r>
              <a:rPr lang="ru-RU" dirty="0" err="1" smtClean="0"/>
              <a:t>таркибига</a:t>
            </a:r>
            <a:r>
              <a:rPr lang="ru-RU" dirty="0" smtClean="0"/>
              <a:t> </a:t>
            </a:r>
            <a:r>
              <a:rPr lang="ru-RU" dirty="0" err="1" smtClean="0"/>
              <a:t>киритилган</a:t>
            </a:r>
            <a:r>
              <a:rPr lang="ru-RU" dirty="0"/>
              <a:t>. </a:t>
            </a:r>
            <a:r>
              <a:rPr lang="ru-RU" dirty="0" err="1"/>
              <a:t>Кейинчалик</a:t>
            </a:r>
            <a:r>
              <a:rPr lang="ru-RU" dirty="0"/>
              <a:t>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/>
              <a:t>тил</a:t>
            </a:r>
            <a:r>
              <a:rPr lang="ru-RU" dirty="0"/>
              <a:t> </a:t>
            </a:r>
            <a:r>
              <a:rPr lang="ru-RU" dirty="0" err="1"/>
              <a:t>кўпгина</a:t>
            </a:r>
            <a:r>
              <a:rPr lang="ru-RU" dirty="0"/>
              <a:t> </a:t>
            </a:r>
            <a:r>
              <a:rPr lang="ru-RU" dirty="0" err="1"/>
              <a:t>тижорат</a:t>
            </a:r>
            <a:r>
              <a:rPr lang="ru-RU" dirty="0"/>
              <a:t> МББТ </a:t>
            </a:r>
            <a:r>
              <a:rPr lang="ru-RU" dirty="0" err="1"/>
              <a:t>таркибида</a:t>
            </a:r>
            <a:r>
              <a:rPr lang="ru-RU" dirty="0"/>
              <a:t> </a:t>
            </a:r>
            <a:r>
              <a:rPr lang="ru-RU" dirty="0" err="1" smtClean="0"/>
              <a:t>қўлланилган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/>
              <a:t>кенг</a:t>
            </a:r>
            <a:r>
              <a:rPr lang="ru-RU" dirty="0"/>
              <a:t> </a:t>
            </a:r>
            <a:r>
              <a:rPr lang="ru-RU" dirty="0" err="1"/>
              <a:t>тарқалганлиги</a:t>
            </a:r>
            <a:r>
              <a:rPr lang="ru-RU" dirty="0"/>
              <a:t> </a:t>
            </a:r>
            <a:r>
              <a:rPr lang="ru-RU" dirty="0" err="1"/>
              <a:t>сабабли</a:t>
            </a:r>
            <a:r>
              <a:rPr lang="ru-RU" dirty="0"/>
              <a:t> </a:t>
            </a:r>
            <a:r>
              <a:rPr lang="ru-RU" dirty="0" err="1"/>
              <a:t>вақт</a:t>
            </a:r>
            <a:r>
              <a:rPr lang="ru-RU" dirty="0"/>
              <a:t> </a:t>
            </a:r>
            <a:r>
              <a:rPr lang="ru-RU" dirty="0" err="1"/>
              <a:t>ўтиши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реляцион</a:t>
            </a:r>
            <a:r>
              <a:rPr lang="ru-RU" dirty="0"/>
              <a:t> МББТ </a:t>
            </a:r>
            <a:r>
              <a:rPr lang="ru-RU" dirty="0" err="1" smtClean="0"/>
              <a:t>ларда</a:t>
            </a:r>
            <a:r>
              <a:rPr lang="ru-RU" dirty="0" smtClean="0"/>
              <a:t> </a:t>
            </a:r>
            <a:r>
              <a:rPr lang="ru-RU" dirty="0" err="1" smtClean="0"/>
              <a:t>маълумотлар</a:t>
            </a:r>
            <a:r>
              <a:rPr lang="ru-RU" dirty="0" smtClean="0"/>
              <a:t> </a:t>
            </a:r>
            <a:r>
              <a:rPr lang="ru-RU" dirty="0" err="1"/>
              <a:t>устида</a:t>
            </a:r>
            <a:r>
              <a:rPr lang="ru-RU" dirty="0"/>
              <a:t> </a:t>
            </a:r>
            <a:r>
              <a:rPr lang="ru-RU" dirty="0" err="1"/>
              <a:t>амаллар</a:t>
            </a:r>
            <a:r>
              <a:rPr lang="ru-RU" dirty="0"/>
              <a:t> </a:t>
            </a:r>
            <a:r>
              <a:rPr lang="ru-RU" dirty="0" err="1"/>
              <a:t>бажарувчи</a:t>
            </a:r>
            <a:r>
              <a:rPr lang="ru-RU" dirty="0"/>
              <a:t> </a:t>
            </a:r>
            <a:r>
              <a:rPr lang="ru-RU" dirty="0" err="1"/>
              <a:t>тилларнинг</a:t>
            </a:r>
            <a:r>
              <a:rPr lang="ru-RU" dirty="0"/>
              <a:t> </a:t>
            </a:r>
            <a:r>
              <a:rPr lang="ru-RU" dirty="0" err="1"/>
              <a:t>норасмий</a:t>
            </a:r>
            <a:r>
              <a:rPr lang="ru-RU" dirty="0"/>
              <a:t> </a:t>
            </a:r>
            <a:r>
              <a:rPr lang="ru-RU" dirty="0" err="1"/>
              <a:t>стандарти</a:t>
            </a:r>
            <a:r>
              <a:rPr lang="ru-RU" dirty="0"/>
              <a:t> </a:t>
            </a:r>
            <a:r>
              <a:rPr lang="ru-RU" dirty="0" err="1" smtClean="0"/>
              <a:t>бўлиб</a:t>
            </a:r>
            <a:r>
              <a:rPr lang="ru-RU" dirty="0" smtClean="0"/>
              <a:t> </a:t>
            </a:r>
            <a:r>
              <a:rPr lang="ru-RU" dirty="0" err="1" smtClean="0"/>
              <a:t>қолди</a:t>
            </a:r>
            <a:r>
              <a:rPr lang="ru-RU" dirty="0"/>
              <a:t>. </a:t>
            </a:r>
            <a:r>
              <a:rPr lang="en-US" dirty="0"/>
              <a:t>SQL </a:t>
            </a:r>
            <a:r>
              <a:rPr lang="ru-RU" dirty="0" err="1"/>
              <a:t>тилининг</a:t>
            </a:r>
            <a:r>
              <a:rPr lang="ru-RU" dirty="0"/>
              <a:t> </a:t>
            </a:r>
            <a:r>
              <a:rPr lang="ru-RU" dirty="0" err="1"/>
              <a:t>биринчи</a:t>
            </a:r>
            <a:r>
              <a:rPr lang="ru-RU" dirty="0"/>
              <a:t> </a:t>
            </a:r>
            <a:r>
              <a:rPr lang="ru-RU" dirty="0" err="1"/>
              <a:t>рамий</a:t>
            </a:r>
            <a:r>
              <a:rPr lang="ru-RU" dirty="0"/>
              <a:t> </a:t>
            </a:r>
            <a:r>
              <a:rPr lang="ru-RU" dirty="0" err="1"/>
              <a:t>стандарти</a:t>
            </a:r>
            <a:r>
              <a:rPr lang="ru-RU" dirty="0"/>
              <a:t> 1989 </a:t>
            </a:r>
            <a:r>
              <a:rPr lang="ru-RU" dirty="0" err="1"/>
              <a:t>йил</a:t>
            </a:r>
            <a:r>
              <a:rPr lang="ru-RU" dirty="0"/>
              <a:t> </a:t>
            </a:r>
            <a:r>
              <a:rPr lang="ru-RU" dirty="0" err="1"/>
              <a:t>қабул</a:t>
            </a:r>
            <a:r>
              <a:rPr lang="ru-RU" dirty="0"/>
              <a:t> </a:t>
            </a:r>
            <a:r>
              <a:rPr lang="ru-RU" dirty="0" err="1"/>
              <a:t>қилинган</a:t>
            </a:r>
            <a:r>
              <a:rPr lang="ru-RU" dirty="0" smtClean="0"/>
              <a:t>. </a:t>
            </a:r>
            <a:r>
              <a:rPr lang="ru-RU" dirty="0" err="1"/>
              <a:t>Кўпгина</a:t>
            </a:r>
            <a:r>
              <a:rPr lang="ru-RU" dirty="0"/>
              <a:t> МББТ </a:t>
            </a:r>
            <a:r>
              <a:rPr lang="ru-RU" dirty="0" err="1"/>
              <a:t>лар</a:t>
            </a:r>
            <a:r>
              <a:rPr lang="ru-RU" dirty="0"/>
              <a:t> </a:t>
            </a:r>
            <a:r>
              <a:rPr lang="ru-RU" dirty="0" err="1"/>
              <a:t>ушбу</a:t>
            </a:r>
            <a:r>
              <a:rPr lang="ru-RU" dirty="0"/>
              <a:t> </a:t>
            </a:r>
            <a:r>
              <a:rPr lang="ru-RU" dirty="0" err="1"/>
              <a:t>стандартни</a:t>
            </a:r>
            <a:r>
              <a:rPr lang="ru-RU" dirty="0"/>
              <a:t> </a:t>
            </a:r>
            <a:r>
              <a:rPr lang="ru-RU" dirty="0" err="1"/>
              <a:t>қўллаб</a:t>
            </a:r>
            <a:r>
              <a:rPr lang="ru-RU" dirty="0"/>
              <a:t> – </a:t>
            </a:r>
            <a:r>
              <a:rPr lang="ru-RU" dirty="0" err="1"/>
              <a:t>қувватлайди</a:t>
            </a:r>
            <a:r>
              <a:rPr lang="ru-RU" dirty="0"/>
              <a:t>. </a:t>
            </a:r>
            <a:r>
              <a:rPr lang="ru-RU" dirty="0" err="1"/>
              <a:t>Бироқ</a:t>
            </a:r>
            <a:r>
              <a:rPr lang="ru-RU" dirty="0"/>
              <a:t> </a:t>
            </a:r>
            <a:r>
              <a:rPr lang="ru-RU" dirty="0" err="1" smtClean="0"/>
              <a:t>маълумотлар</a:t>
            </a:r>
            <a:r>
              <a:rPr lang="ru-RU" dirty="0" smtClean="0"/>
              <a:t> </a:t>
            </a:r>
            <a:r>
              <a:rPr lang="ru-RU" dirty="0" err="1" smtClean="0"/>
              <a:t>базаси</a:t>
            </a:r>
            <a:r>
              <a:rPr lang="ru-RU" dirty="0" smtClean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боғлиқ</a:t>
            </a:r>
            <a:r>
              <a:rPr lang="ru-RU" dirty="0"/>
              <a:t> </a:t>
            </a:r>
            <a:r>
              <a:rPr lang="ru-RU" dirty="0" err="1"/>
              <a:t>ахборот</a:t>
            </a:r>
            <a:r>
              <a:rPr lang="ru-RU" dirty="0"/>
              <a:t> </a:t>
            </a:r>
            <a:r>
              <a:rPr lang="ru-RU" dirty="0" err="1"/>
              <a:t>технологияларининг</a:t>
            </a:r>
            <a:r>
              <a:rPr lang="ru-RU" dirty="0"/>
              <a:t> </a:t>
            </a:r>
            <a:r>
              <a:rPr lang="ru-RU" dirty="0" err="1"/>
              <a:t>ривожланиши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 smtClean="0"/>
              <a:t>баъзи</a:t>
            </a:r>
            <a:r>
              <a:rPr lang="ru-RU" dirty="0" smtClean="0"/>
              <a:t> </a:t>
            </a:r>
            <a:r>
              <a:rPr lang="ru-RU" dirty="0" err="1" smtClean="0"/>
              <a:t>талабларнинг</a:t>
            </a:r>
            <a:r>
              <a:rPr lang="ru-RU" dirty="0" smtClean="0"/>
              <a:t> </a:t>
            </a:r>
            <a:r>
              <a:rPr lang="ru-RU" dirty="0" err="1"/>
              <a:t>пайдо</a:t>
            </a:r>
            <a:r>
              <a:rPr lang="ru-RU" dirty="0"/>
              <a:t> </a:t>
            </a:r>
            <a:r>
              <a:rPr lang="ru-RU" dirty="0" err="1"/>
              <a:t>бўлиши</a:t>
            </a:r>
            <a:r>
              <a:rPr lang="ru-RU" dirty="0"/>
              <a:t> </a:t>
            </a:r>
            <a:r>
              <a:rPr lang="ru-RU" dirty="0" err="1"/>
              <a:t>биринчи</a:t>
            </a:r>
            <a:r>
              <a:rPr lang="ru-RU" dirty="0"/>
              <a:t> </a:t>
            </a:r>
            <a:r>
              <a:rPr lang="en-US" dirty="0"/>
              <a:t>SQL </a:t>
            </a:r>
            <a:r>
              <a:rPr lang="ru-RU" dirty="0" err="1"/>
              <a:t>стандартини</a:t>
            </a:r>
            <a:r>
              <a:rPr lang="ru-RU" dirty="0"/>
              <a:t>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ишлаш</a:t>
            </a:r>
            <a:r>
              <a:rPr lang="ru-RU" dirty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кенгайтиришни</a:t>
            </a:r>
            <a:r>
              <a:rPr lang="ru-RU" dirty="0" smtClean="0"/>
              <a:t> </a:t>
            </a:r>
            <a:r>
              <a:rPr lang="ru-RU" dirty="0" err="1"/>
              <a:t>тақоза</a:t>
            </a:r>
            <a:r>
              <a:rPr lang="ru-RU" dirty="0"/>
              <a:t> </a:t>
            </a:r>
            <a:r>
              <a:rPr lang="ru-RU" dirty="0" err="1"/>
              <a:t>этди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8991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877" t="20378" r="7183" b="22051"/>
          <a:stretch/>
        </p:blipFill>
        <p:spPr>
          <a:xfrm>
            <a:off x="528034" y="365125"/>
            <a:ext cx="11121736" cy="458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87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2746" y="2014482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977" t="39216" r="7780" b="8495"/>
          <a:stretch/>
        </p:blipFill>
        <p:spPr>
          <a:xfrm>
            <a:off x="505181" y="1027906"/>
            <a:ext cx="11181637" cy="421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30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978" t="16506" r="7481" b="17473"/>
          <a:stretch/>
        </p:blipFill>
        <p:spPr>
          <a:xfrm>
            <a:off x="734095" y="365125"/>
            <a:ext cx="10707424" cy="508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95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95" t="21087" r="10778" b="29189"/>
          <a:stretch/>
        </p:blipFill>
        <p:spPr>
          <a:xfrm>
            <a:off x="838200" y="2073498"/>
            <a:ext cx="10515600" cy="36804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3579" t="19322" r="7482" b="64481"/>
          <a:stretch/>
        </p:blipFill>
        <p:spPr>
          <a:xfrm>
            <a:off x="838200" y="505831"/>
            <a:ext cx="10225826" cy="118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269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403" t="14920" r="11956" b="6030"/>
          <a:stretch/>
        </p:blipFill>
        <p:spPr>
          <a:xfrm>
            <a:off x="746975" y="365125"/>
            <a:ext cx="10187189" cy="57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48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SELECT </a:t>
            </a:r>
            <a:r>
              <a:rPr lang="ru-RU" b="1" i="1" dirty="0" err="1"/>
              <a:t>оператори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28" t="20791" r="11614" b="9951"/>
          <a:stretch/>
        </p:blipFill>
        <p:spPr>
          <a:xfrm>
            <a:off x="838200" y="1690688"/>
            <a:ext cx="9864144" cy="48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33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778" t="17737" r="7283" b="9551"/>
          <a:stretch/>
        </p:blipFill>
        <p:spPr>
          <a:xfrm>
            <a:off x="838200" y="365125"/>
            <a:ext cx="10225827" cy="531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50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280" t="15625" r="18816" b="19939"/>
          <a:stretch/>
        </p:blipFill>
        <p:spPr>
          <a:xfrm>
            <a:off x="838200" y="365125"/>
            <a:ext cx="10518256" cy="563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99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281" t="17385" r="18517" b="11487"/>
          <a:stretch/>
        </p:blipFill>
        <p:spPr>
          <a:xfrm>
            <a:off x="838200" y="365124"/>
            <a:ext cx="9748234" cy="574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8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907" t="12632" r="12253" b="14481"/>
          <a:stretch/>
        </p:blipFill>
        <p:spPr>
          <a:xfrm>
            <a:off x="838200" y="365125"/>
            <a:ext cx="10524989" cy="549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7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9093"/>
            <a:ext cx="10515600" cy="58678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1999 </a:t>
            </a:r>
            <a:r>
              <a:rPr lang="ru-RU" dirty="0" err="1"/>
              <a:t>йил</a:t>
            </a:r>
            <a:r>
              <a:rPr lang="ru-RU" dirty="0"/>
              <a:t> </a:t>
            </a:r>
            <a:r>
              <a:rPr lang="en-US" dirty="0"/>
              <a:t>SQL3 </a:t>
            </a:r>
            <a:r>
              <a:rPr lang="ru-RU" dirty="0" err="1"/>
              <a:t>деб</a:t>
            </a:r>
            <a:r>
              <a:rPr lang="ru-RU" dirty="0"/>
              <a:t> </a:t>
            </a:r>
            <a:r>
              <a:rPr lang="ru-RU" dirty="0" err="1"/>
              <a:t>аталган</a:t>
            </a:r>
            <a:r>
              <a:rPr lang="ru-RU" dirty="0"/>
              <a:t> </a:t>
            </a:r>
            <a:r>
              <a:rPr lang="ru-RU" dirty="0" err="1"/>
              <a:t>янги</a:t>
            </a:r>
            <a:r>
              <a:rPr lang="ru-RU" dirty="0"/>
              <a:t> стандарт </a:t>
            </a:r>
            <a:r>
              <a:rPr lang="ru-RU" dirty="0" err="1"/>
              <a:t>пайдо</a:t>
            </a:r>
            <a:r>
              <a:rPr lang="ru-RU" dirty="0"/>
              <a:t> </a:t>
            </a:r>
            <a:r>
              <a:rPr lang="ru-RU" dirty="0" err="1"/>
              <a:t>бўлди</a:t>
            </a:r>
            <a:r>
              <a:rPr lang="ru-RU" dirty="0"/>
              <a:t>. </a:t>
            </a:r>
            <a:r>
              <a:rPr lang="ru-RU" dirty="0" err="1"/>
              <a:t>Агар</a:t>
            </a:r>
            <a:r>
              <a:rPr lang="ru-RU" dirty="0"/>
              <a:t> </a:t>
            </a:r>
            <a:r>
              <a:rPr lang="en-US" dirty="0"/>
              <a:t>SQL1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en-US" dirty="0" smtClean="0"/>
              <a:t>SQL2 </a:t>
            </a:r>
            <a:r>
              <a:rPr lang="ru-RU" dirty="0" err="1"/>
              <a:t>стандартлари</a:t>
            </a:r>
            <a:r>
              <a:rPr lang="ru-RU" dirty="0"/>
              <a:t> </a:t>
            </a:r>
            <a:r>
              <a:rPr lang="ru-RU" dirty="0" err="1"/>
              <a:t>бири</a:t>
            </a:r>
            <a:r>
              <a:rPr lang="ru-RU" dirty="0"/>
              <a:t> –</a:t>
            </a:r>
            <a:r>
              <a:rPr lang="ru-RU" dirty="0" err="1"/>
              <a:t>биридан</a:t>
            </a:r>
            <a:r>
              <a:rPr lang="ru-RU" dirty="0"/>
              <a:t> </a:t>
            </a:r>
            <a:r>
              <a:rPr lang="ru-RU" dirty="0" err="1"/>
              <a:t>миқдор</a:t>
            </a:r>
            <a:r>
              <a:rPr lang="ru-RU" dirty="0"/>
              <a:t> </a:t>
            </a:r>
            <a:r>
              <a:rPr lang="ru-RU" dirty="0" err="1"/>
              <a:t>жихати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фарқ</a:t>
            </a:r>
            <a:r>
              <a:rPr lang="ru-RU" dirty="0"/>
              <a:t> </a:t>
            </a:r>
            <a:r>
              <a:rPr lang="ru-RU" dirty="0" err="1"/>
              <a:t>қилган</a:t>
            </a:r>
            <a:r>
              <a:rPr lang="ru-RU" dirty="0"/>
              <a:t> </a:t>
            </a:r>
            <a:r>
              <a:rPr lang="ru-RU" dirty="0" err="1" smtClean="0"/>
              <a:t>бўлса</a:t>
            </a:r>
            <a:r>
              <a:rPr lang="ru-RU" dirty="0" smtClean="0"/>
              <a:t>, </a:t>
            </a:r>
            <a:r>
              <a:rPr lang="en-US" dirty="0" smtClean="0"/>
              <a:t>SQL3 </a:t>
            </a:r>
            <a:r>
              <a:rPr lang="ru-RU" dirty="0" err="1"/>
              <a:t>стандарти</a:t>
            </a:r>
            <a:r>
              <a:rPr lang="ru-RU" dirty="0"/>
              <a:t> </a:t>
            </a:r>
            <a:r>
              <a:rPr lang="ru-RU" dirty="0" err="1"/>
              <a:t>сифат</a:t>
            </a:r>
            <a:r>
              <a:rPr lang="ru-RU" dirty="0"/>
              <a:t> </a:t>
            </a:r>
            <a:r>
              <a:rPr lang="ru-RU" dirty="0" err="1"/>
              <a:t>жихатлари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фарқланади</a:t>
            </a:r>
            <a:r>
              <a:rPr lang="ru-RU" dirty="0"/>
              <a:t>. </a:t>
            </a:r>
            <a:r>
              <a:rPr lang="en-US" dirty="0"/>
              <a:t>SQL3 </a:t>
            </a:r>
            <a:r>
              <a:rPr lang="ru-RU" dirty="0"/>
              <a:t>га </a:t>
            </a:r>
            <a:r>
              <a:rPr lang="ru-RU" dirty="0" err="1" smtClean="0"/>
              <a:t>мураккаб</a:t>
            </a:r>
            <a:r>
              <a:rPr lang="ru-RU" dirty="0" smtClean="0"/>
              <a:t> </a:t>
            </a:r>
            <a:r>
              <a:rPr lang="ru-RU" dirty="0" err="1" smtClean="0"/>
              <a:t>структурага</a:t>
            </a:r>
            <a:r>
              <a:rPr lang="ru-RU" dirty="0" smtClean="0"/>
              <a:t> </a:t>
            </a:r>
            <a:r>
              <a:rPr lang="ru-RU" dirty="0" err="1"/>
              <a:t>эга</a:t>
            </a:r>
            <a:r>
              <a:rPr lang="ru-RU" dirty="0"/>
              <a:t> </a:t>
            </a:r>
            <a:r>
              <a:rPr lang="ru-RU" dirty="0" err="1"/>
              <a:t>маълумотлар</a:t>
            </a:r>
            <a:r>
              <a:rPr lang="ru-RU" dirty="0"/>
              <a:t> </a:t>
            </a:r>
            <a:r>
              <a:rPr lang="ru-RU" dirty="0" err="1"/>
              <a:t>типини</a:t>
            </a:r>
            <a:r>
              <a:rPr lang="ru-RU" dirty="0"/>
              <a:t> </a:t>
            </a:r>
            <a:r>
              <a:rPr lang="ru-RU" dirty="0" err="1"/>
              <a:t>ишлатиш</a:t>
            </a:r>
            <a:r>
              <a:rPr lang="ru-RU" dirty="0"/>
              <a:t> </a:t>
            </a:r>
            <a:r>
              <a:rPr lang="ru-RU" dirty="0" err="1"/>
              <a:t>имконини</a:t>
            </a:r>
            <a:r>
              <a:rPr lang="ru-RU" dirty="0"/>
              <a:t> </a:t>
            </a:r>
            <a:r>
              <a:rPr lang="ru-RU" dirty="0" err="1"/>
              <a:t>берадиган</a:t>
            </a:r>
            <a:r>
              <a:rPr lang="ru-RU" dirty="0"/>
              <a:t> </a:t>
            </a:r>
            <a:r>
              <a:rPr lang="ru-RU" dirty="0" err="1" smtClean="0"/>
              <a:t>янги</a:t>
            </a:r>
            <a:r>
              <a:rPr lang="ru-RU" dirty="0" smtClean="0"/>
              <a:t> </a:t>
            </a:r>
            <a:r>
              <a:rPr lang="ru-RU" dirty="0" err="1" smtClean="0"/>
              <a:t>маълумотлар</a:t>
            </a:r>
            <a:r>
              <a:rPr lang="ru-RU" dirty="0" smtClean="0"/>
              <a:t>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киритилган</a:t>
            </a:r>
            <a:r>
              <a:rPr lang="ru-RU" dirty="0"/>
              <a:t>.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/>
              <a:t>типни</a:t>
            </a:r>
            <a:r>
              <a:rPr lang="ru-RU" dirty="0"/>
              <a:t> </a:t>
            </a:r>
            <a:r>
              <a:rPr lang="ru-RU" dirty="0" err="1"/>
              <a:t>объектга</a:t>
            </a:r>
            <a:r>
              <a:rPr lang="ru-RU" dirty="0"/>
              <a:t> </a:t>
            </a:r>
            <a:r>
              <a:rPr lang="ru-RU" dirty="0" err="1"/>
              <a:t>мўлжалланганлик</a:t>
            </a:r>
            <a:r>
              <a:rPr lang="ru-RU" dirty="0"/>
              <a:t> </a:t>
            </a:r>
            <a:r>
              <a:rPr lang="ru-RU" dirty="0" err="1" smtClean="0"/>
              <a:t>даражаси</a:t>
            </a:r>
            <a:r>
              <a:rPr lang="ru-RU" dirty="0" smtClean="0"/>
              <a:t> </a:t>
            </a:r>
            <a:r>
              <a:rPr lang="ru-RU" dirty="0" err="1" smtClean="0"/>
              <a:t>юқори</a:t>
            </a:r>
            <a:r>
              <a:rPr lang="ru-RU" dirty="0" smtClean="0"/>
              <a:t> </a:t>
            </a:r>
            <a:r>
              <a:rPr lang="ru-RU" dirty="0" err="1"/>
              <a:t>хисобланади</a:t>
            </a:r>
            <a:r>
              <a:rPr lang="ru-RU" dirty="0"/>
              <a:t>. </a:t>
            </a:r>
            <a:r>
              <a:rPr lang="en-US" dirty="0"/>
              <a:t>SQL </a:t>
            </a:r>
            <a:r>
              <a:rPr lang="ru-RU" dirty="0" err="1"/>
              <a:t>тилини</a:t>
            </a:r>
            <a:r>
              <a:rPr lang="ru-RU" dirty="0"/>
              <a:t> </a:t>
            </a:r>
            <a:r>
              <a:rPr lang="ru-RU" dirty="0" err="1"/>
              <a:t>тула</a:t>
            </a:r>
            <a:r>
              <a:rPr lang="ru-RU" dirty="0"/>
              <a:t> </a:t>
            </a:r>
            <a:r>
              <a:rPr lang="ru-RU" dirty="0" err="1"/>
              <a:t>қонли</a:t>
            </a:r>
            <a:r>
              <a:rPr lang="ru-RU" dirty="0"/>
              <a:t> </a:t>
            </a:r>
            <a:r>
              <a:rPr lang="ru-RU" dirty="0" err="1"/>
              <a:t>анъанавий</a:t>
            </a:r>
            <a:r>
              <a:rPr lang="ru-RU" dirty="0"/>
              <a:t> </a:t>
            </a:r>
            <a:r>
              <a:rPr lang="ru-RU" dirty="0" err="1"/>
              <a:t>дастурлаш</a:t>
            </a:r>
            <a:r>
              <a:rPr lang="ru-RU" dirty="0"/>
              <a:t> </a:t>
            </a:r>
            <a:r>
              <a:rPr lang="ru-RU" dirty="0" err="1" smtClean="0"/>
              <a:t>тиллари</a:t>
            </a:r>
            <a:r>
              <a:rPr lang="ru-RU" dirty="0" smtClean="0"/>
              <a:t> </a:t>
            </a:r>
            <a:r>
              <a:rPr lang="ru-RU" dirty="0" err="1" smtClean="0"/>
              <a:t>таркибига</a:t>
            </a:r>
            <a:r>
              <a:rPr lang="ru-RU" dirty="0" smtClean="0"/>
              <a:t> </a:t>
            </a:r>
            <a:r>
              <a:rPr lang="ru-RU" dirty="0" err="1"/>
              <a:t>киритиб</a:t>
            </a:r>
            <a:r>
              <a:rPr lang="ru-RU" dirty="0"/>
              <a:t> </a:t>
            </a:r>
            <a:r>
              <a:rPr lang="ru-RU" dirty="0" err="1"/>
              <a:t>бўлмайди</a:t>
            </a:r>
            <a:r>
              <a:rPr lang="ru-RU" dirty="0"/>
              <a:t>. </a:t>
            </a:r>
            <a:r>
              <a:rPr lang="ru-RU" dirty="0" err="1"/>
              <a:t>Чунки</a:t>
            </a:r>
            <a:r>
              <a:rPr lang="ru-RU" dirty="0"/>
              <a:t> </a:t>
            </a:r>
            <a:r>
              <a:rPr lang="ru-RU" dirty="0" err="1"/>
              <a:t>унда</a:t>
            </a:r>
            <a:r>
              <a:rPr lang="ru-RU" dirty="0"/>
              <a:t> </a:t>
            </a:r>
            <a:r>
              <a:rPr lang="ru-RU" dirty="0" err="1"/>
              <a:t>дастур</a:t>
            </a:r>
            <a:r>
              <a:rPr lang="ru-RU" dirty="0"/>
              <a:t> </a:t>
            </a:r>
            <a:r>
              <a:rPr lang="ru-RU" dirty="0" err="1"/>
              <a:t>бажарилишини</a:t>
            </a:r>
            <a:r>
              <a:rPr lang="ru-RU" dirty="0"/>
              <a:t> </a:t>
            </a:r>
            <a:r>
              <a:rPr lang="ru-RU" dirty="0" err="1"/>
              <a:t>бошқарувчи</a:t>
            </a:r>
            <a:endParaRPr lang="ru-RU" dirty="0"/>
          </a:p>
          <a:p>
            <a:pPr marL="0" indent="0" algn="just">
              <a:buNone/>
            </a:pP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бошқа</a:t>
            </a:r>
            <a:r>
              <a:rPr lang="ru-RU" dirty="0"/>
              <a:t> </a:t>
            </a:r>
            <a:r>
              <a:rPr lang="ru-RU" dirty="0" err="1"/>
              <a:t>кўпгина</a:t>
            </a:r>
            <a:r>
              <a:rPr lang="ru-RU" dirty="0"/>
              <a:t> </a:t>
            </a:r>
            <a:r>
              <a:rPr lang="ru-RU" dirty="0" err="1"/>
              <a:t>анъанавий</a:t>
            </a:r>
            <a:r>
              <a:rPr lang="ru-RU" dirty="0"/>
              <a:t> </a:t>
            </a:r>
            <a:r>
              <a:rPr lang="ru-RU" dirty="0" err="1"/>
              <a:t>оператторлар</a:t>
            </a:r>
            <a:r>
              <a:rPr lang="ru-RU" dirty="0"/>
              <a:t> </a:t>
            </a:r>
            <a:r>
              <a:rPr lang="ru-RU" dirty="0" err="1"/>
              <a:t>йўқ</a:t>
            </a:r>
            <a:r>
              <a:rPr lang="ru-RU" dirty="0"/>
              <a:t>. </a:t>
            </a:r>
            <a:r>
              <a:rPr lang="ru-RU" dirty="0" err="1"/>
              <a:t>Унда</a:t>
            </a:r>
            <a:r>
              <a:rPr lang="ru-RU" dirty="0"/>
              <a:t> </a:t>
            </a:r>
            <a:r>
              <a:rPr lang="ru-RU" dirty="0" err="1"/>
              <a:t>фақат</a:t>
            </a:r>
            <a:r>
              <a:rPr lang="ru-RU" dirty="0"/>
              <a:t> </a:t>
            </a:r>
            <a:r>
              <a:rPr lang="ru-RU" dirty="0" err="1" smtClean="0"/>
              <a:t>маълумотлар</a:t>
            </a:r>
            <a:r>
              <a:rPr lang="ru-RU" dirty="0" smtClean="0"/>
              <a:t> </a:t>
            </a:r>
            <a:r>
              <a:rPr lang="ru-RU" dirty="0" err="1" smtClean="0"/>
              <a:t>базасида</a:t>
            </a:r>
            <a:r>
              <a:rPr lang="ru-RU" dirty="0" smtClean="0"/>
              <a:t> </a:t>
            </a:r>
            <a:r>
              <a:rPr lang="ru-RU" dirty="0" err="1"/>
              <a:t>сақланаётган</a:t>
            </a:r>
            <a:r>
              <a:rPr lang="ru-RU" dirty="0"/>
              <a:t> </a:t>
            </a:r>
            <a:r>
              <a:rPr lang="ru-RU" dirty="0" err="1"/>
              <a:t>маълумотиларга</a:t>
            </a:r>
            <a:r>
              <a:rPr lang="ru-RU" dirty="0"/>
              <a:t> </a:t>
            </a:r>
            <a:r>
              <a:rPr lang="ru-RU" dirty="0" err="1"/>
              <a:t>мурожаат</a:t>
            </a:r>
            <a:r>
              <a:rPr lang="ru-RU" dirty="0"/>
              <a:t> </a:t>
            </a:r>
            <a:r>
              <a:rPr lang="ru-RU" dirty="0" err="1"/>
              <a:t>қилувчи</a:t>
            </a:r>
            <a:r>
              <a:rPr lang="ru-RU" dirty="0"/>
              <a:t> </a:t>
            </a:r>
            <a:r>
              <a:rPr lang="ru-RU" dirty="0" err="1"/>
              <a:t>операторлар</a:t>
            </a:r>
            <a:r>
              <a:rPr lang="ru-RU" dirty="0"/>
              <a:t> </a:t>
            </a:r>
            <a:r>
              <a:rPr lang="ru-RU" dirty="0" err="1" smtClean="0"/>
              <a:t>мавжуд</a:t>
            </a:r>
            <a:r>
              <a:rPr lang="ru-RU" dirty="0" smtClean="0"/>
              <a:t>. SQL </a:t>
            </a:r>
            <a:r>
              <a:rPr lang="ru-RU" dirty="0"/>
              <a:t>тили </a:t>
            </a:r>
            <a:r>
              <a:rPr lang="ru-RU" dirty="0" err="1"/>
              <a:t>ўрганиш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</a:t>
            </a:r>
            <a:r>
              <a:rPr lang="ru-RU" dirty="0" err="1"/>
              <a:t>жуда</a:t>
            </a:r>
            <a:r>
              <a:rPr lang="ru-RU" dirty="0"/>
              <a:t> </a:t>
            </a:r>
            <a:r>
              <a:rPr lang="ru-RU" dirty="0" err="1"/>
              <a:t>осон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04694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404" t="16329" r="11856" b="8670"/>
          <a:stretch/>
        </p:blipFill>
        <p:spPr>
          <a:xfrm>
            <a:off x="838200" y="365125"/>
            <a:ext cx="10805106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791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503" t="22491" r="12751" b="15889"/>
          <a:stretch/>
        </p:blipFill>
        <p:spPr>
          <a:xfrm>
            <a:off x="682581" y="365124"/>
            <a:ext cx="10579139" cy="47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905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276" t="27465" r="6983" b="45070"/>
          <a:stretch/>
        </p:blipFill>
        <p:spPr>
          <a:xfrm>
            <a:off x="838200" y="1159097"/>
            <a:ext cx="10526995" cy="207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044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err="1"/>
              <a:t>Бир</a:t>
            </a:r>
            <a:r>
              <a:rPr lang="ru-RU" sz="3600" b="1" i="1" dirty="0"/>
              <a:t> </a:t>
            </a:r>
            <a:r>
              <a:rPr lang="ru-RU" sz="3600" b="1" i="1" dirty="0" err="1"/>
              <a:t>неча</a:t>
            </a:r>
            <a:r>
              <a:rPr lang="ru-RU" sz="3600" b="1" i="1" dirty="0"/>
              <a:t> </a:t>
            </a:r>
            <a:r>
              <a:rPr lang="ru-RU" sz="3600" b="1" i="1" dirty="0" err="1"/>
              <a:t>жадваллардан</a:t>
            </a:r>
            <a:r>
              <a:rPr lang="ru-RU" sz="3600" b="1" i="1" dirty="0"/>
              <a:t> </a:t>
            </a:r>
            <a:r>
              <a:rPr lang="ru-RU" sz="3600" b="1" i="1" dirty="0" err="1"/>
              <a:t>маълумотларни</a:t>
            </a:r>
            <a:r>
              <a:rPr lang="ru-RU" sz="3600" b="1" i="1" dirty="0"/>
              <a:t> </a:t>
            </a:r>
            <a:r>
              <a:rPr lang="ru-RU" sz="3600" b="1" i="1" dirty="0" err="1"/>
              <a:t>танлаш</a:t>
            </a:r>
            <a:r>
              <a:rPr lang="ru-RU" sz="3600" b="1" i="1" dirty="0"/>
              <a:t> </a:t>
            </a:r>
            <a:r>
              <a:rPr lang="ru-RU" sz="3600" b="1" i="1" dirty="0" err="1"/>
              <a:t>учун</a:t>
            </a:r>
            <a:r>
              <a:rPr lang="ru-RU" sz="3600" b="1" i="1" dirty="0"/>
              <a:t> </a:t>
            </a:r>
            <a:r>
              <a:rPr lang="en-US" sz="3600" b="1" i="1" dirty="0"/>
              <a:t>SQL </a:t>
            </a:r>
            <a:r>
              <a:rPr lang="ru-RU" sz="3600" b="1" i="1" dirty="0"/>
              <a:t>ни </a:t>
            </a:r>
            <a:r>
              <a:rPr lang="ru-RU" sz="3600" b="1" i="1" dirty="0" err="1"/>
              <a:t>қўллаш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10" t="18424" r="7936" b="11134"/>
          <a:stretch/>
        </p:blipFill>
        <p:spPr>
          <a:xfrm>
            <a:off x="1725768" y="1996224"/>
            <a:ext cx="8925059" cy="454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929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076" t="13864" r="6885" b="14480"/>
          <a:stretch/>
        </p:blipFill>
        <p:spPr>
          <a:xfrm>
            <a:off x="838200" y="553791"/>
            <a:ext cx="10515600" cy="538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818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/>
              <a:t>Жадвал</a:t>
            </a:r>
            <a:r>
              <a:rPr lang="ru-RU" b="1" i="1" dirty="0"/>
              <a:t> </a:t>
            </a:r>
            <a:r>
              <a:rPr lang="ru-RU" b="1" i="1" dirty="0" err="1"/>
              <a:t>маълумотларини</a:t>
            </a:r>
            <a:r>
              <a:rPr lang="ru-RU" b="1" i="1" dirty="0"/>
              <a:t> </a:t>
            </a:r>
            <a:r>
              <a:rPr lang="ru-RU" b="1" i="1" dirty="0" err="1"/>
              <a:t>тахрирлаш</a:t>
            </a:r>
            <a:r>
              <a:rPr lang="ru-RU" b="1" i="1" dirty="0"/>
              <a:t> </a:t>
            </a:r>
            <a:r>
              <a:rPr lang="ru-RU" b="1" i="1" dirty="0" err="1"/>
              <a:t>операторлари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МБдаги</a:t>
            </a:r>
            <a:r>
              <a:rPr lang="ru-RU" dirty="0" smtClean="0"/>
              <a:t> </a:t>
            </a:r>
            <a:r>
              <a:rPr lang="ru-RU" dirty="0" err="1"/>
              <a:t>жадваллардаги</a:t>
            </a:r>
            <a:r>
              <a:rPr lang="ru-RU" dirty="0"/>
              <a:t> </a:t>
            </a:r>
            <a:r>
              <a:rPr lang="ru-RU" dirty="0" err="1"/>
              <a:t>маълумотларни</a:t>
            </a:r>
            <a:r>
              <a:rPr lang="ru-RU" dirty="0"/>
              <a:t> </a:t>
            </a:r>
            <a:r>
              <a:rPr lang="ru-RU" dirty="0" err="1"/>
              <a:t>турли</a:t>
            </a:r>
            <a:r>
              <a:rPr lang="ru-RU" dirty="0"/>
              <a:t> </a:t>
            </a:r>
            <a:r>
              <a:rPr lang="ru-RU" dirty="0" err="1"/>
              <a:t>усуллар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танлаб</a:t>
            </a:r>
            <a:r>
              <a:rPr lang="ru-RU" dirty="0"/>
              <a:t> </a:t>
            </a:r>
            <a:r>
              <a:rPr lang="ru-RU" dirty="0" err="1" smtClean="0"/>
              <a:t>олиш</a:t>
            </a:r>
            <a:r>
              <a:rPr lang="ru-RU" dirty="0" smtClean="0"/>
              <a:t> </a:t>
            </a:r>
            <a:r>
              <a:rPr lang="ru-RU" dirty="0" err="1" smtClean="0"/>
              <a:t>операторлари</a:t>
            </a:r>
            <a:r>
              <a:rPr lang="ru-RU" dirty="0" smtClean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юкорида</a:t>
            </a:r>
            <a:r>
              <a:rPr lang="ru-RU" dirty="0"/>
              <a:t> </a:t>
            </a:r>
            <a:r>
              <a:rPr lang="ru-RU" dirty="0" err="1"/>
              <a:t>танишиб</a:t>
            </a:r>
            <a:r>
              <a:rPr lang="ru-RU" dirty="0"/>
              <a:t> </a:t>
            </a:r>
            <a:r>
              <a:rPr lang="ru-RU" dirty="0" err="1"/>
              <a:t>чикдик</a:t>
            </a:r>
            <a:r>
              <a:rPr lang="ru-RU" dirty="0"/>
              <a:t>. Энди </a:t>
            </a:r>
            <a:r>
              <a:rPr lang="ru-RU" dirty="0" err="1"/>
              <a:t>биз</a:t>
            </a:r>
            <a:r>
              <a:rPr lang="ru-RU" dirty="0"/>
              <a:t> SQL </a:t>
            </a:r>
            <a:r>
              <a:rPr lang="ru-RU" dirty="0" err="1" smtClean="0"/>
              <a:t>тилида</a:t>
            </a:r>
            <a:r>
              <a:rPr lang="ru-RU" dirty="0" smtClean="0"/>
              <a:t> </a:t>
            </a:r>
            <a:r>
              <a:rPr lang="ru-RU" dirty="0" err="1" smtClean="0"/>
              <a:t>жадвалларга</a:t>
            </a:r>
            <a:r>
              <a:rPr lang="ru-RU" dirty="0" smtClean="0"/>
              <a:t> </a:t>
            </a:r>
            <a:r>
              <a:rPr lang="ru-RU" dirty="0" err="1"/>
              <a:t>маълумотларни</a:t>
            </a:r>
            <a:r>
              <a:rPr lang="ru-RU" dirty="0"/>
              <a:t> </a:t>
            </a:r>
            <a:r>
              <a:rPr lang="ru-RU" dirty="0" err="1"/>
              <a:t>киритиш</a:t>
            </a:r>
            <a:r>
              <a:rPr lang="ru-RU" dirty="0"/>
              <a:t> </a:t>
            </a:r>
            <a:r>
              <a:rPr lang="ru-RU" b="1" dirty="0"/>
              <a:t>(</a:t>
            </a:r>
            <a:r>
              <a:rPr lang="en-US" b="1" dirty="0"/>
              <a:t>INSERT)</a:t>
            </a:r>
            <a:r>
              <a:rPr lang="en-US" dirty="0"/>
              <a:t>, </a:t>
            </a:r>
            <a:r>
              <a:rPr lang="ru-RU" dirty="0" err="1"/>
              <a:t>янгилаш</a:t>
            </a:r>
            <a:r>
              <a:rPr lang="ru-RU" dirty="0"/>
              <a:t> (</a:t>
            </a:r>
            <a:r>
              <a:rPr lang="en-US" b="1" dirty="0"/>
              <a:t>UPDATE</a:t>
            </a:r>
            <a:r>
              <a:rPr lang="en-US" dirty="0"/>
              <a:t>)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учириш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b="1" dirty="0"/>
              <a:t>DELETE</a:t>
            </a:r>
            <a:r>
              <a:rPr lang="ru-RU" dirty="0"/>
              <a:t>) </a:t>
            </a:r>
            <a:r>
              <a:rPr lang="ru-RU" dirty="0" err="1"/>
              <a:t>операторларини</a:t>
            </a:r>
            <a:r>
              <a:rPr lang="ru-RU" dirty="0"/>
              <a:t> </a:t>
            </a:r>
            <a:r>
              <a:rPr lang="ru-RU" dirty="0" err="1"/>
              <a:t>урганиб</a:t>
            </a:r>
            <a:r>
              <a:rPr lang="ru-RU" dirty="0"/>
              <a:t> </a:t>
            </a:r>
            <a:r>
              <a:rPr lang="ru-RU" dirty="0" err="1"/>
              <a:t>чикамиз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33041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INSERT </a:t>
            </a:r>
            <a:r>
              <a:rPr lang="ru-RU" b="1" dirty="0" err="1"/>
              <a:t>маълумотларни</a:t>
            </a:r>
            <a:r>
              <a:rPr lang="ru-RU" b="1" dirty="0"/>
              <a:t> </a:t>
            </a:r>
            <a:r>
              <a:rPr lang="ru-RU" b="1" dirty="0" err="1"/>
              <a:t>киритиш</a:t>
            </a:r>
            <a:r>
              <a:rPr lang="ru-RU" b="1" dirty="0"/>
              <a:t> </a:t>
            </a:r>
            <a:r>
              <a:rPr lang="ru-RU" b="1" dirty="0" err="1"/>
              <a:t>оператори</a:t>
            </a:r>
            <a:r>
              <a:rPr lang="ru-RU" dirty="0"/>
              <a:t>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30" t="14575" r="11112" b="11431"/>
          <a:stretch/>
        </p:blipFill>
        <p:spPr>
          <a:xfrm>
            <a:off x="1442433" y="1690688"/>
            <a:ext cx="8963695" cy="470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487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801" t="19542" r="11857" b="33275"/>
          <a:stretch/>
        </p:blipFill>
        <p:spPr>
          <a:xfrm>
            <a:off x="721217" y="270456"/>
            <a:ext cx="10868037" cy="369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763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DELETE </a:t>
            </a:r>
            <a:r>
              <a:rPr lang="ru-RU" b="1" dirty="0" err="1"/>
              <a:t>ўчириш</a:t>
            </a:r>
            <a:r>
              <a:rPr lang="ru-RU" b="1" dirty="0"/>
              <a:t> </a:t>
            </a:r>
            <a:r>
              <a:rPr lang="ru-RU" b="1" dirty="0" err="1"/>
              <a:t>оператори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508" t="16055" r="7101" b="17646"/>
          <a:stretch/>
        </p:blipFill>
        <p:spPr>
          <a:xfrm>
            <a:off x="1712889" y="1690687"/>
            <a:ext cx="9015211" cy="425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82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177" t="19409" r="7879" b="26189"/>
          <a:stretch/>
        </p:blipFill>
        <p:spPr>
          <a:xfrm>
            <a:off x="838200" y="553790"/>
            <a:ext cx="10097038" cy="397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4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i="1" dirty="0" err="1" smtClean="0"/>
              <a:t>бу</a:t>
            </a:r>
            <a:r>
              <a:rPr lang="ru-RU" i="1" dirty="0" smtClean="0"/>
              <a:t> </a:t>
            </a:r>
            <a:r>
              <a:rPr lang="ru-RU" i="1" dirty="0" err="1"/>
              <a:t>нопроцедура</a:t>
            </a:r>
            <a:r>
              <a:rPr lang="ru-RU" i="1" dirty="0"/>
              <a:t> </a:t>
            </a:r>
            <a:r>
              <a:rPr lang="ru-RU" i="1" dirty="0" err="1"/>
              <a:t>тил</a:t>
            </a:r>
            <a:r>
              <a:rPr lang="ru-RU" dirty="0"/>
              <a:t>. </a:t>
            </a:r>
            <a:r>
              <a:rPr lang="ru-RU" dirty="0" err="1"/>
              <a:t>Шунинг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</a:t>
            </a:r>
            <a:r>
              <a:rPr lang="ru-RU" dirty="0" err="1"/>
              <a:t>унда</a:t>
            </a:r>
            <a:r>
              <a:rPr lang="ru-RU" dirty="0"/>
              <a:t> </a:t>
            </a:r>
            <a:r>
              <a:rPr lang="ru-RU" dirty="0" err="1"/>
              <a:t>маълумотни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олиш</a:t>
            </a:r>
            <a:r>
              <a:rPr lang="ru-RU" dirty="0"/>
              <a:t> </a:t>
            </a:r>
            <a:r>
              <a:rPr lang="ru-RU" dirty="0" err="1"/>
              <a:t>эмас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балки 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маълумот</a:t>
            </a:r>
            <a:r>
              <a:rPr lang="ru-RU" dirty="0"/>
              <a:t> </a:t>
            </a:r>
            <a:r>
              <a:rPr lang="ru-RU" dirty="0" err="1"/>
              <a:t>олиш</a:t>
            </a:r>
            <a:r>
              <a:rPr lang="ru-RU" dirty="0"/>
              <a:t> </a:t>
            </a:r>
            <a:r>
              <a:rPr lang="ru-RU" dirty="0" err="1"/>
              <a:t>кераклиги</a:t>
            </a:r>
            <a:r>
              <a:rPr lang="ru-RU" dirty="0"/>
              <a:t> </a:t>
            </a:r>
            <a:r>
              <a:rPr lang="ru-RU" dirty="0" err="1"/>
              <a:t>кўрсатилади</a:t>
            </a:r>
            <a:r>
              <a:rPr lang="ru-RU" dirty="0"/>
              <a:t>. </a:t>
            </a:r>
            <a:r>
              <a:rPr lang="ru-RU" dirty="0" err="1"/>
              <a:t>Бошқача</a:t>
            </a:r>
            <a:r>
              <a:rPr lang="ru-RU" dirty="0"/>
              <a:t> </a:t>
            </a:r>
            <a:r>
              <a:rPr lang="ru-RU" dirty="0" err="1"/>
              <a:t>айтганда</a:t>
            </a:r>
            <a:r>
              <a:rPr lang="ru-RU" dirty="0"/>
              <a:t>,</a:t>
            </a:r>
          </a:p>
          <a:p>
            <a:pPr marL="0" indent="0" algn="just">
              <a:buNone/>
            </a:pPr>
            <a:r>
              <a:rPr lang="en-US" dirty="0"/>
              <a:t>SQL </a:t>
            </a:r>
            <a:r>
              <a:rPr lang="ru-RU" dirty="0"/>
              <a:t>тили </a:t>
            </a:r>
            <a:r>
              <a:rPr lang="ru-RU" dirty="0" err="1"/>
              <a:t>маълумотларга</a:t>
            </a:r>
            <a:r>
              <a:rPr lang="ru-RU" dirty="0"/>
              <a:t> </a:t>
            </a:r>
            <a:r>
              <a:rPr lang="ru-RU" dirty="0" err="1"/>
              <a:t>мурожаат</a:t>
            </a:r>
            <a:r>
              <a:rPr lang="ru-RU" dirty="0"/>
              <a:t> </a:t>
            </a:r>
            <a:r>
              <a:rPr lang="ru-RU" dirty="0" err="1"/>
              <a:t>усулини</a:t>
            </a:r>
            <a:r>
              <a:rPr lang="ru-RU" dirty="0"/>
              <a:t> </a:t>
            </a:r>
            <a:r>
              <a:rPr lang="ru-RU" dirty="0" err="1"/>
              <a:t>кўрсатишни</a:t>
            </a:r>
            <a:r>
              <a:rPr lang="ru-RU" dirty="0"/>
              <a:t> </a:t>
            </a:r>
            <a:r>
              <a:rPr lang="ru-RU" dirty="0" err="1"/>
              <a:t>талаб</a:t>
            </a:r>
            <a:r>
              <a:rPr lang="ru-RU" dirty="0"/>
              <a:t> </a:t>
            </a:r>
            <a:r>
              <a:rPr lang="ru-RU" dirty="0" err="1"/>
              <a:t>этмайди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Бошқа</a:t>
            </a:r>
            <a:r>
              <a:rPr lang="ru-RU" dirty="0"/>
              <a:t> </a:t>
            </a:r>
            <a:r>
              <a:rPr lang="ru-RU" dirty="0" err="1"/>
              <a:t>замонавий</a:t>
            </a:r>
            <a:r>
              <a:rPr lang="ru-RU" dirty="0"/>
              <a:t> </a:t>
            </a:r>
            <a:r>
              <a:rPr lang="ru-RU" dirty="0" err="1"/>
              <a:t>тиллар</a:t>
            </a:r>
            <a:r>
              <a:rPr lang="ru-RU" dirty="0"/>
              <a:t> </a:t>
            </a:r>
            <a:r>
              <a:rPr lang="ru-RU" dirty="0" err="1"/>
              <a:t>каби</a:t>
            </a:r>
            <a:r>
              <a:rPr lang="ru-RU" dirty="0"/>
              <a:t> SQL тили </a:t>
            </a:r>
            <a:r>
              <a:rPr lang="ru-RU" dirty="0" err="1"/>
              <a:t>операторларнинг</a:t>
            </a:r>
            <a:r>
              <a:rPr lang="ru-RU" dirty="0"/>
              <a:t> </a:t>
            </a:r>
            <a:r>
              <a:rPr lang="ru-RU" dirty="0" err="1"/>
              <a:t>мустақил</a:t>
            </a:r>
            <a:endParaRPr lang="ru-RU" dirty="0"/>
          </a:p>
          <a:p>
            <a:pPr marL="0" indent="0" algn="just">
              <a:buNone/>
            </a:pPr>
            <a:r>
              <a:rPr lang="ru-RU" dirty="0" err="1"/>
              <a:t>форматига</a:t>
            </a:r>
            <a:r>
              <a:rPr lang="ru-RU" dirty="0"/>
              <a:t> </a:t>
            </a:r>
            <a:r>
              <a:rPr lang="ru-RU" dirty="0" err="1"/>
              <a:t>эга</a:t>
            </a:r>
            <a:r>
              <a:rPr lang="ru-RU" dirty="0"/>
              <a:t>. </a:t>
            </a:r>
            <a:r>
              <a:rPr lang="ru-RU" dirty="0" err="1"/>
              <a:t>Яъни</a:t>
            </a:r>
            <a:r>
              <a:rPr lang="ru-RU" dirty="0"/>
              <a:t> </a:t>
            </a:r>
            <a:r>
              <a:rPr lang="ru-RU" dirty="0" err="1"/>
              <a:t>операторларни</a:t>
            </a:r>
            <a:r>
              <a:rPr lang="ru-RU" dirty="0"/>
              <a:t> </a:t>
            </a:r>
            <a:r>
              <a:rPr lang="ru-RU" dirty="0" err="1"/>
              <a:t>ёзишда</a:t>
            </a:r>
            <a:r>
              <a:rPr lang="ru-RU" dirty="0"/>
              <a:t> </a:t>
            </a:r>
            <a:r>
              <a:rPr lang="ru-RU" dirty="0" err="1"/>
              <a:t>операторларни</a:t>
            </a:r>
            <a:r>
              <a:rPr lang="ru-RU" dirty="0"/>
              <a:t> </a:t>
            </a:r>
            <a:r>
              <a:rPr lang="ru-RU" dirty="0" err="1"/>
              <a:t>алохида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элементлари</a:t>
            </a:r>
            <a:r>
              <a:rPr lang="ru-RU" dirty="0"/>
              <a:t> </a:t>
            </a:r>
            <a:r>
              <a:rPr lang="ru-RU" dirty="0" err="1"/>
              <a:t>экрандаги</a:t>
            </a:r>
            <a:r>
              <a:rPr lang="ru-RU" dirty="0"/>
              <a:t> </a:t>
            </a:r>
            <a:r>
              <a:rPr lang="ru-RU" dirty="0" err="1"/>
              <a:t>маълум</a:t>
            </a:r>
            <a:r>
              <a:rPr lang="ru-RU" dirty="0"/>
              <a:t> </a:t>
            </a:r>
            <a:r>
              <a:rPr lang="ru-RU" dirty="0" err="1"/>
              <a:t>ўринларда</a:t>
            </a:r>
            <a:r>
              <a:rPr lang="ru-RU" dirty="0"/>
              <a:t> </a:t>
            </a:r>
            <a:r>
              <a:rPr lang="ru-RU" dirty="0" err="1"/>
              <a:t>жойлашиши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боғлиқ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эмас</a:t>
            </a:r>
            <a:r>
              <a:rPr lang="ru-RU" dirty="0"/>
              <a:t>.</a:t>
            </a:r>
          </a:p>
          <a:p>
            <a:r>
              <a:rPr lang="ru-RU" dirty="0" err="1" smtClean="0"/>
              <a:t>буйруқлар</a:t>
            </a:r>
            <a:r>
              <a:rPr lang="ru-RU" dirty="0" smtClean="0"/>
              <a:t> </a:t>
            </a:r>
            <a:r>
              <a:rPr lang="ru-RU" dirty="0" err="1"/>
              <a:t>инглиз</a:t>
            </a:r>
            <a:r>
              <a:rPr lang="ru-RU" dirty="0"/>
              <a:t> </a:t>
            </a:r>
            <a:r>
              <a:rPr lang="ru-RU" dirty="0" err="1"/>
              <a:t>тилининг</a:t>
            </a:r>
            <a:r>
              <a:rPr lang="ru-RU" dirty="0"/>
              <a:t> </a:t>
            </a:r>
            <a:r>
              <a:rPr lang="ru-RU" dirty="0" err="1"/>
              <a:t>одатдаги</a:t>
            </a:r>
            <a:r>
              <a:rPr lang="ru-RU" dirty="0"/>
              <a:t> </a:t>
            </a:r>
            <a:r>
              <a:rPr lang="ru-RU" dirty="0" err="1"/>
              <a:t>сўзларидан</a:t>
            </a:r>
            <a:r>
              <a:rPr lang="ru-RU" dirty="0"/>
              <a:t> </a:t>
            </a:r>
            <a:r>
              <a:rPr lang="ru-RU" dirty="0" err="1"/>
              <a:t>иборат</a:t>
            </a:r>
            <a:r>
              <a:rPr lang="ru-RU" dirty="0"/>
              <a:t> калит </a:t>
            </a:r>
            <a:r>
              <a:rPr lang="ru-RU" dirty="0" err="1"/>
              <a:t>сўзлардан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ташкил</a:t>
            </a:r>
            <a:r>
              <a:rPr lang="ru-RU" dirty="0"/>
              <a:t> </a:t>
            </a:r>
            <a:r>
              <a:rPr lang="ru-RU" dirty="0" err="1"/>
              <a:t>топган</a:t>
            </a:r>
            <a:r>
              <a:rPr lang="ru-RU" dirty="0"/>
              <a:t>, </a:t>
            </a:r>
            <a:r>
              <a:rPr lang="ru-RU" dirty="0" err="1"/>
              <a:t>масалан</a:t>
            </a:r>
            <a:r>
              <a:rPr lang="ru-RU" dirty="0"/>
              <a:t>, </a:t>
            </a:r>
            <a:r>
              <a:rPr lang="en-US" dirty="0"/>
              <a:t>CREATE TABLE (</a:t>
            </a:r>
            <a:r>
              <a:rPr lang="ru-RU" dirty="0" err="1"/>
              <a:t>жадвал</a:t>
            </a:r>
            <a:r>
              <a:rPr lang="ru-RU" dirty="0"/>
              <a:t> </a:t>
            </a:r>
            <a:r>
              <a:rPr lang="ru-RU" dirty="0" err="1"/>
              <a:t>яратиш</a:t>
            </a:r>
            <a:r>
              <a:rPr lang="ru-RU" dirty="0"/>
              <a:t>), </a:t>
            </a:r>
            <a:r>
              <a:rPr lang="en-US" dirty="0" smtClean="0"/>
              <a:t>INSERT</a:t>
            </a:r>
            <a:r>
              <a:rPr lang="uz-Cyrl-UZ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киритиш</a:t>
            </a:r>
            <a:r>
              <a:rPr lang="ru-RU" dirty="0"/>
              <a:t>), </a:t>
            </a:r>
            <a:r>
              <a:rPr lang="en-US" dirty="0"/>
              <a:t>SELECT (</a:t>
            </a:r>
            <a:r>
              <a:rPr lang="ru-RU" dirty="0" err="1"/>
              <a:t>танлаш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02149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977" t="17896" r="7780" b="31400"/>
          <a:stretch/>
        </p:blipFill>
        <p:spPr>
          <a:xfrm>
            <a:off x="838199" y="1027906"/>
            <a:ext cx="10318209" cy="377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852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30" t="18423" r="12115" b="28893"/>
          <a:stretch/>
        </p:blipFill>
        <p:spPr>
          <a:xfrm>
            <a:off x="746974" y="1893194"/>
            <a:ext cx="10606825" cy="40170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4375" t="33803" r="7681" b="50352"/>
          <a:stretch/>
        </p:blipFill>
        <p:spPr>
          <a:xfrm>
            <a:off x="746975" y="365125"/>
            <a:ext cx="10328856" cy="118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82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901" t="27464" r="11657" b="37853"/>
          <a:stretch/>
        </p:blipFill>
        <p:spPr>
          <a:xfrm>
            <a:off x="838200" y="901520"/>
            <a:ext cx="10677241" cy="266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750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z-Cyrl-UZ" sz="8000" dirty="0" smtClean="0">
                <a:solidFill>
                  <a:srgbClr val="FF0000"/>
                </a:solidFill>
              </a:rPr>
              <a:t>ЭЪТИБОРИНГИЗ УЧУН РАХМАТ!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0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25003"/>
            <a:ext cx="10515600" cy="57519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z-Cyrl-UZ" dirty="0" smtClean="0"/>
              <a:t>	</a:t>
            </a:r>
            <a:r>
              <a:rPr lang="en-US" dirty="0" smtClean="0"/>
              <a:t>SQL </a:t>
            </a:r>
            <a:r>
              <a:rPr lang="ru-RU" dirty="0" err="1"/>
              <a:t>оператори</a:t>
            </a:r>
            <a:r>
              <a:rPr lang="ru-RU" dirty="0"/>
              <a:t> </a:t>
            </a:r>
            <a:r>
              <a:rPr lang="ru-RU" dirty="0" err="1"/>
              <a:t>хизматчи</a:t>
            </a:r>
            <a:r>
              <a:rPr lang="ru-RU" dirty="0"/>
              <a:t> </a:t>
            </a:r>
            <a:r>
              <a:rPr lang="ru-RU" dirty="0" err="1"/>
              <a:t>сўзлар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фойдаланувчи</a:t>
            </a:r>
            <a:r>
              <a:rPr lang="ru-RU" dirty="0"/>
              <a:t> </a:t>
            </a:r>
            <a:r>
              <a:rPr lang="ru-RU" dirty="0" err="1"/>
              <a:t>қўллайдиган</a:t>
            </a:r>
            <a:r>
              <a:rPr lang="ru-RU" dirty="0"/>
              <a:t> </a:t>
            </a:r>
            <a:r>
              <a:rPr lang="ru-RU" dirty="0" err="1" smtClean="0"/>
              <a:t>сўзлардан</a:t>
            </a:r>
            <a:r>
              <a:rPr lang="ru-RU" dirty="0" smtClean="0"/>
              <a:t> </a:t>
            </a:r>
            <a:r>
              <a:rPr lang="ru-RU" dirty="0" err="1" smtClean="0"/>
              <a:t>ташкил</a:t>
            </a:r>
            <a:r>
              <a:rPr lang="ru-RU" dirty="0" smtClean="0"/>
              <a:t> </a:t>
            </a:r>
            <a:r>
              <a:rPr lang="ru-RU" dirty="0" err="1"/>
              <a:t>топади</a:t>
            </a:r>
            <a:r>
              <a:rPr lang="ru-RU" dirty="0"/>
              <a:t>. </a:t>
            </a:r>
            <a:r>
              <a:rPr lang="ru-RU" dirty="0" err="1"/>
              <a:t>Хизматчи</a:t>
            </a:r>
            <a:r>
              <a:rPr lang="ru-RU" dirty="0"/>
              <a:t> </a:t>
            </a:r>
            <a:r>
              <a:rPr lang="ru-RU" dirty="0" err="1"/>
              <a:t>сўзлар</a:t>
            </a:r>
            <a:r>
              <a:rPr lang="ru-RU" dirty="0"/>
              <a:t> </a:t>
            </a:r>
            <a:r>
              <a:rPr lang="en-US" dirty="0"/>
              <a:t>SQL </a:t>
            </a:r>
            <a:r>
              <a:rPr lang="ru-RU" dirty="0"/>
              <a:t>тили </a:t>
            </a:r>
            <a:r>
              <a:rPr lang="ru-RU" dirty="0" err="1"/>
              <a:t>доимий</a:t>
            </a:r>
            <a:r>
              <a:rPr lang="ru-RU" dirty="0"/>
              <a:t> </a:t>
            </a:r>
            <a:r>
              <a:rPr lang="ru-RU" dirty="0" err="1"/>
              <a:t>қисми</a:t>
            </a:r>
            <a:r>
              <a:rPr lang="ru-RU" dirty="0"/>
              <a:t> </a:t>
            </a:r>
            <a:r>
              <a:rPr lang="ru-RU" dirty="0" err="1"/>
              <a:t>бўлиб</a:t>
            </a:r>
            <a:r>
              <a:rPr lang="ru-RU" dirty="0"/>
              <a:t>, улар </a:t>
            </a:r>
            <a:r>
              <a:rPr lang="ru-RU" dirty="0" err="1" smtClean="0"/>
              <a:t>аниқ</a:t>
            </a:r>
            <a:r>
              <a:rPr lang="ru-RU" dirty="0" smtClean="0"/>
              <a:t> </a:t>
            </a:r>
            <a:r>
              <a:rPr lang="ru-RU" dirty="0" err="1" smtClean="0"/>
              <a:t>қийматга</a:t>
            </a:r>
            <a:r>
              <a:rPr lang="ru-RU" dirty="0" smtClean="0"/>
              <a:t> </a:t>
            </a:r>
            <a:r>
              <a:rPr lang="ru-RU" dirty="0" err="1"/>
              <a:t>эга</a:t>
            </a:r>
            <a:r>
              <a:rPr lang="ru-RU" dirty="0"/>
              <a:t>. </a:t>
            </a:r>
            <a:r>
              <a:rPr lang="ru-RU" dirty="0" err="1"/>
              <a:t>Уларни</a:t>
            </a:r>
            <a:r>
              <a:rPr lang="ru-RU" dirty="0"/>
              <a:t> </a:t>
            </a:r>
            <a:r>
              <a:rPr lang="ru-RU" dirty="0" err="1"/>
              <a:t>стандартда</a:t>
            </a:r>
            <a:r>
              <a:rPr lang="ru-RU" dirty="0"/>
              <a:t> </a:t>
            </a:r>
            <a:r>
              <a:rPr lang="ru-RU" dirty="0" err="1"/>
              <a:t>кўрсатилгандай</a:t>
            </a:r>
            <a:r>
              <a:rPr lang="ru-RU" dirty="0"/>
              <a:t> </a:t>
            </a:r>
            <a:r>
              <a:rPr lang="ru-RU" dirty="0" err="1"/>
              <a:t>ёзиш</a:t>
            </a:r>
            <a:r>
              <a:rPr lang="ru-RU" dirty="0"/>
              <a:t> </a:t>
            </a:r>
            <a:r>
              <a:rPr lang="ru-RU" dirty="0" err="1"/>
              <a:t>керак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уларни</a:t>
            </a:r>
            <a:r>
              <a:rPr lang="ru-RU" dirty="0"/>
              <a:t> </a:t>
            </a:r>
            <a:r>
              <a:rPr lang="ru-RU" dirty="0" err="1" smtClean="0"/>
              <a:t>бир</a:t>
            </a:r>
            <a:r>
              <a:rPr lang="ru-RU" dirty="0" smtClean="0"/>
              <a:t> </a:t>
            </a:r>
            <a:r>
              <a:rPr lang="ru-RU" dirty="0" err="1" smtClean="0"/>
              <a:t>сатрдан</a:t>
            </a:r>
            <a:r>
              <a:rPr lang="ru-RU" dirty="0" smtClean="0"/>
              <a:t> </a:t>
            </a:r>
            <a:r>
              <a:rPr lang="ru-RU" dirty="0" err="1"/>
              <a:t>иккинчисига</a:t>
            </a:r>
            <a:r>
              <a:rPr lang="ru-RU" dirty="0"/>
              <a:t> </a:t>
            </a:r>
            <a:r>
              <a:rPr lang="ru-RU" dirty="0" err="1"/>
              <a:t>кўчириш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</a:t>
            </a:r>
            <a:r>
              <a:rPr lang="ru-RU" dirty="0" err="1"/>
              <a:t>бўлинмайди</a:t>
            </a:r>
            <a:r>
              <a:rPr lang="ru-RU" dirty="0"/>
              <a:t>. </a:t>
            </a:r>
            <a:r>
              <a:rPr lang="ru-RU" dirty="0" err="1"/>
              <a:t>Фойдаланувчи</a:t>
            </a:r>
            <a:r>
              <a:rPr lang="ru-RU" dirty="0"/>
              <a:t> </a:t>
            </a:r>
            <a:r>
              <a:rPr lang="ru-RU" dirty="0" err="1" smtClean="0"/>
              <a:t>томонидан</a:t>
            </a:r>
            <a:r>
              <a:rPr lang="ru-RU" dirty="0" smtClean="0"/>
              <a:t> </a:t>
            </a:r>
            <a:r>
              <a:rPr lang="ru-RU" dirty="0" err="1" smtClean="0"/>
              <a:t>аниқланган</a:t>
            </a:r>
            <a:r>
              <a:rPr lang="ru-RU" dirty="0" smtClean="0"/>
              <a:t> </a:t>
            </a:r>
            <a:r>
              <a:rPr lang="ru-RU" dirty="0" err="1"/>
              <a:t>сўзлар</a:t>
            </a:r>
            <a:r>
              <a:rPr lang="ru-RU" dirty="0"/>
              <a:t>, </a:t>
            </a:r>
            <a:r>
              <a:rPr lang="ru-RU" dirty="0" err="1"/>
              <a:t>фойдаланувчи</a:t>
            </a:r>
            <a:r>
              <a:rPr lang="ru-RU" dirty="0"/>
              <a:t> </a:t>
            </a:r>
            <a:r>
              <a:rPr lang="ru-RU" dirty="0" err="1"/>
              <a:t>томонидан</a:t>
            </a:r>
            <a:r>
              <a:rPr lang="ru-RU" dirty="0"/>
              <a:t> </a:t>
            </a:r>
            <a:r>
              <a:rPr lang="ru-RU" dirty="0" err="1"/>
              <a:t>маълум</a:t>
            </a:r>
            <a:r>
              <a:rPr lang="ru-RU" dirty="0"/>
              <a:t> синтаксис </a:t>
            </a:r>
            <a:r>
              <a:rPr lang="ru-RU" dirty="0" err="1" smtClean="0"/>
              <a:t>қоидалари</a:t>
            </a:r>
            <a:r>
              <a:rPr lang="ru-RU" dirty="0" smtClean="0"/>
              <a:t> </a:t>
            </a:r>
            <a:r>
              <a:rPr lang="ru-RU" dirty="0" err="1" smtClean="0"/>
              <a:t>асосида</a:t>
            </a:r>
            <a:r>
              <a:rPr lang="ru-RU" dirty="0" smtClean="0"/>
              <a:t> </a:t>
            </a:r>
            <a:r>
              <a:rPr lang="ru-RU" dirty="0" err="1"/>
              <a:t>берилади</a:t>
            </a:r>
            <a:r>
              <a:rPr lang="ru-RU" dirty="0"/>
              <a:t>. Улар </a:t>
            </a:r>
            <a:r>
              <a:rPr lang="ru-RU" dirty="0" err="1"/>
              <a:t>ўз</a:t>
            </a:r>
            <a:r>
              <a:rPr lang="ru-RU" dirty="0"/>
              <a:t> </a:t>
            </a:r>
            <a:r>
              <a:rPr lang="ru-RU" dirty="0" err="1"/>
              <a:t>навбатида</a:t>
            </a:r>
            <a:r>
              <a:rPr lang="ru-RU" dirty="0"/>
              <a:t> </a:t>
            </a:r>
            <a:r>
              <a:rPr lang="ru-RU" dirty="0" err="1"/>
              <a:t>маълумот</a:t>
            </a:r>
            <a:r>
              <a:rPr lang="ru-RU" dirty="0"/>
              <a:t> база </a:t>
            </a:r>
            <a:r>
              <a:rPr lang="ru-RU" dirty="0" err="1"/>
              <a:t>объективларини</a:t>
            </a:r>
            <a:r>
              <a:rPr lang="ru-RU" dirty="0"/>
              <a:t> </a:t>
            </a:r>
            <a:r>
              <a:rPr lang="ru-RU" dirty="0" err="1"/>
              <a:t>хар</a:t>
            </a:r>
            <a:r>
              <a:rPr lang="ru-RU" dirty="0"/>
              <a:t> </a:t>
            </a:r>
            <a:r>
              <a:rPr lang="ru-RU" dirty="0" smtClean="0"/>
              <a:t>хил </a:t>
            </a:r>
            <a:r>
              <a:rPr lang="ru-RU" dirty="0" err="1" smtClean="0"/>
              <a:t>номлари</a:t>
            </a:r>
            <a:r>
              <a:rPr lang="ru-RU" dirty="0" smtClean="0"/>
              <a:t> </a:t>
            </a:r>
            <a:r>
              <a:rPr lang="ru-RU" dirty="0" err="1"/>
              <a:t>иборат</a:t>
            </a:r>
            <a:r>
              <a:rPr lang="ru-RU" dirty="0"/>
              <a:t> </a:t>
            </a:r>
            <a:r>
              <a:rPr lang="ru-RU" dirty="0" err="1"/>
              <a:t>бўлади</a:t>
            </a:r>
            <a:r>
              <a:rPr lang="ru-RU" dirty="0"/>
              <a:t> (</a:t>
            </a:r>
            <a:r>
              <a:rPr lang="ru-RU" dirty="0" err="1"/>
              <a:t>жадвал</a:t>
            </a:r>
            <a:r>
              <a:rPr lang="ru-RU" dirty="0"/>
              <a:t>, </a:t>
            </a:r>
            <a:r>
              <a:rPr lang="ru-RU" dirty="0" err="1"/>
              <a:t>устун</a:t>
            </a:r>
            <a:r>
              <a:rPr lang="ru-RU" dirty="0"/>
              <a:t>, </a:t>
            </a:r>
            <a:r>
              <a:rPr lang="ru-RU" dirty="0" err="1"/>
              <a:t>тасвирлар</a:t>
            </a:r>
            <a:r>
              <a:rPr lang="ru-RU" dirty="0"/>
              <a:t>, </a:t>
            </a:r>
            <a:r>
              <a:rPr lang="ru-RU" dirty="0" err="1"/>
              <a:t>индекслар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х.к</a:t>
            </a:r>
            <a:r>
              <a:rPr lang="ru-RU" dirty="0" smtClean="0"/>
              <a:t>.). </a:t>
            </a:r>
            <a:r>
              <a:rPr lang="ru-RU" dirty="0" err="1" smtClean="0"/>
              <a:t>оператордан</a:t>
            </a:r>
            <a:r>
              <a:rPr lang="ru-RU" dirty="0" smtClean="0"/>
              <a:t> </a:t>
            </a:r>
            <a:r>
              <a:rPr lang="ru-RU" dirty="0" err="1"/>
              <a:t>сўзлар</a:t>
            </a:r>
            <a:r>
              <a:rPr lang="ru-RU" dirty="0"/>
              <a:t> </a:t>
            </a:r>
            <a:r>
              <a:rPr lang="ru-RU" dirty="0" err="1"/>
              <a:t>ўрнатилган</a:t>
            </a:r>
            <a:r>
              <a:rPr lang="ru-RU" dirty="0"/>
              <a:t> синтаксис </a:t>
            </a:r>
            <a:r>
              <a:rPr lang="ru-RU" dirty="0" err="1"/>
              <a:t>қоидаларига</a:t>
            </a:r>
            <a:r>
              <a:rPr lang="ru-RU" dirty="0"/>
              <a:t> </a:t>
            </a:r>
            <a:r>
              <a:rPr lang="ru-RU" dirty="0" err="1" smtClean="0"/>
              <a:t>мослаб</a:t>
            </a:r>
            <a:r>
              <a:rPr lang="ru-RU" dirty="0" smtClean="0"/>
              <a:t> </a:t>
            </a:r>
            <a:r>
              <a:rPr lang="ru-RU" dirty="0" err="1" smtClean="0"/>
              <a:t>жойлаштирилади</a:t>
            </a:r>
            <a:r>
              <a:rPr lang="ru-RU" dirty="0"/>
              <a:t>. </a:t>
            </a:r>
            <a:r>
              <a:rPr lang="ru-RU" dirty="0" err="1"/>
              <a:t>Тил</a:t>
            </a:r>
            <a:r>
              <a:rPr lang="ru-RU" dirty="0"/>
              <a:t> </a:t>
            </a:r>
            <a:r>
              <a:rPr lang="ru-RU" dirty="0" err="1"/>
              <a:t>стандартида</a:t>
            </a:r>
            <a:r>
              <a:rPr lang="ru-RU" dirty="0"/>
              <a:t>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/>
              <a:t>кўрсатилмаган</a:t>
            </a:r>
            <a:r>
              <a:rPr lang="ru-RU" dirty="0"/>
              <a:t> </a:t>
            </a:r>
            <a:r>
              <a:rPr lang="ru-RU" dirty="0" err="1"/>
              <a:t>бўлса</a:t>
            </a:r>
            <a:r>
              <a:rPr lang="ru-RU" dirty="0"/>
              <a:t> хам, SQL </a:t>
            </a:r>
            <a:r>
              <a:rPr lang="ru-RU" dirty="0" err="1" smtClean="0"/>
              <a:t>тилининг</a:t>
            </a:r>
            <a:r>
              <a:rPr lang="ru-RU" dirty="0" smtClean="0"/>
              <a:t> </a:t>
            </a:r>
            <a:r>
              <a:rPr lang="ru-RU" dirty="0" err="1" smtClean="0"/>
              <a:t>диалектларида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кўринишида</a:t>
            </a:r>
            <a:r>
              <a:rPr lang="ru-RU" dirty="0"/>
              <a:t>) </a:t>
            </a:r>
            <a:r>
              <a:rPr lang="ru-RU" dirty="0" err="1"/>
              <a:t>матн</a:t>
            </a:r>
            <a:r>
              <a:rPr lang="ru-RU" dirty="0"/>
              <a:t> </a:t>
            </a:r>
            <a:r>
              <a:rPr lang="ru-RU" dirty="0" err="1"/>
              <a:t>тугалланганини</a:t>
            </a:r>
            <a:r>
              <a:rPr lang="ru-RU" dirty="0"/>
              <a:t> </a:t>
            </a:r>
            <a:r>
              <a:rPr lang="ru-RU" dirty="0" err="1"/>
              <a:t>билдирувчи</a:t>
            </a:r>
            <a:r>
              <a:rPr lang="ru-RU" dirty="0"/>
              <a:t> белги, </a:t>
            </a:r>
            <a:r>
              <a:rPr lang="ru-RU" dirty="0" err="1"/>
              <a:t>кўпгина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холларда</a:t>
            </a:r>
            <a:r>
              <a:rPr lang="ru-RU" dirty="0"/>
              <a:t> </a:t>
            </a:r>
            <a:r>
              <a:rPr lang="ru-RU" dirty="0" err="1"/>
              <a:t>нуқтали</a:t>
            </a:r>
            <a:r>
              <a:rPr lang="ru-RU" dirty="0"/>
              <a:t> </a:t>
            </a:r>
            <a:r>
              <a:rPr lang="ru-RU" dirty="0" err="1"/>
              <a:t>вергул</a:t>
            </a:r>
            <a:r>
              <a:rPr lang="ru-RU" dirty="0"/>
              <a:t>(</a:t>
            </a:r>
            <a:r>
              <a:rPr lang="ru-RU" b="1" dirty="0"/>
              <a:t>;</a:t>
            </a:r>
            <a:r>
              <a:rPr lang="ru-RU" dirty="0"/>
              <a:t>) </a:t>
            </a:r>
            <a:r>
              <a:rPr lang="ru-RU" dirty="0" err="1"/>
              <a:t>ишлатилади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4821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12124"/>
            <a:ext cx="10515600" cy="57648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SQL </a:t>
            </a:r>
            <a:r>
              <a:rPr lang="ru-RU" dirty="0"/>
              <a:t>оператор </a:t>
            </a:r>
            <a:r>
              <a:rPr lang="ru-RU" dirty="0" err="1"/>
              <a:t>компоненталарини</a:t>
            </a:r>
            <a:r>
              <a:rPr lang="ru-RU" dirty="0"/>
              <a:t> </a:t>
            </a:r>
            <a:r>
              <a:rPr lang="ru-RU" dirty="0" err="1"/>
              <a:t>кўпчилиги</a:t>
            </a:r>
            <a:r>
              <a:rPr lang="ru-RU" dirty="0"/>
              <a:t> </a:t>
            </a:r>
            <a:r>
              <a:rPr lang="ru-RU" dirty="0" err="1"/>
              <a:t>реестрга</a:t>
            </a:r>
            <a:r>
              <a:rPr lang="ru-RU" dirty="0"/>
              <a:t> </a:t>
            </a:r>
            <a:r>
              <a:rPr lang="ru-RU" dirty="0" err="1"/>
              <a:t>боғлиқ</a:t>
            </a:r>
            <a:r>
              <a:rPr lang="ru-RU" dirty="0"/>
              <a:t> </a:t>
            </a:r>
            <a:r>
              <a:rPr lang="ru-RU" dirty="0" err="1"/>
              <a:t>эмас</a:t>
            </a:r>
            <a:r>
              <a:rPr lang="ru-RU" dirty="0"/>
              <a:t>, </a:t>
            </a:r>
            <a:r>
              <a:rPr lang="ru-RU" dirty="0" err="1" smtClean="0"/>
              <a:t>яъни</a:t>
            </a:r>
            <a:r>
              <a:rPr lang="ru-RU" dirty="0" smtClean="0"/>
              <a:t> </a:t>
            </a:r>
            <a:r>
              <a:rPr lang="ru-RU" dirty="0" err="1" smtClean="0"/>
              <a:t>ихтиёрий</a:t>
            </a:r>
            <a:r>
              <a:rPr lang="ru-RU" dirty="0" smtClean="0"/>
              <a:t> </a:t>
            </a:r>
            <a:r>
              <a:rPr lang="ru-RU" dirty="0" err="1"/>
              <a:t>хар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катта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кичик</a:t>
            </a:r>
            <a:r>
              <a:rPr lang="ru-RU" dirty="0"/>
              <a:t> </a:t>
            </a:r>
            <a:r>
              <a:rPr lang="ru-RU" dirty="0" err="1"/>
              <a:t>харфлвр</a:t>
            </a:r>
            <a:r>
              <a:rPr lang="ru-RU" dirty="0"/>
              <a:t> </a:t>
            </a:r>
            <a:r>
              <a:rPr lang="ru-RU" dirty="0" err="1"/>
              <a:t>ишлатиши</a:t>
            </a:r>
            <a:r>
              <a:rPr lang="ru-RU" dirty="0"/>
              <a:t> </a:t>
            </a:r>
            <a:r>
              <a:rPr lang="ru-RU" dirty="0" err="1" smtClean="0"/>
              <a:t>мумкин</a:t>
            </a:r>
            <a:r>
              <a:rPr lang="ru-RU" dirty="0" smtClean="0"/>
              <a:t>. </a:t>
            </a:r>
            <a:r>
              <a:rPr lang="ru-RU" dirty="0" err="1" smtClean="0"/>
              <a:t>Буларда</a:t>
            </a:r>
            <a:r>
              <a:rPr lang="ru-RU" dirty="0" smtClean="0"/>
              <a:t> </a:t>
            </a:r>
            <a:r>
              <a:rPr lang="ru-RU" dirty="0" err="1"/>
              <a:t>битта</a:t>
            </a:r>
            <a:r>
              <a:rPr lang="ru-RU" dirty="0"/>
              <a:t> </a:t>
            </a:r>
            <a:r>
              <a:rPr lang="ru-RU" dirty="0" err="1"/>
              <a:t>истисно</a:t>
            </a:r>
            <a:r>
              <a:rPr lang="ru-RU" dirty="0"/>
              <a:t> бор.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/>
              <a:t>истисно</a:t>
            </a:r>
            <a:r>
              <a:rPr lang="ru-RU" dirty="0"/>
              <a:t> </a:t>
            </a:r>
            <a:r>
              <a:rPr lang="ru-RU" dirty="0" err="1"/>
              <a:t>символли</a:t>
            </a:r>
            <a:r>
              <a:rPr lang="ru-RU" dirty="0"/>
              <a:t> </a:t>
            </a:r>
            <a:r>
              <a:rPr lang="ru-RU" dirty="0" err="1"/>
              <a:t>литералларга</a:t>
            </a:r>
            <a:r>
              <a:rPr lang="ru-RU" dirty="0"/>
              <a:t> </a:t>
            </a:r>
            <a:r>
              <a:rPr lang="ru-RU" dirty="0" err="1" smtClean="0"/>
              <a:t>тегишли</a:t>
            </a:r>
            <a:r>
              <a:rPr lang="ru-RU" dirty="0" smtClean="0"/>
              <a:t>. </a:t>
            </a:r>
            <a:r>
              <a:rPr lang="ru-RU" dirty="0" err="1" smtClean="0"/>
              <a:t>Улардалитера</a:t>
            </a:r>
            <a:r>
              <a:rPr lang="ru-RU" dirty="0" smtClean="0"/>
              <a:t> </a:t>
            </a:r>
            <a:r>
              <a:rPr lang="ru-RU" dirty="0" err="1"/>
              <a:t>маълумотлар</a:t>
            </a:r>
            <a:r>
              <a:rPr lang="ru-RU" dirty="0"/>
              <a:t>, </a:t>
            </a:r>
            <a:r>
              <a:rPr lang="ru-RU" dirty="0" err="1"/>
              <a:t>уларга</a:t>
            </a:r>
            <a:r>
              <a:rPr lang="ru-RU" dirty="0"/>
              <a:t> </a:t>
            </a:r>
            <a:r>
              <a:rPr lang="ru-RU" dirty="0" err="1"/>
              <a:t>мос</a:t>
            </a:r>
            <a:r>
              <a:rPr lang="ru-RU" dirty="0"/>
              <a:t> </a:t>
            </a:r>
            <a:r>
              <a:rPr lang="ru-RU" dirty="0" err="1"/>
              <a:t>бўлган</a:t>
            </a:r>
            <a:r>
              <a:rPr lang="ru-RU" dirty="0"/>
              <a:t> </a:t>
            </a:r>
            <a:r>
              <a:rPr lang="ru-RU" dirty="0" err="1"/>
              <a:t>маълумотлдар</a:t>
            </a:r>
            <a:r>
              <a:rPr lang="ru-RU" dirty="0"/>
              <a:t> </a:t>
            </a:r>
            <a:r>
              <a:rPr lang="ru-RU" dirty="0" err="1" smtClean="0"/>
              <a:t>базасидаги</a:t>
            </a:r>
            <a:r>
              <a:rPr lang="ru-RU" dirty="0" smtClean="0"/>
              <a:t> </a:t>
            </a:r>
            <a:r>
              <a:rPr lang="ru-RU" dirty="0" err="1" smtClean="0"/>
              <a:t>қийматлар</a:t>
            </a:r>
            <a:r>
              <a:rPr lang="ru-RU" dirty="0" smtClean="0"/>
              <a:t> 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сақланса</a:t>
            </a:r>
            <a:r>
              <a:rPr lang="ru-RU" dirty="0"/>
              <a:t> </a:t>
            </a:r>
            <a:r>
              <a:rPr lang="ru-RU" dirty="0" err="1"/>
              <a:t>шундай</a:t>
            </a:r>
            <a:r>
              <a:rPr lang="ru-RU" dirty="0"/>
              <a:t> </a:t>
            </a:r>
            <a:r>
              <a:rPr lang="ru-RU" dirty="0" err="1"/>
              <a:t>ёзилиши</a:t>
            </a:r>
            <a:r>
              <a:rPr lang="ru-RU" dirty="0"/>
              <a:t> </a:t>
            </a:r>
            <a:r>
              <a:rPr lang="ru-RU" dirty="0" err="1"/>
              <a:t>керак</a:t>
            </a:r>
            <a:r>
              <a:rPr lang="ru-RU" dirty="0"/>
              <a:t>. </a:t>
            </a:r>
            <a:r>
              <a:rPr lang="ru-RU" dirty="0" err="1"/>
              <a:t>Масалан:агар</a:t>
            </a:r>
            <a:r>
              <a:rPr lang="ru-RU" dirty="0"/>
              <a:t> </a:t>
            </a:r>
            <a:r>
              <a:rPr lang="ru-RU" dirty="0" err="1" smtClean="0"/>
              <a:t>маълумотлар</a:t>
            </a:r>
            <a:r>
              <a:rPr lang="ru-RU" dirty="0" smtClean="0"/>
              <a:t> </a:t>
            </a:r>
            <a:r>
              <a:rPr lang="ru-RU" dirty="0" err="1"/>
              <a:t>базасида</a:t>
            </a:r>
            <a:r>
              <a:rPr lang="ru-RU" dirty="0"/>
              <a:t> </a:t>
            </a:r>
            <a:r>
              <a:rPr lang="ru-RU" dirty="0" err="1"/>
              <a:t>фамилиянинг</a:t>
            </a:r>
            <a:r>
              <a:rPr lang="ru-RU" dirty="0"/>
              <a:t> </a:t>
            </a:r>
            <a:r>
              <a:rPr lang="ru-RU" dirty="0" err="1"/>
              <a:t>қиймати</a:t>
            </a:r>
            <a:r>
              <a:rPr lang="ru-RU" dirty="0"/>
              <a:t> «</a:t>
            </a:r>
            <a:r>
              <a:rPr lang="en-US" dirty="0"/>
              <a:t>SWITH»</a:t>
            </a:r>
            <a:r>
              <a:rPr lang="ru-RU" dirty="0" err="1"/>
              <a:t>кўринишида</a:t>
            </a:r>
            <a:r>
              <a:rPr lang="ru-RU" dirty="0"/>
              <a:t> </a:t>
            </a:r>
            <a:r>
              <a:rPr lang="ru-RU" dirty="0" err="1"/>
              <a:t>бўлса</a:t>
            </a:r>
            <a:r>
              <a:rPr lang="ru-RU" dirty="0"/>
              <a:t>, </a:t>
            </a:r>
            <a:r>
              <a:rPr lang="ru-RU" dirty="0" err="1"/>
              <a:t>қидириш</a:t>
            </a:r>
            <a:r>
              <a:rPr lang="ru-RU" dirty="0"/>
              <a:t> </a:t>
            </a:r>
            <a:r>
              <a:rPr lang="ru-RU" dirty="0" err="1" smtClean="0"/>
              <a:t>шартида</a:t>
            </a:r>
            <a:r>
              <a:rPr lang="ru-RU" dirty="0" smtClean="0"/>
              <a:t> «SWITH</a:t>
            </a:r>
            <a:r>
              <a:rPr lang="ru-RU" dirty="0"/>
              <a:t>» символ литерал </a:t>
            </a:r>
            <a:r>
              <a:rPr lang="ru-RU" dirty="0" err="1"/>
              <a:t>кўринишида</a:t>
            </a:r>
            <a:r>
              <a:rPr lang="ru-RU" dirty="0"/>
              <a:t> </a:t>
            </a:r>
            <a:r>
              <a:rPr lang="ru-RU" dirty="0" err="1"/>
              <a:t>берилса</a:t>
            </a:r>
            <a:r>
              <a:rPr lang="ru-RU" dirty="0"/>
              <a:t>, </a:t>
            </a:r>
            <a:r>
              <a:rPr lang="ru-RU" dirty="0" err="1"/>
              <a:t>бунга</a:t>
            </a:r>
            <a:r>
              <a:rPr lang="ru-RU" dirty="0"/>
              <a:t> </a:t>
            </a:r>
            <a:r>
              <a:rPr lang="ru-RU" dirty="0" err="1" smtClean="0"/>
              <a:t>тегишли</a:t>
            </a:r>
            <a:r>
              <a:rPr lang="ru-RU" dirty="0" smtClean="0"/>
              <a:t> </a:t>
            </a:r>
            <a:r>
              <a:rPr lang="ru-RU" dirty="0" err="1" smtClean="0"/>
              <a:t>ёзув</a:t>
            </a:r>
            <a:r>
              <a:rPr lang="ru-RU" dirty="0" smtClean="0"/>
              <a:t> </a:t>
            </a:r>
            <a:r>
              <a:rPr lang="ru-RU" dirty="0" err="1" smtClean="0"/>
              <a:t>хеч</a:t>
            </a:r>
            <a:r>
              <a:rPr lang="ru-RU" dirty="0" smtClean="0"/>
              <a:t> </a:t>
            </a:r>
            <a:r>
              <a:rPr lang="ru-RU" dirty="0" err="1" smtClean="0"/>
              <a:t>качон</a:t>
            </a:r>
            <a:r>
              <a:rPr lang="ru-RU" dirty="0" smtClean="0"/>
              <a:t> </a:t>
            </a:r>
            <a:r>
              <a:rPr lang="ru-RU" dirty="0" err="1" smtClean="0"/>
              <a:t>топилмайди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SQL </a:t>
            </a:r>
            <a:r>
              <a:rPr lang="ru-RU" dirty="0"/>
              <a:t>тили </a:t>
            </a:r>
            <a:r>
              <a:rPr lang="ru-RU" dirty="0" err="1"/>
              <a:t>эркин</a:t>
            </a:r>
            <a:r>
              <a:rPr lang="ru-RU" dirty="0"/>
              <a:t> </a:t>
            </a:r>
            <a:r>
              <a:rPr lang="ru-RU" dirty="0" err="1"/>
              <a:t>форматга</a:t>
            </a:r>
            <a:r>
              <a:rPr lang="ru-RU" dirty="0"/>
              <a:t> </a:t>
            </a:r>
            <a:r>
              <a:rPr lang="ru-RU" dirty="0" err="1"/>
              <a:t>эга</a:t>
            </a:r>
            <a:r>
              <a:rPr lang="ru-RU" dirty="0"/>
              <a:t> </a:t>
            </a:r>
            <a:r>
              <a:rPr lang="ru-RU" dirty="0" err="1"/>
              <a:t>бўлгани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, SQL </a:t>
            </a:r>
            <a:r>
              <a:rPr lang="ru-RU" dirty="0" err="1"/>
              <a:t>алохида</a:t>
            </a:r>
            <a:r>
              <a:rPr lang="ru-RU" dirty="0"/>
              <a:t> </a:t>
            </a:r>
            <a:r>
              <a:rPr lang="ru-RU" dirty="0" err="1" smtClean="0"/>
              <a:t>операторлари</a:t>
            </a:r>
            <a:r>
              <a:rPr lang="ru-RU" dirty="0" smtClean="0"/>
              <a:t> </a:t>
            </a:r>
            <a:r>
              <a:rPr lang="ru-RU" dirty="0" err="1" smtClean="0"/>
              <a:t>вауларнинг</a:t>
            </a:r>
            <a:r>
              <a:rPr lang="ru-RU" dirty="0" smtClean="0"/>
              <a:t> </a:t>
            </a:r>
            <a:r>
              <a:rPr lang="ru-RU" dirty="0" err="1"/>
              <a:t>кетма-кетлиги</a:t>
            </a:r>
            <a:r>
              <a:rPr lang="ru-RU" dirty="0"/>
              <a:t>, </a:t>
            </a:r>
            <a:r>
              <a:rPr lang="ru-RU" dirty="0" err="1"/>
              <a:t>алохида</a:t>
            </a:r>
            <a:r>
              <a:rPr lang="ru-RU" dirty="0"/>
              <a:t> </a:t>
            </a:r>
            <a:r>
              <a:rPr lang="ru-RU" dirty="0" err="1"/>
              <a:t>ажратиб</a:t>
            </a:r>
            <a:r>
              <a:rPr lang="ru-RU" dirty="0"/>
              <a:t> </a:t>
            </a:r>
            <a:r>
              <a:rPr lang="ru-RU" dirty="0" err="1"/>
              <a:t>ёзганда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текислаб</a:t>
            </a:r>
            <a:r>
              <a:rPr lang="ru-RU" dirty="0"/>
              <a:t> </a:t>
            </a:r>
            <a:r>
              <a:rPr lang="ru-RU" dirty="0" err="1"/>
              <a:t>ёзиш</a:t>
            </a:r>
            <a:r>
              <a:rPr lang="ru-RU" dirty="0"/>
              <a:t> </a:t>
            </a:r>
            <a:r>
              <a:rPr lang="ru-RU" dirty="0" err="1" smtClean="0"/>
              <a:t>ишлатиш</a:t>
            </a:r>
            <a:r>
              <a:rPr lang="ru-RU" dirty="0" smtClean="0"/>
              <a:t> </a:t>
            </a:r>
            <a:r>
              <a:rPr lang="ru-RU" dirty="0" err="1" smtClean="0"/>
              <a:t>мумкин</a:t>
            </a:r>
            <a:r>
              <a:rPr lang="ru-RU" dirty="0"/>
              <a:t>. </a:t>
            </a:r>
            <a:r>
              <a:rPr lang="ru-RU" dirty="0" err="1"/>
              <a:t>Қуйидаги</a:t>
            </a:r>
            <a:r>
              <a:rPr lang="ru-RU" dirty="0"/>
              <a:t> </a:t>
            </a:r>
            <a:r>
              <a:rPr lang="ru-RU" dirty="0" err="1"/>
              <a:t>қоидаларга</a:t>
            </a:r>
            <a:r>
              <a:rPr lang="ru-RU" dirty="0"/>
              <a:t> </a:t>
            </a:r>
            <a:r>
              <a:rPr lang="ru-RU" dirty="0" err="1"/>
              <a:t>бўйсуниш</a:t>
            </a:r>
            <a:r>
              <a:rPr lang="ru-RU" dirty="0"/>
              <a:t> </a:t>
            </a:r>
            <a:r>
              <a:rPr lang="ru-RU" dirty="0" err="1"/>
              <a:t>талаб</a:t>
            </a:r>
            <a:r>
              <a:rPr lang="ru-RU" dirty="0"/>
              <a:t> </a:t>
            </a:r>
            <a:r>
              <a:rPr lang="ru-RU" dirty="0" err="1"/>
              <a:t>этилади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0737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оператордаги</a:t>
            </a:r>
            <a:r>
              <a:rPr lang="ru-RU" dirty="0" smtClean="0"/>
              <a:t> </a:t>
            </a:r>
            <a:r>
              <a:rPr lang="ru-RU" dirty="0" err="1"/>
              <a:t>хар</a:t>
            </a:r>
            <a:r>
              <a:rPr lang="ru-RU" dirty="0"/>
              <a:t> </a:t>
            </a:r>
            <a:r>
              <a:rPr lang="ru-RU" dirty="0" err="1"/>
              <a:t>бир</a:t>
            </a:r>
            <a:r>
              <a:rPr lang="ru-RU" dirty="0"/>
              <a:t> конструкция </a:t>
            </a:r>
            <a:r>
              <a:rPr lang="ru-RU" dirty="0" err="1"/>
              <a:t>янги</a:t>
            </a:r>
            <a:r>
              <a:rPr lang="ru-RU" dirty="0"/>
              <a:t> </a:t>
            </a:r>
            <a:r>
              <a:rPr lang="ru-RU" dirty="0" err="1"/>
              <a:t>сатрдан</a:t>
            </a:r>
            <a:r>
              <a:rPr lang="ru-RU" dirty="0"/>
              <a:t> </a:t>
            </a:r>
            <a:r>
              <a:rPr lang="ru-RU" dirty="0" err="1"/>
              <a:t>бошланиши</a:t>
            </a:r>
            <a:r>
              <a:rPr lang="ru-RU" dirty="0"/>
              <a:t> </a:t>
            </a:r>
            <a:r>
              <a:rPr lang="ru-RU" dirty="0" err="1"/>
              <a:t>керак</a:t>
            </a:r>
            <a:endParaRPr lang="ru-RU" dirty="0"/>
          </a:p>
          <a:p>
            <a:r>
              <a:rPr lang="ru-RU" dirty="0" err="1" smtClean="0"/>
              <a:t>хар</a:t>
            </a:r>
            <a:r>
              <a:rPr lang="ru-RU" dirty="0" smtClean="0"/>
              <a:t> </a:t>
            </a:r>
            <a:r>
              <a:rPr lang="ru-RU" dirty="0" err="1"/>
              <a:t>бир</a:t>
            </a:r>
            <a:r>
              <a:rPr lang="ru-RU" dirty="0"/>
              <a:t> конструкция </a:t>
            </a:r>
            <a:r>
              <a:rPr lang="ru-RU" dirty="0" err="1"/>
              <a:t>бошланишида</a:t>
            </a:r>
            <a:r>
              <a:rPr lang="ru-RU" dirty="0"/>
              <a:t> </a:t>
            </a:r>
            <a:r>
              <a:rPr lang="ru-RU" dirty="0" err="1"/>
              <a:t>ташлаб</a:t>
            </a:r>
            <a:r>
              <a:rPr lang="ru-RU" dirty="0"/>
              <a:t> </a:t>
            </a:r>
            <a:r>
              <a:rPr lang="ru-RU" dirty="0" err="1"/>
              <a:t>кетладиган</a:t>
            </a:r>
            <a:r>
              <a:rPr lang="ru-RU" dirty="0"/>
              <a:t> </a:t>
            </a:r>
            <a:r>
              <a:rPr lang="ru-RU" dirty="0" err="1"/>
              <a:t>бўш</a:t>
            </a:r>
            <a:r>
              <a:rPr lang="ru-RU" dirty="0"/>
              <a:t> </a:t>
            </a:r>
            <a:r>
              <a:rPr lang="ru-RU" dirty="0" err="1" smtClean="0"/>
              <a:t>позициялар</a:t>
            </a:r>
            <a:r>
              <a:rPr lang="ru-RU" dirty="0" smtClean="0"/>
              <a:t>, </a:t>
            </a:r>
            <a:r>
              <a:rPr lang="ru-RU" dirty="0" err="1" smtClean="0"/>
              <a:t>бошқа</a:t>
            </a:r>
            <a:r>
              <a:rPr lang="ru-RU" dirty="0" smtClean="0"/>
              <a:t> </a:t>
            </a:r>
            <a:r>
              <a:rPr lang="ru-RU" dirty="0"/>
              <a:t>оператор </a:t>
            </a:r>
            <a:r>
              <a:rPr lang="ru-RU" dirty="0" err="1"/>
              <a:t>конструкциялари</a:t>
            </a:r>
            <a:r>
              <a:rPr lang="ru-RU" dirty="0"/>
              <a:t> </a:t>
            </a:r>
            <a:r>
              <a:rPr lang="ru-RU" dirty="0" err="1"/>
              <a:t>бўлиши</a:t>
            </a:r>
            <a:r>
              <a:rPr lang="ru-RU" dirty="0"/>
              <a:t> </a:t>
            </a:r>
            <a:r>
              <a:rPr lang="ru-RU" dirty="0" err="1"/>
              <a:t>керак</a:t>
            </a:r>
            <a:endParaRPr lang="ru-RU" dirty="0"/>
          </a:p>
          <a:p>
            <a:r>
              <a:rPr lang="ru-RU" dirty="0" err="1" smtClean="0"/>
              <a:t>агар</a:t>
            </a:r>
            <a:r>
              <a:rPr lang="ru-RU" dirty="0" smtClean="0"/>
              <a:t> </a:t>
            </a:r>
            <a:r>
              <a:rPr lang="ru-RU" dirty="0"/>
              <a:t>конструкция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неча</a:t>
            </a:r>
            <a:r>
              <a:rPr lang="ru-RU" dirty="0"/>
              <a:t> </a:t>
            </a:r>
            <a:r>
              <a:rPr lang="ru-RU" dirty="0" err="1"/>
              <a:t>қисмдан</a:t>
            </a:r>
            <a:r>
              <a:rPr lang="ru-RU" dirty="0"/>
              <a:t> </a:t>
            </a:r>
            <a:r>
              <a:rPr lang="ru-RU" dirty="0" err="1"/>
              <a:t>иборат</a:t>
            </a:r>
            <a:r>
              <a:rPr lang="ru-RU" dirty="0"/>
              <a:t> </a:t>
            </a:r>
            <a:r>
              <a:rPr lang="ru-RU" dirty="0" err="1"/>
              <a:t>бўлса</a:t>
            </a:r>
            <a:r>
              <a:rPr lang="ru-RU" dirty="0"/>
              <a:t>, </a:t>
            </a:r>
            <a:r>
              <a:rPr lang="ru-RU" dirty="0" err="1"/>
              <a:t>уларнинг</a:t>
            </a:r>
            <a:r>
              <a:rPr lang="ru-RU" dirty="0"/>
              <a:t> </a:t>
            </a:r>
            <a:r>
              <a:rPr lang="ru-RU" dirty="0" err="1"/>
              <a:t>хар</a:t>
            </a:r>
            <a:r>
              <a:rPr lang="ru-RU" dirty="0"/>
              <a:t> </a:t>
            </a:r>
            <a:r>
              <a:rPr lang="ru-RU" dirty="0" err="1" smtClean="0"/>
              <a:t>бири</a:t>
            </a:r>
            <a:r>
              <a:rPr lang="ru-RU" dirty="0" smtClean="0"/>
              <a:t> </a:t>
            </a:r>
            <a:r>
              <a:rPr lang="ru-RU" dirty="0" err="1" smtClean="0"/>
              <a:t>қисм</a:t>
            </a:r>
            <a:r>
              <a:rPr lang="ru-RU" dirty="0" smtClean="0"/>
              <a:t> </a:t>
            </a:r>
            <a:r>
              <a:rPr lang="ru-RU" dirty="0" err="1"/>
              <a:t>янги</a:t>
            </a:r>
            <a:r>
              <a:rPr lang="ru-RU" dirty="0"/>
              <a:t> </a:t>
            </a:r>
            <a:r>
              <a:rPr lang="ru-RU" dirty="0" err="1"/>
              <a:t>сатрлар</a:t>
            </a:r>
            <a:r>
              <a:rPr lang="ru-RU" dirty="0"/>
              <a:t> </a:t>
            </a:r>
            <a:r>
              <a:rPr lang="ru-RU" dirty="0" err="1"/>
              <a:t>бўш</a:t>
            </a:r>
            <a:r>
              <a:rPr lang="ru-RU" dirty="0"/>
              <a:t> </a:t>
            </a:r>
            <a:r>
              <a:rPr lang="ru-RU" dirty="0" err="1"/>
              <a:t>ўринлар</a:t>
            </a:r>
            <a:r>
              <a:rPr lang="ru-RU" dirty="0"/>
              <a:t> </a:t>
            </a:r>
            <a:r>
              <a:rPr lang="ru-RU" dirty="0" err="1"/>
              <a:t>олдинги</a:t>
            </a:r>
            <a:r>
              <a:rPr lang="ru-RU" dirty="0"/>
              <a:t> </a:t>
            </a:r>
            <a:r>
              <a:rPr lang="ru-RU" dirty="0" err="1"/>
              <a:t>конструкцияга</a:t>
            </a:r>
            <a:r>
              <a:rPr lang="ru-RU" dirty="0"/>
              <a:t> </a:t>
            </a:r>
            <a:r>
              <a:rPr lang="ru-RU" dirty="0" err="1" smtClean="0"/>
              <a:t>нисбатан</a:t>
            </a:r>
            <a:r>
              <a:rPr lang="ru-RU" dirty="0" smtClean="0"/>
              <a:t> </a:t>
            </a:r>
            <a:r>
              <a:rPr lang="ru-RU" dirty="0" err="1" smtClean="0"/>
              <a:t>силинситиб</a:t>
            </a:r>
            <a:r>
              <a:rPr lang="ru-RU" dirty="0" smtClean="0"/>
              <a:t> </a:t>
            </a:r>
            <a:r>
              <a:rPr lang="ru-RU" dirty="0" err="1"/>
              <a:t>ёзилади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7882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SQL </a:t>
            </a:r>
            <a:r>
              <a:rPr lang="ru-RU" b="1" i="1" dirty="0" err="1"/>
              <a:t>тилининг</a:t>
            </a:r>
            <a:r>
              <a:rPr lang="ru-RU" b="1" i="1" dirty="0"/>
              <a:t> </a:t>
            </a:r>
            <a:r>
              <a:rPr lang="ru-RU" b="1" i="1" dirty="0" err="1"/>
              <a:t>вазифаси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5312"/>
            <a:ext cx="10515600" cy="510003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i="1" dirty="0" smtClean="0"/>
              <a:t>	SQL </a:t>
            </a:r>
            <a:r>
              <a:rPr lang="ru-RU" i="1" dirty="0"/>
              <a:t>тили </a:t>
            </a:r>
            <a:r>
              <a:rPr lang="ru-RU" i="1" dirty="0" err="1"/>
              <a:t>фойдаланувчи</a:t>
            </a:r>
            <a:r>
              <a:rPr lang="ru-RU" i="1" dirty="0"/>
              <a:t> </a:t>
            </a:r>
            <a:r>
              <a:rPr lang="ru-RU" i="1" dirty="0" err="1"/>
              <a:t>реляцион</a:t>
            </a:r>
            <a:r>
              <a:rPr lang="ru-RU" i="1" dirty="0"/>
              <a:t> </a:t>
            </a:r>
            <a:r>
              <a:rPr lang="ru-RU" i="1" dirty="0" err="1"/>
              <a:t>маълумотлар</a:t>
            </a:r>
            <a:r>
              <a:rPr lang="ru-RU" i="1" dirty="0"/>
              <a:t> </a:t>
            </a:r>
            <a:r>
              <a:rPr lang="ru-RU" i="1" dirty="0" err="1"/>
              <a:t>базаси</a:t>
            </a:r>
            <a:r>
              <a:rPr lang="ru-RU" i="1" dirty="0"/>
              <a:t> </a:t>
            </a:r>
            <a:r>
              <a:rPr lang="ru-RU" i="1" dirty="0" err="1"/>
              <a:t>билан</a:t>
            </a:r>
            <a:r>
              <a:rPr lang="ru-RU" i="1" dirty="0"/>
              <a:t> </a:t>
            </a:r>
            <a:r>
              <a:rPr lang="ru-RU" i="1" dirty="0" err="1" smtClean="0"/>
              <a:t>мулоқат</a:t>
            </a:r>
            <a:r>
              <a:rPr lang="ru-RU" i="1" dirty="0" smtClean="0"/>
              <a:t> </a:t>
            </a:r>
            <a:r>
              <a:rPr lang="ru-RU" i="1" dirty="0" err="1" smtClean="0"/>
              <a:t>қилиши</a:t>
            </a:r>
            <a:r>
              <a:rPr lang="ru-RU" i="1" dirty="0" smtClean="0"/>
              <a:t> </a:t>
            </a:r>
            <a:r>
              <a:rPr lang="ru-RU" i="1" dirty="0" err="1"/>
              <a:t>учун</a:t>
            </a:r>
            <a:r>
              <a:rPr lang="ru-RU" i="1" dirty="0"/>
              <a:t> </a:t>
            </a:r>
            <a:r>
              <a:rPr lang="ru-RU" i="1" dirty="0" err="1"/>
              <a:t>мўлжалланган</a:t>
            </a:r>
            <a:r>
              <a:rPr lang="ru-RU" i="1" dirty="0"/>
              <a:t> </a:t>
            </a:r>
            <a:r>
              <a:rPr lang="ru-RU" i="1" dirty="0" err="1"/>
              <a:t>бўлиб</a:t>
            </a:r>
            <a:r>
              <a:rPr lang="ru-RU" i="1" dirty="0"/>
              <a:t>, </a:t>
            </a:r>
            <a:r>
              <a:rPr lang="ru-RU" i="1" dirty="0" err="1"/>
              <a:t>қуйидаги</a:t>
            </a:r>
            <a:r>
              <a:rPr lang="ru-RU" i="1" dirty="0"/>
              <a:t> 3 та </a:t>
            </a:r>
            <a:r>
              <a:rPr lang="ru-RU" i="1" dirty="0" err="1"/>
              <a:t>қисмдан</a:t>
            </a:r>
            <a:r>
              <a:rPr lang="ru-RU" i="1" dirty="0"/>
              <a:t> </a:t>
            </a:r>
            <a:r>
              <a:rPr lang="ru-RU" i="1" dirty="0" err="1"/>
              <a:t>иборат</a:t>
            </a:r>
            <a:r>
              <a:rPr lang="ru-RU" dirty="0"/>
              <a:t>:</a:t>
            </a:r>
          </a:p>
          <a:p>
            <a:pPr algn="just"/>
            <a:r>
              <a:rPr lang="en-US" dirty="0" smtClean="0"/>
              <a:t>DDL </a:t>
            </a:r>
            <a:r>
              <a:rPr lang="en-US" dirty="0"/>
              <a:t>(Data Definition Language) – </a:t>
            </a:r>
            <a:r>
              <a:rPr lang="ru-RU" dirty="0" err="1"/>
              <a:t>маълумотларни</a:t>
            </a:r>
            <a:r>
              <a:rPr lang="ru-RU" dirty="0"/>
              <a:t> </a:t>
            </a:r>
            <a:r>
              <a:rPr lang="ru-RU" dirty="0" err="1"/>
              <a:t>аниқлаш</a:t>
            </a:r>
            <a:r>
              <a:rPr lang="ru-RU" dirty="0"/>
              <a:t> тили.</a:t>
            </a:r>
          </a:p>
          <a:p>
            <a:pPr marL="0" indent="0" algn="just">
              <a:buNone/>
            </a:pPr>
            <a:r>
              <a:rPr lang="ru-RU" dirty="0" err="1"/>
              <a:t>Маълумотлар</a:t>
            </a:r>
            <a:r>
              <a:rPr lang="ru-RU" dirty="0"/>
              <a:t> </a:t>
            </a:r>
            <a:r>
              <a:rPr lang="ru-RU" dirty="0" err="1"/>
              <a:t>базасини</a:t>
            </a:r>
            <a:r>
              <a:rPr lang="ru-RU" dirty="0"/>
              <a:t> (</a:t>
            </a:r>
            <a:r>
              <a:rPr lang="ru-RU" dirty="0" err="1"/>
              <a:t>жадвалларини</a:t>
            </a:r>
            <a:r>
              <a:rPr lang="ru-RU" dirty="0"/>
              <a:t>, </a:t>
            </a:r>
            <a:r>
              <a:rPr lang="ru-RU" dirty="0" err="1"/>
              <a:t>индексларини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х.к</a:t>
            </a:r>
            <a:r>
              <a:rPr lang="ru-RU" dirty="0"/>
              <a:t>.) </a:t>
            </a:r>
            <a:r>
              <a:rPr lang="ru-RU" dirty="0" err="1"/>
              <a:t>яратиш</a:t>
            </a:r>
            <a:r>
              <a:rPr lang="ru-RU" dirty="0"/>
              <a:t> </a:t>
            </a:r>
            <a:r>
              <a:rPr lang="ru-RU" dirty="0" err="1"/>
              <a:t>ва</a:t>
            </a:r>
            <a:endParaRPr lang="ru-RU" dirty="0"/>
          </a:p>
          <a:p>
            <a:pPr marL="0" indent="0" algn="just">
              <a:buNone/>
            </a:pPr>
            <a:r>
              <a:rPr lang="ru-RU" dirty="0" err="1"/>
              <a:t>унинг</a:t>
            </a:r>
            <a:r>
              <a:rPr lang="ru-RU" dirty="0"/>
              <a:t> </a:t>
            </a:r>
            <a:r>
              <a:rPr lang="ru-RU" dirty="0" err="1"/>
              <a:t>схемасини</a:t>
            </a:r>
            <a:r>
              <a:rPr lang="ru-RU" dirty="0"/>
              <a:t> </a:t>
            </a:r>
            <a:r>
              <a:rPr lang="ru-RU" dirty="0" err="1"/>
              <a:t>тахрирлаш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</a:t>
            </a:r>
            <a:r>
              <a:rPr lang="ru-RU" dirty="0" err="1"/>
              <a:t>мўлжалланган</a:t>
            </a:r>
            <a:r>
              <a:rPr lang="ru-RU" dirty="0"/>
              <a:t>..</a:t>
            </a:r>
          </a:p>
          <a:p>
            <a:pPr algn="just"/>
            <a:r>
              <a:rPr lang="en-US" dirty="0" smtClean="0"/>
              <a:t>DCL </a:t>
            </a:r>
            <a:r>
              <a:rPr lang="en-US" dirty="0"/>
              <a:t>(Data Control Language) – </a:t>
            </a:r>
            <a:r>
              <a:rPr lang="ru-RU" dirty="0" err="1"/>
              <a:t>маълумотларни</a:t>
            </a:r>
            <a:r>
              <a:rPr lang="ru-RU" dirty="0"/>
              <a:t> </a:t>
            </a:r>
            <a:r>
              <a:rPr lang="ru-RU" dirty="0" err="1"/>
              <a:t>бошқариш</a:t>
            </a:r>
            <a:r>
              <a:rPr lang="ru-RU" dirty="0"/>
              <a:t> тили.</a:t>
            </a:r>
          </a:p>
          <a:p>
            <a:pPr marL="0" indent="0" algn="just">
              <a:buNone/>
            </a:pPr>
            <a:r>
              <a:rPr lang="ru-RU" dirty="0" err="1"/>
              <a:t>Фойдаланувчиларнинг</a:t>
            </a:r>
            <a:r>
              <a:rPr lang="ru-RU" dirty="0"/>
              <a:t> </a:t>
            </a:r>
            <a:r>
              <a:rPr lang="ru-RU" dirty="0" err="1"/>
              <a:t>маълумотлар</a:t>
            </a:r>
            <a:r>
              <a:rPr lang="ru-RU" dirty="0"/>
              <a:t> </a:t>
            </a:r>
            <a:r>
              <a:rPr lang="ru-RU" dirty="0" err="1"/>
              <a:t>базаси</a:t>
            </a:r>
            <a:r>
              <a:rPr lang="ru-RU" dirty="0"/>
              <a:t> </a:t>
            </a:r>
            <a:r>
              <a:rPr lang="ru-RU" dirty="0" err="1"/>
              <a:t>объектларига</a:t>
            </a:r>
            <a:r>
              <a:rPr lang="ru-RU" dirty="0"/>
              <a:t> </a:t>
            </a:r>
            <a:r>
              <a:rPr lang="ru-RU" dirty="0" err="1"/>
              <a:t>мурожатини</a:t>
            </a:r>
            <a:endParaRPr lang="ru-RU" dirty="0"/>
          </a:p>
          <a:p>
            <a:pPr marL="0" indent="0" algn="just">
              <a:buNone/>
            </a:pPr>
            <a:r>
              <a:rPr lang="ru-RU" dirty="0" err="1"/>
              <a:t>чегаралаш</a:t>
            </a:r>
            <a:r>
              <a:rPr lang="ru-RU" dirty="0"/>
              <a:t> </a:t>
            </a:r>
            <a:r>
              <a:rPr lang="ru-RU" dirty="0" err="1"/>
              <a:t>операторларидан</a:t>
            </a:r>
            <a:r>
              <a:rPr lang="ru-RU" dirty="0"/>
              <a:t> </a:t>
            </a:r>
            <a:r>
              <a:rPr lang="ru-RU" dirty="0" err="1"/>
              <a:t>иборат</a:t>
            </a:r>
            <a:r>
              <a:rPr lang="ru-RU" dirty="0"/>
              <a:t>.</a:t>
            </a:r>
          </a:p>
          <a:p>
            <a:pPr algn="just"/>
            <a:r>
              <a:rPr lang="en-US" dirty="0" smtClean="0"/>
              <a:t>DML </a:t>
            </a:r>
            <a:r>
              <a:rPr lang="en-US" dirty="0"/>
              <a:t>(Data Manipulation Language) – </a:t>
            </a:r>
            <a:r>
              <a:rPr lang="ru-RU" dirty="0" err="1"/>
              <a:t>маълумотларни</a:t>
            </a:r>
            <a:r>
              <a:rPr lang="ru-RU" dirty="0"/>
              <a:t>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ишлаш</a:t>
            </a:r>
            <a:r>
              <a:rPr lang="ru-RU" dirty="0"/>
              <a:t> тили.</a:t>
            </a:r>
          </a:p>
          <a:p>
            <a:pPr marL="0" indent="0" algn="just">
              <a:buNone/>
            </a:pPr>
            <a:r>
              <a:rPr lang="ru-RU" dirty="0" err="1"/>
              <a:t>Маълумотлар</a:t>
            </a:r>
            <a:r>
              <a:rPr lang="ru-RU" dirty="0"/>
              <a:t> </a:t>
            </a:r>
            <a:r>
              <a:rPr lang="ru-RU" dirty="0" err="1"/>
              <a:t>базаси</a:t>
            </a:r>
            <a:r>
              <a:rPr lang="ru-RU" dirty="0"/>
              <a:t> </a:t>
            </a:r>
            <a:r>
              <a:rPr lang="ru-RU" dirty="0" err="1"/>
              <a:t>жадвалларига</a:t>
            </a:r>
            <a:r>
              <a:rPr lang="ru-RU" dirty="0"/>
              <a:t> </a:t>
            </a:r>
            <a:r>
              <a:rPr lang="ru-RU" dirty="0" err="1"/>
              <a:t>ўзгартиришлар</a:t>
            </a:r>
            <a:r>
              <a:rPr lang="ru-RU" dirty="0"/>
              <a:t> </a:t>
            </a:r>
            <a:r>
              <a:rPr lang="ru-RU" dirty="0" err="1"/>
              <a:t>киритиш</a:t>
            </a:r>
            <a:r>
              <a:rPr lang="ru-RU" dirty="0"/>
              <a:t> </a:t>
            </a:r>
            <a:r>
              <a:rPr lang="ru-RU" dirty="0" err="1"/>
              <a:t>учун</a:t>
            </a:r>
            <a:endParaRPr lang="ru-RU" dirty="0"/>
          </a:p>
          <a:p>
            <a:pPr marL="0" indent="0" algn="just">
              <a:buNone/>
            </a:pPr>
            <a:r>
              <a:rPr lang="ru-RU" dirty="0" err="1"/>
              <a:t>мўлжалланган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74469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814</Words>
  <Application>Microsoft Office PowerPoint</Application>
  <PresentationFormat>Широкоэкранный</PresentationFormat>
  <Paragraphs>110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Тема Office</vt:lpstr>
      <vt:lpstr>МАВЗУ. SQL тили ва унинг таркиби.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SQL тилининг вазифаси</vt:lpstr>
      <vt:lpstr>Презентация PowerPoint</vt:lpstr>
      <vt:lpstr>Презентация PowerPoint</vt:lpstr>
      <vt:lpstr>Презентация PowerPoint</vt:lpstr>
      <vt:lpstr>SQL турлари ёки режимлари</vt:lpstr>
      <vt:lpstr>Бу усуллар баъзи адабиётларда маълумотлар базаси билан ишлаш технологияси ёки режими ёки SQLтурлари деб аталади.</vt:lpstr>
      <vt:lpstr>Презентация PowerPoint</vt:lpstr>
      <vt:lpstr>SQL маълумот тоифалари</vt:lpstr>
      <vt:lpstr>Презентация PowerPoint</vt:lpstr>
      <vt:lpstr>Презентация PowerPoint</vt:lpstr>
      <vt:lpstr>Презентация PowerPoint</vt:lpstr>
      <vt:lpstr>Презентация PowerPoint</vt:lpstr>
      <vt:lpstr>Ноаник ва утказиб юборилган маълумотлар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Маълумотлар базаси объектларини яратиш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SELECT оператори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Бир неча жадваллардан маълумотларни танлаш учун SQL ни қўллаш</vt:lpstr>
      <vt:lpstr>Презентация PowerPoint</vt:lpstr>
      <vt:lpstr>Жадвал маълумотларини тахрирлаш операторлари</vt:lpstr>
      <vt:lpstr>INSERT маълумотларни киритиш оператори:</vt:lpstr>
      <vt:lpstr>Презентация PowerPoint</vt:lpstr>
      <vt:lpstr>DELETE ўчириш оператори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МАВЗУ. SQL тили ва унинг таркиби.</dc:title>
  <dc:creator>User</dc:creator>
  <cp:lastModifiedBy>User</cp:lastModifiedBy>
  <cp:revision>7</cp:revision>
  <dcterms:created xsi:type="dcterms:W3CDTF">2019-03-11T04:05:44Z</dcterms:created>
  <dcterms:modified xsi:type="dcterms:W3CDTF">2019-03-11T04:54:22Z</dcterms:modified>
</cp:coreProperties>
</file>