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0DED3-F3CF-404B-838D-D876CD51CC54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4BE4C1-9D94-4D9B-85BA-3A42A30067C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5498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41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30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9555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99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845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72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40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34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86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30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02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D5135-4390-4770-806E-926CA2F21573}" type="datetimeFigureOut">
              <a:rPr lang="ru-RU" smtClean="0"/>
              <a:t>25.02.2019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C3674-F482-4081-8054-1F68170DE8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21973"/>
            <a:ext cx="9144000" cy="162273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МББТ </a:t>
            </a:r>
            <a:r>
              <a:rPr lang="ru-RU" dirty="0" err="1" smtClean="0">
                <a:solidFill>
                  <a:srgbClr val="FF0000"/>
                </a:solidFill>
              </a:rPr>
              <a:t>ва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унинг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таркибий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қисмлари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3999" y="1944711"/>
            <a:ext cx="10170017" cy="4584878"/>
          </a:xfrm>
        </p:spPr>
        <p:txBody>
          <a:bodyPr>
            <a:normAutofit/>
          </a:bodyPr>
          <a:lstStyle/>
          <a:p>
            <a:r>
              <a:rPr lang="uz-Cyrl-UZ" sz="3200" dirty="0" smtClean="0">
                <a:solidFill>
                  <a:schemeClr val="accent6">
                    <a:lumMod val="75000"/>
                  </a:schemeClr>
                </a:solidFill>
              </a:rPr>
              <a:t>Режа: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МБ ни логик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ва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физик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тасвирлаш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Маълумотлар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базасини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уч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босқичли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архитектураси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МББТ ни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таркиби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Маълумотлар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базаси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ва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МББТ ни физик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ташкил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этиш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457200" indent="-457200" algn="l">
              <a:buFont typeface="+mj-lt"/>
              <a:buAutoNum type="arabicPeriod"/>
            </a:pP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Адреслаш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accent6">
                    <a:lumMod val="75000"/>
                  </a:schemeClr>
                </a:solidFill>
              </a:rPr>
              <a:t>усуллари</a:t>
            </a:r>
            <a:r>
              <a:rPr lang="ru-RU" sz="3200" dirty="0" smtClean="0">
                <a:solidFill>
                  <a:schemeClr val="accent6">
                    <a:lumMod val="75000"/>
                  </a:schemeClr>
                </a:solidFill>
              </a:rPr>
              <a:t>. </a:t>
            </a:r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74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1745" y="2030635"/>
            <a:ext cx="9010148" cy="25156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8259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4000" dirty="0" err="1" smtClean="0"/>
              <a:t>Дастур</a:t>
            </a:r>
            <a:r>
              <a:rPr lang="ru-RU" sz="4000" dirty="0" smtClean="0"/>
              <a:t> </a:t>
            </a:r>
            <a:r>
              <a:rPr lang="ru-RU" sz="4000" dirty="0" err="1" smtClean="0"/>
              <a:t>воситаларига</a:t>
            </a:r>
            <a:r>
              <a:rPr lang="ru-RU" sz="4000" dirty="0" smtClean="0"/>
              <a:t> </a:t>
            </a:r>
            <a:r>
              <a:rPr lang="ru-RU" sz="4000" dirty="0" err="1" smtClean="0"/>
              <a:t>трансляторлар</a:t>
            </a:r>
            <a:r>
              <a:rPr lang="ru-RU" sz="4000" dirty="0" smtClean="0"/>
              <a:t> </a:t>
            </a:r>
            <a:r>
              <a:rPr lang="ru-RU" sz="4000" dirty="0" err="1" smtClean="0"/>
              <a:t>ва</a:t>
            </a:r>
            <a:r>
              <a:rPr lang="ru-RU" sz="4000" dirty="0" smtClean="0"/>
              <a:t> МБ га </a:t>
            </a:r>
            <a:r>
              <a:rPr lang="ru-RU" sz="4000" dirty="0" err="1" smtClean="0"/>
              <a:t>маълумотларни</a:t>
            </a:r>
            <a:r>
              <a:rPr lang="ru-RU" sz="4000" dirty="0" smtClean="0"/>
              <a:t> </a:t>
            </a:r>
            <a:r>
              <a:rPr lang="ru-RU" sz="4000" dirty="0" err="1" smtClean="0"/>
              <a:t>киритадиган</a:t>
            </a:r>
            <a:r>
              <a:rPr lang="ru-RU" sz="4000" dirty="0" smtClean="0"/>
              <a:t>, </a:t>
            </a:r>
            <a:r>
              <a:rPr lang="ru-RU" sz="4000" dirty="0" err="1" smtClean="0"/>
              <a:t>қайта</a:t>
            </a:r>
            <a:r>
              <a:rPr lang="ru-RU" sz="4000" dirty="0" smtClean="0"/>
              <a:t> </a:t>
            </a:r>
            <a:r>
              <a:rPr lang="ru-RU" sz="4000" dirty="0" err="1" smtClean="0"/>
              <a:t>ишлайдиган</a:t>
            </a:r>
            <a:r>
              <a:rPr lang="ru-RU" sz="4000" dirty="0" smtClean="0"/>
              <a:t>, </a:t>
            </a:r>
            <a:r>
              <a:rPr lang="ru-RU" sz="4000" dirty="0" err="1" smtClean="0"/>
              <a:t>сақлайдиган</a:t>
            </a:r>
            <a:r>
              <a:rPr lang="ru-RU" sz="4000" dirty="0" smtClean="0"/>
              <a:t>, </a:t>
            </a:r>
            <a:r>
              <a:rPr lang="ru-RU" sz="4000" dirty="0" err="1" smtClean="0"/>
              <a:t>такомиллаштиридиган</a:t>
            </a:r>
            <a:r>
              <a:rPr lang="ru-RU" sz="4000" dirty="0" smtClean="0"/>
              <a:t>, </a:t>
            </a:r>
            <a:r>
              <a:rPr lang="ru-RU" sz="4000" dirty="0" err="1" smtClean="0"/>
              <a:t>тестдан</a:t>
            </a:r>
            <a:r>
              <a:rPr lang="ru-RU" sz="4000" dirty="0" smtClean="0"/>
              <a:t> </a:t>
            </a:r>
            <a:r>
              <a:rPr lang="ru-RU" sz="4000" dirty="0" err="1" smtClean="0"/>
              <a:t>ўтказадиган</a:t>
            </a:r>
            <a:r>
              <a:rPr lang="ru-RU" sz="4000" dirty="0" smtClean="0"/>
              <a:t>, </a:t>
            </a:r>
            <a:r>
              <a:rPr lang="ru-RU" sz="4000" dirty="0" err="1" smtClean="0"/>
              <a:t>маълумотларни</a:t>
            </a:r>
            <a:r>
              <a:rPr lang="ru-RU" sz="4000" dirty="0" smtClean="0"/>
              <a:t> </a:t>
            </a:r>
            <a:r>
              <a:rPr lang="ru-RU" sz="4000" dirty="0" err="1" smtClean="0"/>
              <a:t>киритиш</a:t>
            </a:r>
            <a:r>
              <a:rPr lang="ru-RU" sz="4000" dirty="0" smtClean="0"/>
              <a:t> </a:t>
            </a:r>
            <a:r>
              <a:rPr lang="ru-RU" sz="4000" dirty="0" err="1" smtClean="0"/>
              <a:t>чиқаришни</a:t>
            </a:r>
            <a:r>
              <a:rPr lang="ru-RU" sz="4000" dirty="0" smtClean="0"/>
              <a:t> </a:t>
            </a:r>
            <a:r>
              <a:rPr lang="ru-RU" sz="4000" dirty="0" err="1" smtClean="0"/>
              <a:t>таъминлайдиган</a:t>
            </a:r>
            <a:r>
              <a:rPr lang="ru-RU" sz="4000" dirty="0" smtClean="0"/>
              <a:t> </a:t>
            </a:r>
            <a:r>
              <a:rPr lang="ru-RU" sz="4000" dirty="0" err="1" smtClean="0"/>
              <a:t>бошқариш</a:t>
            </a:r>
            <a:r>
              <a:rPr lang="ru-RU" sz="4000" dirty="0" smtClean="0"/>
              <a:t> </a:t>
            </a:r>
            <a:r>
              <a:rPr lang="ru-RU" sz="4000" dirty="0" err="1" smtClean="0"/>
              <a:t>тизимлари</a:t>
            </a:r>
            <a:r>
              <a:rPr lang="ru-RU" sz="4000" dirty="0" smtClean="0"/>
              <a:t> </a:t>
            </a:r>
            <a:r>
              <a:rPr lang="ru-RU" sz="4000" dirty="0" err="1" smtClean="0"/>
              <a:t>киради</a:t>
            </a:r>
            <a:r>
              <a:rPr lang="ru-RU" sz="4000" dirty="0" smtClean="0"/>
              <a:t>. </a:t>
            </a:r>
          </a:p>
          <a:p>
            <a:pPr marL="0" indent="0" algn="just">
              <a:buNone/>
            </a:pPr>
            <a:r>
              <a:rPr lang="ru-RU" sz="4000" dirty="0"/>
              <a:t>	</a:t>
            </a:r>
            <a:r>
              <a:rPr lang="ru-RU" sz="4000" dirty="0" err="1" smtClean="0"/>
              <a:t>Асосий</a:t>
            </a:r>
            <a:r>
              <a:rPr lang="ru-RU" sz="4000" dirty="0" smtClean="0"/>
              <a:t> </a:t>
            </a:r>
            <a:r>
              <a:rPr lang="ru-RU" sz="4000" dirty="0" err="1" smtClean="0"/>
              <a:t>дастурлаш</a:t>
            </a:r>
            <a:r>
              <a:rPr lang="ru-RU" sz="4000" dirty="0" smtClean="0"/>
              <a:t> тили </a:t>
            </a:r>
            <a:r>
              <a:rPr lang="ru-RU" sz="4000" dirty="0" err="1" smtClean="0"/>
              <a:t>сифатида</a:t>
            </a:r>
            <a:r>
              <a:rPr lang="ru-RU" sz="4000" dirty="0" smtClean="0"/>
              <a:t> </a:t>
            </a:r>
            <a:r>
              <a:rPr lang="en-US" sz="4000" dirty="0" smtClean="0"/>
              <a:t>Object Pascal, C++ </a:t>
            </a:r>
            <a:r>
              <a:rPr lang="ru-RU" sz="4000" dirty="0" err="1" smtClean="0"/>
              <a:t>каби</a:t>
            </a:r>
            <a:r>
              <a:rPr lang="ru-RU" sz="4000" dirty="0" smtClean="0"/>
              <a:t> </a:t>
            </a:r>
            <a:r>
              <a:rPr lang="ru-RU" sz="4000" dirty="0" err="1" smtClean="0"/>
              <a:t>тилларни</a:t>
            </a:r>
            <a:r>
              <a:rPr lang="ru-RU" sz="4000" dirty="0" smtClean="0"/>
              <a:t> </a:t>
            </a:r>
            <a:r>
              <a:rPr lang="ru-RU" sz="4000" dirty="0" err="1" smtClean="0"/>
              <a:t>ишлатилади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515697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МББТ ни </a:t>
            </a:r>
            <a:r>
              <a:rPr lang="ru-RU" dirty="0" err="1" smtClean="0"/>
              <a:t>пайдо</a:t>
            </a:r>
            <a:r>
              <a:rPr lang="ru-RU" dirty="0" smtClean="0"/>
              <a:t> </a:t>
            </a:r>
            <a:r>
              <a:rPr lang="ru-RU" dirty="0" err="1" smtClean="0"/>
              <a:t>бўлиш</a:t>
            </a:r>
            <a:r>
              <a:rPr lang="ru-RU" dirty="0" smtClean="0"/>
              <a:t> </a:t>
            </a:r>
            <a:r>
              <a:rPr lang="ru-RU" dirty="0" err="1" smtClean="0"/>
              <a:t>тарихида</a:t>
            </a:r>
            <a:r>
              <a:rPr lang="ru-RU" dirty="0" smtClean="0"/>
              <a:t> 3 та </a:t>
            </a:r>
            <a:r>
              <a:rPr lang="ru-RU" dirty="0" err="1" smtClean="0"/>
              <a:t>тил</a:t>
            </a:r>
            <a:r>
              <a:rPr lang="ru-RU" dirty="0" smtClean="0"/>
              <a:t> </a:t>
            </a:r>
            <a:r>
              <a:rPr lang="ru-RU" dirty="0" err="1" smtClean="0"/>
              <a:t>қўшилиб</a:t>
            </a:r>
            <a:r>
              <a:rPr lang="ru-RU" dirty="0" smtClean="0"/>
              <a:t> </a:t>
            </a:r>
            <a:r>
              <a:rPr lang="ru-RU" dirty="0" err="1" smtClean="0"/>
              <a:t>ишлатилган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тавсифлаш</a:t>
            </a:r>
            <a:r>
              <a:rPr lang="ru-RU" dirty="0" smtClean="0"/>
              <a:t> тили – МТТ (ЯОД). </a:t>
            </a:r>
            <a:r>
              <a:rPr lang="ru-RU" dirty="0" err="1" smtClean="0"/>
              <a:t>Уни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 МБ </a:t>
            </a:r>
            <a:r>
              <a:rPr lang="ru-RU" dirty="0" err="1" smtClean="0"/>
              <a:t>жадвалларини</a:t>
            </a:r>
            <a:r>
              <a:rPr lang="ru-RU" dirty="0" smtClean="0"/>
              <a:t> </a:t>
            </a:r>
            <a:r>
              <a:rPr lang="ru-RU" dirty="0" err="1" smtClean="0"/>
              <a:t>структуралари</a:t>
            </a:r>
            <a:r>
              <a:rPr lang="ru-RU" dirty="0" smtClean="0"/>
              <a:t> </a:t>
            </a:r>
            <a:r>
              <a:rPr lang="ru-RU" dirty="0" err="1" smtClean="0"/>
              <a:t>қурилади</a:t>
            </a:r>
            <a:r>
              <a:rPr lang="ru-RU" dirty="0" smtClean="0"/>
              <a:t>. 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ишлайдиган</a:t>
            </a:r>
            <a:r>
              <a:rPr lang="ru-RU" dirty="0" smtClean="0"/>
              <a:t> </a:t>
            </a:r>
            <a:r>
              <a:rPr lang="ru-RU" dirty="0" err="1" smtClean="0"/>
              <a:t>тил</a:t>
            </a:r>
            <a:r>
              <a:rPr lang="ru-RU" dirty="0" smtClean="0"/>
              <a:t> – МИТ (ЯМД).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тил</a:t>
            </a:r>
            <a:r>
              <a:rPr lang="ru-RU" dirty="0" smtClean="0"/>
              <a:t> МБ сини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тўлдириш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уни</a:t>
            </a:r>
            <a:r>
              <a:rPr lang="ru-RU" dirty="0" smtClean="0"/>
              <a:t> </a:t>
            </a:r>
            <a:r>
              <a:rPr lang="ru-RU" dirty="0" err="1" smtClean="0"/>
              <a:t>тиклаш</a:t>
            </a:r>
            <a:r>
              <a:rPr lang="ru-RU" dirty="0" smtClean="0"/>
              <a:t> </a:t>
            </a:r>
            <a:r>
              <a:rPr lang="ru-RU" dirty="0" err="1" smtClean="0"/>
              <a:t>амалларни</a:t>
            </a:r>
            <a:r>
              <a:rPr lang="ru-RU" dirty="0" smtClean="0"/>
              <a:t> (</a:t>
            </a:r>
            <a:r>
              <a:rPr lang="ru-RU" dirty="0" err="1" smtClean="0"/>
              <a:t>олиб</a:t>
            </a:r>
            <a:r>
              <a:rPr lang="ru-RU" dirty="0" smtClean="0"/>
              <a:t> </a:t>
            </a:r>
            <a:r>
              <a:rPr lang="ru-RU" dirty="0" err="1" smtClean="0"/>
              <a:t>ташлаш</a:t>
            </a:r>
            <a:r>
              <a:rPr lang="ru-RU" dirty="0" smtClean="0"/>
              <a:t>, </a:t>
            </a:r>
            <a:r>
              <a:rPr lang="ru-RU" dirty="0" err="1" smtClean="0"/>
              <a:t>такомиллаштириш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б.) </a:t>
            </a:r>
            <a:r>
              <a:rPr lang="ru-RU" dirty="0" err="1" smtClean="0"/>
              <a:t>бажаришда</a:t>
            </a:r>
            <a:r>
              <a:rPr lang="ru-RU" dirty="0" smtClean="0"/>
              <a:t> </a:t>
            </a:r>
            <a:r>
              <a:rPr lang="ru-RU" dirty="0" err="1" smtClean="0"/>
              <a:t>ишлатилади</a:t>
            </a:r>
            <a:r>
              <a:rPr lang="ru-RU" dirty="0" smtClean="0"/>
              <a:t>. 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Сўровлар</a:t>
            </a:r>
            <a:r>
              <a:rPr lang="ru-RU" dirty="0" smtClean="0"/>
              <a:t> </a:t>
            </a:r>
            <a:r>
              <a:rPr lang="ru-RU" dirty="0" smtClean="0"/>
              <a:t>тили – СТ (ЯЗ).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тил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 </a:t>
            </a:r>
            <a:r>
              <a:rPr lang="ru-RU" dirty="0" err="1" smtClean="0"/>
              <a:t>қидириш</a:t>
            </a:r>
            <a:r>
              <a:rPr lang="ru-RU" dirty="0" smtClean="0"/>
              <a:t> </a:t>
            </a:r>
            <a:r>
              <a:rPr lang="ru-RU" dirty="0" err="1" smtClean="0"/>
              <a:t>мезонлари</a:t>
            </a:r>
            <a:r>
              <a:rPr lang="ru-RU" dirty="0" smtClean="0"/>
              <a:t> </a:t>
            </a:r>
            <a:r>
              <a:rPr lang="ru-RU" dirty="0" err="1" smtClean="0"/>
              <a:t>асосида</a:t>
            </a:r>
            <a:r>
              <a:rPr lang="ru-RU" dirty="0" smtClean="0"/>
              <a:t> </a:t>
            </a:r>
            <a:r>
              <a:rPr lang="ru-RU" dirty="0" err="1" smtClean="0"/>
              <a:t>керакли</a:t>
            </a:r>
            <a:r>
              <a:rPr lang="ru-RU" dirty="0" smtClean="0"/>
              <a:t> </a:t>
            </a:r>
            <a:r>
              <a:rPr lang="ru-RU" dirty="0" err="1" smtClean="0"/>
              <a:t>ахборотларни</a:t>
            </a:r>
            <a:r>
              <a:rPr lang="ru-RU" dirty="0" smtClean="0"/>
              <a:t> </a:t>
            </a:r>
            <a:r>
              <a:rPr lang="ru-RU" dirty="0" err="1" smtClean="0"/>
              <a:t>топиш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уларни</a:t>
            </a:r>
            <a:r>
              <a:rPr lang="ru-RU" dirty="0" smtClean="0"/>
              <a:t> </a:t>
            </a:r>
            <a:r>
              <a:rPr lang="ru-RU" dirty="0" err="1" smtClean="0"/>
              <a:t>чиқариш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ҳизмат</a:t>
            </a:r>
            <a:r>
              <a:rPr lang="ru-RU" dirty="0" smtClean="0"/>
              <a:t> </a:t>
            </a:r>
            <a:r>
              <a:rPr lang="ru-RU" dirty="0" err="1" smtClean="0"/>
              <a:t>қилади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 smtClean="0"/>
              <a:t>Ҳозирги</a:t>
            </a:r>
            <a:r>
              <a:rPr lang="ru-RU" dirty="0" smtClean="0"/>
              <a:t> </a:t>
            </a:r>
            <a:r>
              <a:rPr lang="ru-RU" dirty="0" err="1" smtClean="0"/>
              <a:t>кунда</a:t>
            </a:r>
            <a:r>
              <a:rPr lang="ru-RU" dirty="0" smtClean="0"/>
              <a:t> </a:t>
            </a:r>
            <a:r>
              <a:rPr lang="ru-RU" dirty="0" err="1" smtClean="0"/>
              <a:t>барча</a:t>
            </a:r>
            <a:r>
              <a:rPr lang="ru-RU" dirty="0" smtClean="0"/>
              <a:t> </a:t>
            </a:r>
            <a:r>
              <a:rPr lang="ru-RU" dirty="0" err="1" smtClean="0"/>
              <a:t>айтилган</a:t>
            </a:r>
            <a:r>
              <a:rPr lang="ru-RU" dirty="0" smtClean="0"/>
              <a:t> </a:t>
            </a:r>
            <a:r>
              <a:rPr lang="ru-RU" dirty="0" err="1" smtClean="0"/>
              <a:t>тилларни</a:t>
            </a:r>
            <a:r>
              <a:rPr lang="ru-RU" dirty="0" smtClean="0"/>
              <a:t> </a:t>
            </a:r>
            <a:r>
              <a:rPr lang="ru-RU" dirty="0" err="1" smtClean="0"/>
              <a:t>вазифасини</a:t>
            </a:r>
            <a:r>
              <a:rPr lang="ru-RU" dirty="0" smtClean="0"/>
              <a:t> </a:t>
            </a:r>
            <a:r>
              <a:rPr lang="en-US" dirty="0" smtClean="0"/>
              <a:t>SQL </a:t>
            </a:r>
            <a:r>
              <a:rPr lang="ru-RU" dirty="0" smtClean="0"/>
              <a:t>тили </a:t>
            </a:r>
            <a:r>
              <a:rPr lang="ru-RU" dirty="0" err="1" smtClean="0"/>
              <a:t>бажаради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9596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9701"/>
            <a:ext cx="10515600" cy="550726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	Техник </a:t>
            </a:r>
            <a:r>
              <a:rPr lang="ru-RU" dirty="0" err="1" smtClean="0"/>
              <a:t>воситалар</a:t>
            </a:r>
            <a:r>
              <a:rPr lang="ru-RU" dirty="0" smtClean="0"/>
              <a:t> </a:t>
            </a:r>
            <a:r>
              <a:rPr lang="ru-RU" dirty="0" err="1" smtClean="0"/>
              <a:t>сифатида</a:t>
            </a:r>
            <a:r>
              <a:rPr lang="ru-RU" dirty="0" smtClean="0"/>
              <a:t>, </a:t>
            </a:r>
            <a:r>
              <a:rPr lang="ru-RU" dirty="0" err="1" smtClean="0"/>
              <a:t>асосан</a:t>
            </a:r>
            <a:r>
              <a:rPr lang="ru-RU" dirty="0" smtClean="0"/>
              <a:t>, </a:t>
            </a:r>
            <a:r>
              <a:rPr lang="ru-RU" dirty="0" err="1" smtClean="0"/>
              <a:t>шахсий</a:t>
            </a:r>
            <a:r>
              <a:rPr lang="ru-RU" dirty="0" smtClean="0"/>
              <a:t> </a:t>
            </a:r>
            <a:r>
              <a:rPr lang="ru-RU" dirty="0" err="1" smtClean="0"/>
              <a:t>компьютерлар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супер </a:t>
            </a:r>
            <a:r>
              <a:rPr lang="ru-RU" dirty="0" err="1" smtClean="0"/>
              <a:t>компьютерларни</a:t>
            </a:r>
            <a:r>
              <a:rPr lang="ru-RU" dirty="0" smtClean="0"/>
              <a:t> </a:t>
            </a:r>
            <a:r>
              <a:rPr lang="ru-RU" dirty="0" err="1" smtClean="0"/>
              <a:t>ишлатамиз</a:t>
            </a:r>
            <a:r>
              <a:rPr lang="ru-RU" dirty="0" smtClean="0"/>
              <a:t>. </a:t>
            </a:r>
          </a:p>
          <a:p>
            <a:pPr marL="0" indent="0" algn="just">
              <a:buNone/>
            </a:pPr>
            <a:r>
              <a:rPr lang="ru-RU" dirty="0"/>
              <a:t>	</a:t>
            </a:r>
            <a:r>
              <a:rPr lang="ru-RU" dirty="0" err="1" smtClean="0"/>
              <a:t>Услубий</a:t>
            </a:r>
            <a:r>
              <a:rPr lang="ru-RU" dirty="0" smtClean="0"/>
              <a:t> – методик </a:t>
            </a:r>
            <a:r>
              <a:rPr lang="ru-RU" dirty="0" err="1" smtClean="0"/>
              <a:t>воситалар</a:t>
            </a:r>
            <a:r>
              <a:rPr lang="ru-RU" dirty="0" smtClean="0"/>
              <a:t> –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кўрсатмалар</a:t>
            </a:r>
            <a:r>
              <a:rPr lang="ru-RU" dirty="0" smtClean="0"/>
              <a:t>, методик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меъёрий</a:t>
            </a:r>
            <a:r>
              <a:rPr lang="ru-RU" dirty="0" smtClean="0"/>
              <a:t> </a:t>
            </a:r>
            <a:r>
              <a:rPr lang="ru-RU" dirty="0" err="1" smtClean="0"/>
              <a:t>материалларни</a:t>
            </a:r>
            <a:r>
              <a:rPr lang="ru-RU" dirty="0" smtClean="0"/>
              <a:t> </a:t>
            </a:r>
            <a:r>
              <a:rPr lang="ru-RU" dirty="0" err="1" smtClean="0"/>
              <a:t>мажмуаси</a:t>
            </a:r>
            <a:r>
              <a:rPr lang="ru-RU" dirty="0" smtClean="0"/>
              <a:t> </a:t>
            </a:r>
            <a:r>
              <a:rPr lang="ru-RU" dirty="0" err="1" smtClean="0"/>
              <a:t>бўлиб</a:t>
            </a:r>
            <a:r>
              <a:rPr lang="ru-RU" dirty="0" smtClean="0"/>
              <a:t>, улар </a:t>
            </a:r>
            <a:r>
              <a:rPr lang="ru-RU" dirty="0" err="1" smtClean="0"/>
              <a:t>ёрдамида</a:t>
            </a:r>
            <a:r>
              <a:rPr lang="ru-RU" dirty="0" smtClean="0"/>
              <a:t> МБ </a:t>
            </a:r>
            <a:r>
              <a:rPr lang="ru-RU" dirty="0" err="1" smtClean="0"/>
              <a:t>ва</a:t>
            </a:r>
            <a:r>
              <a:rPr lang="ru-RU" dirty="0" smtClean="0"/>
              <a:t> МББТ дан </a:t>
            </a:r>
            <a:r>
              <a:rPr lang="ru-RU" dirty="0" err="1" smtClean="0"/>
              <a:t>фойдаланиш</a:t>
            </a:r>
            <a:r>
              <a:rPr lang="ru-RU" dirty="0" smtClean="0"/>
              <a:t> </a:t>
            </a:r>
            <a:r>
              <a:rPr lang="ru-RU" dirty="0" err="1" smtClean="0"/>
              <a:t>йўллари</a:t>
            </a:r>
            <a:r>
              <a:rPr lang="ru-RU" dirty="0" smtClean="0"/>
              <a:t> </a:t>
            </a:r>
            <a:r>
              <a:rPr lang="ru-RU" dirty="0" err="1" smtClean="0"/>
              <a:t>кўрсатиладиган</a:t>
            </a:r>
            <a:r>
              <a:rPr lang="ru-RU" dirty="0" smtClean="0"/>
              <a:t> </a:t>
            </a:r>
            <a:r>
              <a:rPr lang="ru-RU" dirty="0" err="1" smtClean="0"/>
              <a:t>воситаларидир</a:t>
            </a:r>
            <a:r>
              <a:rPr lang="ru-RU" dirty="0" smtClean="0"/>
              <a:t>. МББТ дан </a:t>
            </a:r>
            <a:r>
              <a:rPr lang="ru-RU" dirty="0" err="1" smtClean="0"/>
              <a:t>икки</a:t>
            </a:r>
            <a:r>
              <a:rPr lang="ru-RU" dirty="0" smtClean="0"/>
              <a:t> </a:t>
            </a:r>
            <a:r>
              <a:rPr lang="ru-RU" dirty="0" err="1" smtClean="0"/>
              <a:t>гурух</a:t>
            </a:r>
            <a:r>
              <a:rPr lang="ru-RU" dirty="0" smtClean="0"/>
              <a:t> </a:t>
            </a:r>
            <a:r>
              <a:rPr lang="ru-RU" dirty="0" err="1" smtClean="0"/>
              <a:t>шахслари</a:t>
            </a:r>
            <a:r>
              <a:rPr lang="ru-RU" dirty="0" smtClean="0"/>
              <a:t> </a:t>
            </a:r>
            <a:r>
              <a:rPr lang="ru-RU" dirty="0" err="1" smtClean="0"/>
              <a:t>фойдаланади</a:t>
            </a:r>
            <a:r>
              <a:rPr lang="ru-RU" dirty="0" smtClean="0"/>
              <a:t>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99240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99245"/>
            <a:ext cx="10515600" cy="577771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err="1" smtClean="0"/>
              <a:t>Чекли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оддий</a:t>
            </a:r>
            <a:r>
              <a:rPr lang="ru-RU" dirty="0" smtClean="0"/>
              <a:t> </a:t>
            </a:r>
            <a:r>
              <a:rPr lang="ru-RU" dirty="0" err="1" smtClean="0"/>
              <a:t>фойдаланувчилар</a:t>
            </a:r>
            <a:r>
              <a:rPr lang="ru-RU" dirty="0" smtClean="0"/>
              <a:t>; </a:t>
            </a:r>
          </a:p>
          <a:p>
            <a:pPr marL="514350" indent="-514350">
              <a:buAutoNum type="arabicPeriod"/>
            </a:pPr>
            <a:r>
              <a:rPr lang="ru-RU" dirty="0" smtClean="0"/>
              <a:t>МБ </a:t>
            </a:r>
            <a:r>
              <a:rPr lang="ru-RU" dirty="0" err="1" smtClean="0"/>
              <a:t>администратори</a:t>
            </a:r>
            <a:r>
              <a:rPr lang="ru-RU" dirty="0" smtClean="0"/>
              <a:t>; </a:t>
            </a:r>
          </a:p>
          <a:p>
            <a:pPr marL="0" indent="0">
              <a:buNone/>
            </a:pPr>
            <a:r>
              <a:rPr lang="ru-RU" dirty="0" smtClean="0"/>
              <a:t>МБ </a:t>
            </a:r>
            <a:r>
              <a:rPr lang="ru-RU" dirty="0" err="1" smtClean="0"/>
              <a:t>администраторини</a:t>
            </a:r>
            <a:r>
              <a:rPr lang="ru-RU" dirty="0" smtClean="0"/>
              <a:t> </a:t>
            </a:r>
            <a:r>
              <a:rPr lang="ru-RU" dirty="0" err="1" smtClean="0"/>
              <a:t>хизмат</a:t>
            </a:r>
            <a:r>
              <a:rPr lang="ru-RU" dirty="0" smtClean="0"/>
              <a:t> </a:t>
            </a:r>
            <a:r>
              <a:rPr lang="ru-RU" dirty="0" err="1" smtClean="0"/>
              <a:t>доирасига</a:t>
            </a:r>
            <a:r>
              <a:rPr lang="ru-RU" dirty="0" smtClean="0"/>
              <a:t> </a:t>
            </a:r>
            <a:r>
              <a:rPr lang="ru-RU" dirty="0" err="1" smtClean="0"/>
              <a:t>қуйидаги</a:t>
            </a:r>
            <a:r>
              <a:rPr lang="ru-RU" dirty="0" smtClean="0"/>
              <a:t> </a:t>
            </a:r>
            <a:r>
              <a:rPr lang="ru-RU" dirty="0" err="1" smtClean="0"/>
              <a:t>ишлар</a:t>
            </a:r>
            <a:r>
              <a:rPr lang="ru-RU" dirty="0" smtClean="0"/>
              <a:t> </a:t>
            </a:r>
            <a:r>
              <a:rPr lang="ru-RU" dirty="0" err="1" smtClean="0"/>
              <a:t>киради</a:t>
            </a:r>
            <a:r>
              <a:rPr lang="ru-RU" dirty="0" smtClean="0"/>
              <a:t>: </a:t>
            </a:r>
          </a:p>
          <a:p>
            <a:pPr marL="514350" indent="-514350">
              <a:buAutoNum type="alphaLcParenR"/>
            </a:pPr>
            <a:r>
              <a:rPr lang="ru-RU" dirty="0" smtClean="0"/>
              <a:t>Предмет </a:t>
            </a:r>
            <a:r>
              <a:rPr lang="ru-RU" dirty="0" err="1" smtClean="0"/>
              <a:t>соҳани</a:t>
            </a:r>
            <a:r>
              <a:rPr lang="ru-RU" dirty="0" smtClean="0"/>
              <a:t> </a:t>
            </a:r>
            <a:r>
              <a:rPr lang="ru-RU" dirty="0" err="1" smtClean="0"/>
              <a:t>таҳлили</a:t>
            </a:r>
            <a:r>
              <a:rPr lang="ru-RU" dirty="0" smtClean="0"/>
              <a:t>, </a:t>
            </a:r>
            <a:r>
              <a:rPr lang="ru-RU" dirty="0" err="1" smtClean="0"/>
              <a:t>фойдаланувчилар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ахборотни</a:t>
            </a:r>
            <a:r>
              <a:rPr lang="ru-RU" dirty="0" smtClean="0"/>
              <a:t> </a:t>
            </a:r>
            <a:r>
              <a:rPr lang="ru-RU" dirty="0" err="1" smtClean="0"/>
              <a:t>ўрнини</a:t>
            </a:r>
            <a:r>
              <a:rPr lang="ru-RU" dirty="0" smtClean="0"/>
              <a:t> </a:t>
            </a:r>
            <a:r>
              <a:rPr lang="ru-RU" dirty="0" err="1" smtClean="0"/>
              <a:t>аниқлаш</a:t>
            </a:r>
            <a:r>
              <a:rPr lang="ru-RU" dirty="0" smtClean="0"/>
              <a:t>; </a:t>
            </a:r>
          </a:p>
          <a:p>
            <a:pPr marL="514350" indent="-514350">
              <a:buAutoNum type="alphaLcParenR"/>
            </a:pP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тузилишини</a:t>
            </a:r>
            <a:r>
              <a:rPr lang="ru-RU" dirty="0" smtClean="0"/>
              <a:t> </a:t>
            </a:r>
            <a:r>
              <a:rPr lang="ru-RU" dirty="0" err="1" smtClean="0"/>
              <a:t>лойиҳалаш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уларни</a:t>
            </a:r>
            <a:r>
              <a:rPr lang="ru-RU" dirty="0" smtClean="0"/>
              <a:t> </a:t>
            </a:r>
            <a:r>
              <a:rPr lang="ru-RU" dirty="0" err="1" smtClean="0"/>
              <a:t>такомиллаштириш</a:t>
            </a:r>
            <a:r>
              <a:rPr lang="ru-RU" dirty="0" smtClean="0"/>
              <a:t>; </a:t>
            </a:r>
          </a:p>
          <a:p>
            <a:pPr marL="514350" indent="-514350">
              <a:buAutoNum type="alphaLcParenR"/>
            </a:pPr>
            <a:r>
              <a:rPr lang="ru-RU" dirty="0" err="1" smtClean="0"/>
              <a:t>Қўйилган</a:t>
            </a:r>
            <a:r>
              <a:rPr lang="ru-RU" dirty="0" smtClean="0"/>
              <a:t> </a:t>
            </a:r>
            <a:r>
              <a:rPr lang="ru-RU" dirty="0" err="1" smtClean="0"/>
              <a:t>топшириқлар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бутунлигини</a:t>
            </a:r>
            <a:r>
              <a:rPr lang="ru-RU" dirty="0" smtClean="0"/>
              <a:t> </a:t>
            </a:r>
            <a:r>
              <a:rPr lang="ru-RU" dirty="0" err="1" smtClean="0"/>
              <a:t>таъминлаш</a:t>
            </a:r>
            <a:r>
              <a:rPr lang="ru-RU" dirty="0" smtClean="0"/>
              <a:t>; </a:t>
            </a:r>
          </a:p>
          <a:p>
            <a:pPr marL="514350" indent="-514350">
              <a:buAutoNum type="alphaLcParenR"/>
            </a:pPr>
            <a:r>
              <a:rPr lang="ru-RU" dirty="0" smtClean="0"/>
              <a:t>МБ ни </a:t>
            </a:r>
            <a:r>
              <a:rPr lang="ru-RU" dirty="0" err="1" smtClean="0"/>
              <a:t>юклаш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юритиш</a:t>
            </a:r>
            <a:r>
              <a:rPr lang="ru-RU" dirty="0" smtClean="0"/>
              <a:t>; </a:t>
            </a:r>
          </a:p>
          <a:p>
            <a:pPr marL="514350" indent="-514350">
              <a:buAutoNum type="alphaLcParenR"/>
            </a:pP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ҳимоя</a:t>
            </a:r>
            <a:r>
              <a:rPr lang="ru-RU" dirty="0" smtClean="0"/>
              <a:t> </a:t>
            </a:r>
            <a:r>
              <a:rPr lang="ru-RU" dirty="0" err="1" smtClean="0"/>
              <a:t>қилиш</a:t>
            </a:r>
            <a:r>
              <a:rPr lang="ru-RU" dirty="0" smtClean="0"/>
              <a:t>; </a:t>
            </a:r>
          </a:p>
          <a:p>
            <a:pPr marL="514350" indent="-514350">
              <a:buAutoNum type="alphaLcParenR"/>
            </a:pPr>
            <a:r>
              <a:rPr lang="ru-RU" dirty="0" smtClean="0"/>
              <a:t>МБ ни </a:t>
            </a:r>
            <a:r>
              <a:rPr lang="ru-RU" dirty="0" err="1" smtClean="0"/>
              <a:t>тиклашни</a:t>
            </a:r>
            <a:r>
              <a:rPr lang="ru-RU" dirty="0" smtClean="0"/>
              <a:t> </a:t>
            </a:r>
            <a:r>
              <a:rPr lang="ru-RU" dirty="0" err="1" smtClean="0"/>
              <a:t>таъминлаб</a:t>
            </a:r>
            <a:r>
              <a:rPr lang="ru-RU" dirty="0" smtClean="0"/>
              <a:t> </a:t>
            </a:r>
            <a:r>
              <a:rPr lang="ru-RU" dirty="0" err="1" smtClean="0"/>
              <a:t>бериш</a:t>
            </a:r>
            <a:r>
              <a:rPr lang="ru-RU" dirty="0" smtClean="0"/>
              <a:t>; </a:t>
            </a:r>
          </a:p>
          <a:p>
            <a:pPr marL="514350" indent="-514350">
              <a:buAutoNum type="alphaLcParenR"/>
            </a:pPr>
            <a:r>
              <a:rPr lang="ru-RU" dirty="0" smtClean="0"/>
              <a:t>МБ га </a:t>
            </a:r>
            <a:r>
              <a:rPr lang="ru-RU" dirty="0" err="1" smtClean="0"/>
              <a:t>мурожаатларни</a:t>
            </a:r>
            <a:r>
              <a:rPr lang="ru-RU" dirty="0" smtClean="0"/>
              <a:t> </a:t>
            </a:r>
            <a:r>
              <a:rPr lang="ru-RU" dirty="0" err="1" smtClean="0"/>
              <a:t>йигиш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статистик </a:t>
            </a:r>
            <a:r>
              <a:rPr lang="ru-RU" dirty="0" err="1" smtClean="0"/>
              <a:t>қайта</a:t>
            </a:r>
            <a:r>
              <a:rPr lang="ru-RU" dirty="0" smtClean="0"/>
              <a:t> </a:t>
            </a:r>
            <a:r>
              <a:rPr lang="ru-RU" dirty="0" err="1" smtClean="0"/>
              <a:t>ишлаб</a:t>
            </a:r>
            <a:r>
              <a:rPr lang="ru-RU" dirty="0" smtClean="0"/>
              <a:t> </a:t>
            </a:r>
            <a:r>
              <a:rPr lang="ru-RU" dirty="0" err="1" smtClean="0"/>
              <a:t>бериш</a:t>
            </a:r>
            <a:r>
              <a:rPr lang="ru-RU" dirty="0" smtClean="0"/>
              <a:t>; </a:t>
            </a:r>
          </a:p>
          <a:p>
            <a:pPr marL="514350" indent="-514350">
              <a:buAutoNum type="alphaLcParenR"/>
            </a:pPr>
            <a:r>
              <a:rPr lang="ru-RU" dirty="0" smtClean="0"/>
              <a:t>МБ га </a:t>
            </a:r>
            <a:r>
              <a:rPr lang="ru-RU" dirty="0" err="1" smtClean="0"/>
              <a:t>кўп</a:t>
            </a:r>
            <a:r>
              <a:rPr lang="ru-RU" dirty="0" smtClean="0"/>
              <a:t> </a:t>
            </a:r>
            <a:r>
              <a:rPr lang="ru-RU" dirty="0" err="1" smtClean="0"/>
              <a:t>фойдаланувчилар</a:t>
            </a:r>
            <a:r>
              <a:rPr lang="ru-RU" dirty="0" smtClean="0"/>
              <a:t> </a:t>
            </a:r>
            <a:r>
              <a:rPr lang="ru-RU" dirty="0" err="1" smtClean="0"/>
              <a:t>режимида</a:t>
            </a:r>
            <a:r>
              <a:rPr lang="ru-RU" dirty="0" smtClean="0"/>
              <a:t> </a:t>
            </a:r>
            <a:r>
              <a:rPr lang="ru-RU" dirty="0" err="1" smtClean="0"/>
              <a:t>ишлаганда</a:t>
            </a:r>
            <a:r>
              <a:rPr lang="ru-RU" dirty="0" smtClean="0"/>
              <a:t>, </a:t>
            </a: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ўчиб</a:t>
            </a:r>
            <a:r>
              <a:rPr lang="ru-RU" dirty="0" smtClean="0"/>
              <a:t> </a:t>
            </a:r>
            <a:r>
              <a:rPr lang="ru-RU" dirty="0" err="1" smtClean="0"/>
              <a:t>кетишидан</a:t>
            </a:r>
            <a:r>
              <a:rPr lang="ru-RU" dirty="0" smtClean="0"/>
              <a:t> </a:t>
            </a:r>
            <a:r>
              <a:rPr lang="ru-RU" dirty="0" err="1" smtClean="0"/>
              <a:t>химоя</a:t>
            </a:r>
            <a:r>
              <a:rPr lang="ru-RU" dirty="0" smtClean="0"/>
              <a:t> </a:t>
            </a:r>
            <a:r>
              <a:rPr lang="ru-RU" dirty="0" err="1" smtClean="0"/>
              <a:t>қилиш</a:t>
            </a:r>
            <a:r>
              <a:rPr lang="ru-RU" dirty="0" smtClean="0"/>
              <a:t>; </a:t>
            </a:r>
          </a:p>
          <a:p>
            <a:pPr marL="514350" indent="-514350">
              <a:buAutoNum type="alphaLcParenR"/>
            </a:pPr>
            <a:r>
              <a:rPr lang="ru-RU" dirty="0" smtClean="0"/>
              <a:t>Техник </a:t>
            </a:r>
            <a:r>
              <a:rPr lang="ru-RU" dirty="0" err="1" smtClean="0"/>
              <a:t>воситалар</a:t>
            </a:r>
            <a:r>
              <a:rPr lang="ru-RU" dirty="0" smtClean="0"/>
              <a:t> </a:t>
            </a:r>
            <a:r>
              <a:rPr lang="ru-RU" dirty="0" err="1" smtClean="0"/>
              <a:t>носоз</a:t>
            </a:r>
            <a:r>
              <a:rPr lang="ru-RU" dirty="0" smtClean="0"/>
              <a:t> </a:t>
            </a:r>
            <a:r>
              <a:rPr lang="ru-RU" dirty="0" err="1" smtClean="0"/>
              <a:t>бўлиб</a:t>
            </a:r>
            <a:r>
              <a:rPr lang="ru-RU" dirty="0" smtClean="0"/>
              <a:t> </a:t>
            </a:r>
            <a:r>
              <a:rPr lang="ru-RU" dirty="0" err="1" smtClean="0"/>
              <a:t>ишдан</a:t>
            </a:r>
            <a:r>
              <a:rPr lang="ru-RU" dirty="0" smtClean="0"/>
              <a:t> </a:t>
            </a:r>
            <a:r>
              <a:rPr lang="ru-RU" dirty="0" err="1" smtClean="0"/>
              <a:t>чиққанда</a:t>
            </a:r>
            <a:r>
              <a:rPr lang="ru-RU" dirty="0" smtClean="0"/>
              <a:t>, </a:t>
            </a: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сақлаш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қайта</a:t>
            </a:r>
            <a:r>
              <a:rPr lang="ru-RU" dirty="0" smtClean="0"/>
              <a:t> </a:t>
            </a:r>
            <a:r>
              <a:rPr lang="ru-RU" dirty="0" err="1" smtClean="0"/>
              <a:t>тиклаш</a:t>
            </a:r>
            <a:r>
              <a:rPr lang="ru-RU" dirty="0" smtClean="0"/>
              <a:t> </a:t>
            </a:r>
            <a:r>
              <a:rPr lang="ru-RU" dirty="0" err="1" smtClean="0"/>
              <a:t>ишларини</a:t>
            </a:r>
            <a:r>
              <a:rPr lang="ru-RU" dirty="0" smtClean="0"/>
              <a:t> </a:t>
            </a:r>
            <a:r>
              <a:rPr lang="ru-RU" dirty="0" err="1" smtClean="0"/>
              <a:t>бажариш</a:t>
            </a:r>
            <a:r>
              <a:rPr lang="ru-RU" dirty="0" smtClean="0"/>
              <a:t>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25284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базаси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МББТ ни физик </a:t>
            </a:r>
            <a:r>
              <a:rPr lang="ru-RU" dirty="0" err="1" smtClean="0"/>
              <a:t>ташкил</a:t>
            </a:r>
            <a:r>
              <a:rPr lang="ru-RU" dirty="0" smtClean="0"/>
              <a:t> </a:t>
            </a:r>
            <a:r>
              <a:rPr lang="ru-RU" dirty="0" err="1" smtClean="0"/>
              <a:t>этиш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	МББТ </a:t>
            </a:r>
            <a:r>
              <a:rPr lang="ru-RU" dirty="0" err="1" smtClean="0"/>
              <a:t>компоненталари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уларни</a:t>
            </a:r>
            <a:r>
              <a:rPr lang="ru-RU" dirty="0" smtClean="0"/>
              <a:t> ОС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амалий</a:t>
            </a:r>
            <a:r>
              <a:rPr lang="ru-RU" dirty="0" smtClean="0"/>
              <a:t> </a:t>
            </a:r>
            <a:r>
              <a:rPr lang="ru-RU" dirty="0" err="1" smtClean="0"/>
              <a:t>программалар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ўзаро</a:t>
            </a:r>
            <a:r>
              <a:rPr lang="ru-RU" dirty="0" smtClean="0"/>
              <a:t> </a:t>
            </a:r>
            <a:r>
              <a:rPr lang="ru-RU" dirty="0" err="1" smtClean="0"/>
              <a:t>боғлиқлиги</a:t>
            </a:r>
            <a:r>
              <a:rPr lang="ru-RU" dirty="0" smtClean="0"/>
              <a:t> </a:t>
            </a:r>
            <a:r>
              <a:rPr lang="ru-RU" dirty="0" err="1" smtClean="0"/>
              <a:t>маълумотларни</a:t>
            </a:r>
            <a:r>
              <a:rPr lang="ru-RU" dirty="0" smtClean="0"/>
              <a:t> физик </a:t>
            </a:r>
            <a:r>
              <a:rPr lang="ru-RU" dirty="0" err="1" smtClean="0"/>
              <a:t>тасвирлашдамуҳим</a:t>
            </a:r>
            <a:r>
              <a:rPr lang="ru-RU" dirty="0" smtClean="0"/>
              <a:t> </a:t>
            </a:r>
            <a:r>
              <a:rPr lang="ru-RU" dirty="0" err="1" smtClean="0"/>
              <a:t>ўрин</a:t>
            </a:r>
            <a:r>
              <a:rPr lang="ru-RU" dirty="0" smtClean="0"/>
              <a:t> </a:t>
            </a:r>
            <a:r>
              <a:rPr lang="ru-RU" dirty="0" err="1" smtClean="0"/>
              <a:t>тўтади</a:t>
            </a:r>
            <a:r>
              <a:rPr lang="ru-RU" dirty="0" smtClean="0"/>
              <a:t>. МББТ </a:t>
            </a:r>
            <a:r>
              <a:rPr lang="ru-RU" dirty="0" err="1" smtClean="0"/>
              <a:t>мураккаб</a:t>
            </a:r>
            <a:r>
              <a:rPr lang="ru-RU" dirty="0" smtClean="0"/>
              <a:t> </a:t>
            </a:r>
            <a:r>
              <a:rPr lang="ru-RU" dirty="0" err="1" smtClean="0"/>
              <a:t>тил</a:t>
            </a:r>
            <a:r>
              <a:rPr lang="ru-RU" dirty="0" smtClean="0"/>
              <a:t> программ </a:t>
            </a:r>
            <a:r>
              <a:rPr lang="ru-RU" dirty="0" err="1" smtClean="0"/>
              <a:t>комплексидан</a:t>
            </a:r>
            <a:r>
              <a:rPr lang="ru-RU" dirty="0" smtClean="0"/>
              <a:t> </a:t>
            </a:r>
            <a:r>
              <a:rPr lang="ru-RU" dirty="0" err="1" smtClean="0"/>
              <a:t>иборат</a:t>
            </a:r>
            <a:r>
              <a:rPr lang="ru-RU" dirty="0" smtClean="0"/>
              <a:t> </a:t>
            </a:r>
            <a:r>
              <a:rPr lang="ru-RU" dirty="0" err="1" smtClean="0"/>
              <a:t>бўлиб</a:t>
            </a:r>
            <a:r>
              <a:rPr lang="ru-RU" dirty="0" smtClean="0"/>
              <a:t>, МБ ни </a:t>
            </a:r>
            <a:r>
              <a:rPr lang="ru-RU" dirty="0" err="1" smtClean="0"/>
              <a:t>ишлаш</a:t>
            </a:r>
            <a:r>
              <a:rPr lang="ru-RU" dirty="0" smtClean="0"/>
              <a:t> </a:t>
            </a:r>
            <a:r>
              <a:rPr lang="ru-RU" dirty="0" err="1" smtClean="0"/>
              <a:t>имкониятини</a:t>
            </a:r>
            <a:r>
              <a:rPr lang="ru-RU" dirty="0" smtClean="0"/>
              <a:t> </a:t>
            </a:r>
            <a:r>
              <a:rPr lang="ru-RU" dirty="0" err="1" smtClean="0"/>
              <a:t>таъминлайди</a:t>
            </a:r>
            <a:r>
              <a:rPr lang="ru-RU" dirty="0" smtClean="0"/>
              <a:t>. МББТ </a:t>
            </a:r>
            <a:r>
              <a:rPr lang="ru-RU" dirty="0" err="1" smtClean="0"/>
              <a:t>таркибига</a:t>
            </a:r>
            <a:r>
              <a:rPr lang="ru-RU" dirty="0" smtClean="0"/>
              <a:t> </a:t>
            </a:r>
            <a:r>
              <a:rPr lang="ru-RU" dirty="0" err="1" smtClean="0"/>
              <a:t>тизимли</a:t>
            </a:r>
            <a:r>
              <a:rPr lang="ru-RU" dirty="0" smtClean="0"/>
              <a:t> </a:t>
            </a:r>
            <a:r>
              <a:rPr lang="ru-RU" dirty="0" err="1" smtClean="0"/>
              <a:t>прораммалар</a:t>
            </a:r>
            <a:r>
              <a:rPr lang="ru-RU" dirty="0" smtClean="0"/>
              <a:t> </a:t>
            </a:r>
            <a:r>
              <a:rPr lang="ru-RU" dirty="0" err="1" smtClean="0"/>
              <a:t>комплекси</a:t>
            </a:r>
            <a:r>
              <a:rPr lang="ru-RU" dirty="0" smtClean="0"/>
              <a:t> </a:t>
            </a:r>
            <a:r>
              <a:rPr lang="ru-RU" dirty="0" err="1" smtClean="0"/>
              <a:t>киради</a:t>
            </a:r>
            <a:r>
              <a:rPr lang="ru-RU" dirty="0" smtClean="0"/>
              <a:t>.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комплексни</a:t>
            </a:r>
            <a:r>
              <a:rPr lang="ru-RU" dirty="0" smtClean="0"/>
              <a:t> </a:t>
            </a:r>
            <a:r>
              <a:rPr lang="ru-RU" dirty="0" err="1" smtClean="0"/>
              <a:t>марказий</a:t>
            </a:r>
            <a:r>
              <a:rPr lang="ru-RU" dirty="0" smtClean="0"/>
              <a:t> </a:t>
            </a:r>
            <a:r>
              <a:rPr lang="ru-RU" dirty="0" err="1" smtClean="0"/>
              <a:t>компонентаси</a:t>
            </a:r>
            <a:r>
              <a:rPr lang="ru-RU" dirty="0" smtClean="0"/>
              <a:t> </a:t>
            </a:r>
            <a:r>
              <a:rPr lang="ru-RU" dirty="0" err="1" smtClean="0"/>
              <a:t>манитор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бошқарувчи</a:t>
            </a:r>
            <a:r>
              <a:rPr lang="ru-RU" dirty="0" smtClean="0"/>
              <a:t> программа </a:t>
            </a:r>
            <a:r>
              <a:rPr lang="ru-RU" dirty="0" err="1" smtClean="0"/>
              <a:t>ҳисобланади</a:t>
            </a:r>
            <a:r>
              <a:rPr lang="ru-RU" dirty="0" smtClean="0"/>
              <a:t>. </a:t>
            </a:r>
            <a:r>
              <a:rPr lang="ru-RU" dirty="0" err="1" smtClean="0"/>
              <a:t>Манитор</a:t>
            </a:r>
            <a:r>
              <a:rPr lang="ru-RU" dirty="0" smtClean="0"/>
              <a:t> МББТ ни </a:t>
            </a:r>
            <a:r>
              <a:rPr lang="ru-RU" dirty="0" err="1" smtClean="0"/>
              <a:t>компонеталарини</a:t>
            </a:r>
            <a:r>
              <a:rPr lang="ru-RU" dirty="0" smtClean="0"/>
              <a:t> ОС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амалий</a:t>
            </a:r>
            <a:r>
              <a:rPr lang="ru-RU" dirty="0" smtClean="0"/>
              <a:t> </a:t>
            </a:r>
            <a:r>
              <a:rPr lang="ru-RU" dirty="0" err="1" smtClean="0"/>
              <a:t>программалар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ўзаро</a:t>
            </a:r>
            <a:r>
              <a:rPr lang="ru-RU" dirty="0" smtClean="0"/>
              <a:t> </a:t>
            </a:r>
            <a:r>
              <a:rPr lang="ru-RU" dirty="0" err="1" smtClean="0"/>
              <a:t>таъсирини</a:t>
            </a:r>
            <a:r>
              <a:rPr lang="ru-RU" dirty="0" smtClean="0"/>
              <a:t> </a:t>
            </a:r>
            <a:r>
              <a:rPr lang="ru-RU" dirty="0" err="1" smtClean="0"/>
              <a:t>ташкил</a:t>
            </a:r>
            <a:r>
              <a:rPr lang="ru-RU" dirty="0" smtClean="0"/>
              <a:t> </a:t>
            </a:r>
            <a:r>
              <a:rPr lang="ru-RU" dirty="0" err="1" smtClean="0"/>
              <a:t>қилади</a:t>
            </a:r>
            <a:r>
              <a:rPr lang="ru-RU" dirty="0" smtClean="0"/>
              <a:t>.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компоненталарнинг</a:t>
            </a:r>
            <a:r>
              <a:rPr lang="ru-RU" dirty="0" smtClean="0"/>
              <a:t> физик </a:t>
            </a:r>
            <a:r>
              <a:rPr lang="ru-RU" dirty="0" err="1" smtClean="0"/>
              <a:t>ташкил</a:t>
            </a:r>
            <a:r>
              <a:rPr lang="ru-RU" dirty="0" smtClean="0"/>
              <a:t> </a:t>
            </a:r>
            <a:r>
              <a:rPr lang="ru-RU" dirty="0" err="1" smtClean="0"/>
              <a:t>этувчилари</a:t>
            </a:r>
            <a:r>
              <a:rPr lang="ru-RU" dirty="0" smtClean="0"/>
              <a:t> </a:t>
            </a:r>
            <a:r>
              <a:rPr lang="ru-RU" dirty="0" err="1" smtClean="0"/>
              <a:t>қуйидаги</a:t>
            </a:r>
            <a:r>
              <a:rPr lang="ru-RU" dirty="0" smtClean="0"/>
              <a:t> </a:t>
            </a:r>
            <a:r>
              <a:rPr lang="ru-RU" dirty="0" err="1" smtClean="0"/>
              <a:t>чизмада</a:t>
            </a:r>
            <a:r>
              <a:rPr lang="ru-RU" dirty="0" smtClean="0"/>
              <a:t> </a:t>
            </a:r>
            <a:r>
              <a:rPr lang="ru-RU" dirty="0" err="1" smtClean="0"/>
              <a:t>берилган</a:t>
            </a:r>
            <a:r>
              <a:rPr lang="ru-RU" dirty="0" smtClean="0"/>
              <a:t>: 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 smtClean="0"/>
              <a:t>Чизмада</a:t>
            </a:r>
            <a:r>
              <a:rPr lang="ru-RU" dirty="0" smtClean="0"/>
              <a:t> </a:t>
            </a:r>
            <a:r>
              <a:rPr lang="ru-RU" dirty="0" err="1" smtClean="0"/>
              <a:t>номерланган</a:t>
            </a:r>
            <a:r>
              <a:rPr lang="ru-RU" dirty="0" smtClean="0"/>
              <a:t> </a:t>
            </a:r>
            <a:r>
              <a:rPr lang="ru-RU" dirty="0" err="1" smtClean="0"/>
              <a:t>стрелкалар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амалий</a:t>
            </a:r>
            <a:r>
              <a:rPr lang="ru-RU" dirty="0" smtClean="0"/>
              <a:t> программа </a:t>
            </a:r>
            <a:r>
              <a:rPr lang="ru-RU" dirty="0" err="1" smtClean="0"/>
              <a:t>таркибидаги</a:t>
            </a:r>
            <a:r>
              <a:rPr lang="ru-RU" dirty="0" smtClean="0"/>
              <a:t>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ишлаш</a:t>
            </a:r>
            <a:r>
              <a:rPr lang="ru-RU" dirty="0" smtClean="0"/>
              <a:t> тили (ЯМД) ни </a:t>
            </a:r>
            <a:r>
              <a:rPr lang="ru-RU" dirty="0" err="1" smtClean="0"/>
              <a:t>битта</a:t>
            </a:r>
            <a:r>
              <a:rPr lang="ru-RU" dirty="0" smtClean="0"/>
              <a:t> </a:t>
            </a:r>
            <a:r>
              <a:rPr lang="ru-RU" dirty="0" err="1" smtClean="0"/>
              <a:t>операторини</a:t>
            </a:r>
            <a:r>
              <a:rPr lang="ru-RU" dirty="0" smtClean="0"/>
              <a:t> </a:t>
            </a:r>
            <a:r>
              <a:rPr lang="ru-RU" dirty="0" err="1" smtClean="0"/>
              <a:t>бажаришига</a:t>
            </a:r>
            <a:r>
              <a:rPr lang="ru-RU" dirty="0" smtClean="0"/>
              <a:t> </a:t>
            </a:r>
            <a:r>
              <a:rPr lang="ru-RU" dirty="0" err="1" smtClean="0"/>
              <a:t>тегишли</a:t>
            </a:r>
            <a:r>
              <a:rPr lang="ru-RU" dirty="0" smtClean="0"/>
              <a:t> </a:t>
            </a:r>
            <a:r>
              <a:rPr lang="ru-RU" dirty="0" err="1" smtClean="0"/>
              <a:t>бўлган</a:t>
            </a:r>
            <a:r>
              <a:rPr lang="ru-RU" dirty="0" smtClean="0"/>
              <a:t> </a:t>
            </a:r>
            <a:r>
              <a:rPr lang="ru-RU" dirty="0" err="1" smtClean="0"/>
              <a:t>амаллар</a:t>
            </a:r>
            <a:r>
              <a:rPr lang="ru-RU" dirty="0" smtClean="0"/>
              <a:t> </a:t>
            </a:r>
            <a:r>
              <a:rPr lang="ru-RU" dirty="0" err="1" smtClean="0"/>
              <a:t>кетма</a:t>
            </a:r>
            <a:r>
              <a:rPr lang="ru-RU" dirty="0" smtClean="0"/>
              <a:t> – </a:t>
            </a:r>
            <a:r>
              <a:rPr lang="ru-RU" dirty="0" err="1" smtClean="0"/>
              <a:t>кетлиги</a:t>
            </a:r>
            <a:r>
              <a:rPr lang="ru-RU" dirty="0" smtClean="0"/>
              <a:t> </a:t>
            </a:r>
            <a:r>
              <a:rPr lang="ru-RU" dirty="0" err="1" smtClean="0"/>
              <a:t>кўрсатилган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736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4277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Масалан</a:t>
            </a:r>
            <a:r>
              <a:rPr lang="ru-RU" sz="2800" dirty="0" smtClean="0"/>
              <a:t>, </a:t>
            </a:r>
            <a:r>
              <a:rPr lang="ru-RU" sz="2800" dirty="0" err="1" smtClean="0"/>
              <a:t>бу</a:t>
            </a:r>
            <a:r>
              <a:rPr lang="ru-RU" sz="2800" dirty="0" smtClean="0"/>
              <a:t> МБ дан </a:t>
            </a:r>
            <a:r>
              <a:rPr lang="ru-RU" sz="2800" dirty="0" err="1" smtClean="0"/>
              <a:t>маълумотларни</a:t>
            </a:r>
            <a:r>
              <a:rPr lang="ru-RU" sz="2800" dirty="0" smtClean="0"/>
              <a:t> </a:t>
            </a:r>
            <a:r>
              <a:rPr lang="ru-RU" sz="2800" dirty="0" err="1" smtClean="0"/>
              <a:t>ўқиш</a:t>
            </a:r>
            <a:r>
              <a:rPr lang="ru-RU" sz="2800" dirty="0" smtClean="0"/>
              <a:t> </a:t>
            </a:r>
            <a:r>
              <a:rPr lang="ru-RU" sz="2800" dirty="0" err="1" smtClean="0"/>
              <a:t>сўровини</a:t>
            </a:r>
            <a:r>
              <a:rPr lang="ru-RU" sz="2800" dirty="0" smtClean="0"/>
              <a:t> </a:t>
            </a:r>
            <a:r>
              <a:rPr lang="ru-RU" sz="2800" dirty="0" err="1" smtClean="0"/>
              <a:t>оператори</a:t>
            </a:r>
            <a:r>
              <a:rPr lang="ru-RU" sz="2800" dirty="0" smtClean="0"/>
              <a:t> </a:t>
            </a:r>
            <a:r>
              <a:rPr lang="ru-RU" sz="2800" dirty="0" err="1" smtClean="0"/>
              <a:t>бўлиб</a:t>
            </a:r>
            <a:r>
              <a:rPr lang="ru-RU" sz="2800" dirty="0" smtClean="0"/>
              <a:t> </a:t>
            </a:r>
            <a:r>
              <a:rPr lang="ru-RU" sz="2800" dirty="0" err="1" smtClean="0"/>
              <a:t>ҳизмат</a:t>
            </a:r>
            <a:r>
              <a:rPr lang="ru-RU" sz="2800" dirty="0" smtClean="0"/>
              <a:t> </a:t>
            </a:r>
            <a:r>
              <a:rPr lang="ru-RU" sz="2800" dirty="0" err="1" smtClean="0"/>
              <a:t>қилсин</a:t>
            </a:r>
            <a:r>
              <a:rPr lang="ru-RU" sz="2800" dirty="0" smtClean="0"/>
              <a:t>. </a:t>
            </a:r>
            <a:r>
              <a:rPr lang="ru-RU" sz="2800" dirty="0" err="1" smtClean="0"/>
              <a:t>Унда</a:t>
            </a:r>
            <a:r>
              <a:rPr lang="ru-RU" sz="2800" dirty="0" smtClean="0"/>
              <a:t> </a:t>
            </a:r>
            <a:r>
              <a:rPr lang="ru-RU" sz="2800" dirty="0" err="1" smtClean="0"/>
              <a:t>номерланган</a:t>
            </a:r>
            <a:r>
              <a:rPr lang="ru-RU" sz="2800" dirty="0" smtClean="0"/>
              <a:t> </a:t>
            </a:r>
            <a:r>
              <a:rPr lang="ru-RU" sz="2800" dirty="0" err="1" smtClean="0"/>
              <a:t>стрелкалар</a:t>
            </a:r>
            <a:r>
              <a:rPr lang="ru-RU" sz="2800" dirty="0" smtClean="0"/>
              <a:t> </a:t>
            </a:r>
            <a:r>
              <a:rPr lang="ru-RU" sz="2800" dirty="0" err="1" smtClean="0"/>
              <a:t>қуйидаги</a:t>
            </a:r>
            <a:r>
              <a:rPr lang="ru-RU" sz="2800" dirty="0" smtClean="0"/>
              <a:t> </a:t>
            </a:r>
            <a:r>
              <a:rPr lang="ru-RU" sz="2800" dirty="0" err="1" smtClean="0"/>
              <a:t>маънога</a:t>
            </a:r>
            <a:r>
              <a:rPr lang="ru-RU" sz="2800" dirty="0" smtClean="0"/>
              <a:t> </a:t>
            </a:r>
            <a:r>
              <a:rPr lang="ru-RU" sz="2800" dirty="0" err="1" smtClean="0"/>
              <a:t>эга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68191"/>
            <a:ext cx="10515600" cy="5267459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ru-RU" dirty="0" smtClean="0"/>
              <a:t>Амалий </a:t>
            </a:r>
            <a:r>
              <a:rPr lang="ru-RU" dirty="0" err="1" smtClean="0"/>
              <a:t>программалар</a:t>
            </a:r>
            <a:r>
              <a:rPr lang="ru-RU" dirty="0" smtClean="0"/>
              <a:t> МБ га (ЯМД) </a:t>
            </a:r>
            <a:r>
              <a:rPr lang="ru-RU" dirty="0" err="1" smtClean="0"/>
              <a:t>оператори</a:t>
            </a:r>
            <a:r>
              <a:rPr lang="ru-RU" dirty="0" smtClean="0"/>
              <a:t> </a:t>
            </a:r>
            <a:r>
              <a:rPr lang="ru-RU" dirty="0" err="1" smtClean="0"/>
              <a:t>орқали</a:t>
            </a:r>
            <a:r>
              <a:rPr lang="ru-RU" dirty="0" smtClean="0"/>
              <a:t> </a:t>
            </a:r>
            <a:r>
              <a:rPr lang="ru-RU" dirty="0" err="1" smtClean="0"/>
              <a:t>мурожаат</a:t>
            </a:r>
            <a:r>
              <a:rPr lang="ru-RU" dirty="0" smtClean="0"/>
              <a:t> </a:t>
            </a:r>
            <a:r>
              <a:rPr lang="ru-RU" dirty="0" err="1" smtClean="0"/>
              <a:t>қилсин</a:t>
            </a:r>
            <a:r>
              <a:rPr lang="ru-RU" dirty="0" smtClean="0"/>
              <a:t>. </a:t>
            </a:r>
            <a:r>
              <a:rPr lang="ru-RU" dirty="0" err="1" smtClean="0"/>
              <a:t>Уни</a:t>
            </a:r>
            <a:r>
              <a:rPr lang="ru-RU" dirty="0" smtClean="0"/>
              <a:t> </a:t>
            </a:r>
            <a:r>
              <a:rPr lang="ru-RU" dirty="0" err="1" smtClean="0"/>
              <a:t>манитор</a:t>
            </a:r>
            <a:r>
              <a:rPr lang="ru-RU" dirty="0" smtClean="0"/>
              <a:t> </a:t>
            </a:r>
            <a:r>
              <a:rPr lang="ru-RU" dirty="0" err="1" smtClean="0"/>
              <a:t>томонидан</a:t>
            </a:r>
            <a:r>
              <a:rPr lang="ru-RU" dirty="0" smtClean="0"/>
              <a:t> </a:t>
            </a:r>
            <a:r>
              <a:rPr lang="ru-RU" dirty="0" err="1" smtClean="0"/>
              <a:t>таҳлил</a:t>
            </a:r>
            <a:r>
              <a:rPr lang="ru-RU" dirty="0" smtClean="0"/>
              <a:t> </a:t>
            </a:r>
            <a:r>
              <a:rPr lang="ru-RU" dirty="0" err="1" smtClean="0"/>
              <a:t>қилинади</a:t>
            </a:r>
            <a:r>
              <a:rPr lang="ru-RU" dirty="0" smtClean="0"/>
              <a:t>. 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Талқин</a:t>
            </a:r>
            <a:r>
              <a:rPr lang="ru-RU" dirty="0" smtClean="0"/>
              <a:t> </a:t>
            </a:r>
            <a:r>
              <a:rPr lang="ru-RU" dirty="0" err="1" smtClean="0"/>
              <a:t>қилиш</a:t>
            </a:r>
            <a:r>
              <a:rPr lang="ru-RU" dirty="0" smtClean="0"/>
              <a:t> </a:t>
            </a:r>
            <a:r>
              <a:rPr lang="ru-RU" dirty="0" err="1" smtClean="0"/>
              <a:t>жараёнида</a:t>
            </a:r>
            <a:r>
              <a:rPr lang="ru-RU" dirty="0" smtClean="0"/>
              <a:t> </a:t>
            </a:r>
            <a:r>
              <a:rPr lang="ru-RU" dirty="0" err="1" smtClean="0"/>
              <a:t>манитор</a:t>
            </a:r>
            <a:r>
              <a:rPr lang="ru-RU" dirty="0" smtClean="0"/>
              <a:t> </a:t>
            </a:r>
            <a:r>
              <a:rPr lang="ru-RU" dirty="0" err="1" smtClean="0"/>
              <a:t>олдиндан</a:t>
            </a:r>
            <a:r>
              <a:rPr lang="ru-RU" dirty="0" smtClean="0"/>
              <a:t> трансляция </a:t>
            </a:r>
            <a:r>
              <a:rPr lang="ru-RU" dirty="0" err="1" smtClean="0"/>
              <a:t>қилиб</a:t>
            </a:r>
            <a:r>
              <a:rPr lang="ru-RU" dirty="0" smtClean="0"/>
              <a:t> </a:t>
            </a:r>
            <a:r>
              <a:rPr lang="ru-RU" dirty="0" err="1" smtClean="0"/>
              <a:t>қўйилган</a:t>
            </a:r>
            <a:r>
              <a:rPr lang="ru-RU" dirty="0" smtClean="0"/>
              <a:t> </a:t>
            </a:r>
            <a:r>
              <a:rPr lang="ru-RU" dirty="0" err="1" smtClean="0"/>
              <a:t>схемани</a:t>
            </a:r>
            <a:r>
              <a:rPr lang="ru-RU" dirty="0" smtClean="0"/>
              <a:t> </a:t>
            </a:r>
            <a:r>
              <a:rPr lang="ru-RU" dirty="0" err="1" smtClean="0"/>
              <a:t>ишлатади</a:t>
            </a:r>
            <a:r>
              <a:rPr lang="ru-RU" dirty="0" smtClean="0"/>
              <a:t>. 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сўровга</a:t>
            </a:r>
            <a:r>
              <a:rPr lang="ru-RU" dirty="0" smtClean="0"/>
              <a:t> </a:t>
            </a:r>
            <a:r>
              <a:rPr lang="ru-RU" dirty="0" err="1" smtClean="0"/>
              <a:t>тегишли</a:t>
            </a:r>
            <a:r>
              <a:rPr lang="ru-RU" dirty="0" smtClean="0"/>
              <a:t>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аниқланиб</a:t>
            </a:r>
            <a:r>
              <a:rPr lang="ru-RU" dirty="0" smtClean="0"/>
              <a:t> </a:t>
            </a:r>
            <a:r>
              <a:rPr lang="ru-RU" dirty="0" err="1" smtClean="0"/>
              <a:t>бўлингандан</a:t>
            </a:r>
            <a:r>
              <a:rPr lang="ru-RU" dirty="0" smtClean="0"/>
              <a:t> </a:t>
            </a:r>
            <a:r>
              <a:rPr lang="ru-RU" dirty="0" err="1" smtClean="0"/>
              <a:t>кейин</a:t>
            </a:r>
            <a:r>
              <a:rPr lang="ru-RU" dirty="0" smtClean="0"/>
              <a:t>, </a:t>
            </a:r>
            <a:r>
              <a:rPr lang="ru-RU" dirty="0" err="1" smtClean="0"/>
              <a:t>манитор</a:t>
            </a:r>
            <a:r>
              <a:rPr lang="ru-RU" dirty="0" smtClean="0"/>
              <a:t> ОС га </a:t>
            </a:r>
            <a:r>
              <a:rPr lang="ru-RU" dirty="0" err="1" smtClean="0"/>
              <a:t>ташқи</a:t>
            </a:r>
            <a:r>
              <a:rPr lang="ru-RU" dirty="0" smtClean="0"/>
              <a:t> </a:t>
            </a:r>
            <a:r>
              <a:rPr lang="ru-RU" dirty="0" err="1" smtClean="0"/>
              <a:t>хотирага</a:t>
            </a:r>
            <a:r>
              <a:rPr lang="ru-RU" dirty="0" smtClean="0"/>
              <a:t> </a:t>
            </a:r>
            <a:r>
              <a:rPr lang="ru-RU" dirty="0" err="1" smtClean="0"/>
              <a:t>мурожаат</a:t>
            </a:r>
            <a:r>
              <a:rPr lang="ru-RU" dirty="0" smtClean="0"/>
              <a:t> </a:t>
            </a:r>
            <a:r>
              <a:rPr lang="ru-RU" dirty="0" err="1" smtClean="0"/>
              <a:t>қилишни</a:t>
            </a:r>
            <a:r>
              <a:rPr lang="ru-RU" dirty="0" smtClean="0"/>
              <a:t> </a:t>
            </a:r>
            <a:r>
              <a:rPr lang="ru-RU" dirty="0" err="1" smtClean="0"/>
              <a:t>амалга</a:t>
            </a:r>
            <a:r>
              <a:rPr lang="ru-RU" dirty="0" smtClean="0"/>
              <a:t> </a:t>
            </a:r>
            <a:r>
              <a:rPr lang="ru-RU" dirty="0" err="1" smtClean="0"/>
              <a:t>ошириш</a:t>
            </a:r>
            <a:r>
              <a:rPr lang="ru-RU" dirty="0" smtClean="0"/>
              <a:t> </a:t>
            </a:r>
            <a:r>
              <a:rPr lang="ru-RU" dirty="0" err="1" smtClean="0"/>
              <a:t>талаби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мурожаат</a:t>
            </a:r>
            <a:r>
              <a:rPr lang="ru-RU" dirty="0" smtClean="0"/>
              <a:t> </a:t>
            </a:r>
            <a:r>
              <a:rPr lang="ru-RU" dirty="0" err="1" smtClean="0"/>
              <a:t>қилади</a:t>
            </a:r>
            <a:r>
              <a:rPr lang="ru-RU" dirty="0" smtClean="0"/>
              <a:t>. </a:t>
            </a:r>
          </a:p>
          <a:p>
            <a:pPr marL="514350" indent="-514350">
              <a:buAutoNum type="arabicParenR"/>
            </a:pPr>
            <a:r>
              <a:rPr lang="ru-RU" dirty="0" smtClean="0"/>
              <a:t>ОС МБ га </a:t>
            </a:r>
            <a:r>
              <a:rPr lang="ru-RU" dirty="0" err="1" smtClean="0"/>
              <a:t>мурожаатни</a:t>
            </a:r>
            <a:r>
              <a:rPr lang="ru-RU" dirty="0" smtClean="0"/>
              <a:t> </a:t>
            </a:r>
            <a:r>
              <a:rPr lang="ru-RU" dirty="0" err="1" smtClean="0"/>
              <a:t>бажаради</a:t>
            </a:r>
            <a:r>
              <a:rPr lang="ru-RU" dirty="0" smtClean="0"/>
              <a:t>. </a:t>
            </a:r>
            <a:r>
              <a:rPr lang="ru-RU" dirty="0" err="1" smtClean="0"/>
              <a:t>Бу</a:t>
            </a:r>
            <a:r>
              <a:rPr lang="ru-RU" dirty="0" smtClean="0"/>
              <a:t> </a:t>
            </a:r>
            <a:r>
              <a:rPr lang="ru-RU" dirty="0" err="1" smtClean="0"/>
              <a:t>худди</a:t>
            </a:r>
            <a:r>
              <a:rPr lang="ru-RU" dirty="0" smtClean="0"/>
              <a:t> </a:t>
            </a:r>
            <a:r>
              <a:rPr lang="ru-RU" dirty="0" err="1" smtClean="0"/>
              <a:t>файлларга</a:t>
            </a:r>
            <a:r>
              <a:rPr lang="ru-RU" dirty="0" smtClean="0"/>
              <a:t> </a:t>
            </a:r>
            <a:r>
              <a:rPr lang="ru-RU" dirty="0" err="1" smtClean="0"/>
              <a:t>мурожаат</a:t>
            </a:r>
            <a:r>
              <a:rPr lang="ru-RU" dirty="0" smtClean="0"/>
              <a:t> </a:t>
            </a:r>
            <a:r>
              <a:rPr lang="ru-RU" dirty="0" err="1" smtClean="0"/>
              <a:t>қилиш</a:t>
            </a:r>
            <a:r>
              <a:rPr lang="ru-RU" dirty="0" smtClean="0"/>
              <a:t> </a:t>
            </a:r>
            <a:r>
              <a:rPr lang="ru-RU" dirty="0" err="1" smtClean="0"/>
              <a:t>каби</a:t>
            </a:r>
            <a:r>
              <a:rPr lang="ru-RU" dirty="0" smtClean="0"/>
              <a:t> </a:t>
            </a:r>
            <a:r>
              <a:rPr lang="ru-RU" dirty="0" err="1" smtClean="0"/>
              <a:t>оддий</a:t>
            </a:r>
            <a:r>
              <a:rPr lang="ru-RU" dirty="0" smtClean="0"/>
              <a:t> </a:t>
            </a:r>
            <a:r>
              <a:rPr lang="ru-RU" dirty="0" err="1" smtClean="0"/>
              <a:t>бажарилади</a:t>
            </a:r>
            <a:r>
              <a:rPr lang="ru-RU" dirty="0" smtClean="0"/>
              <a:t>. 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Талаб</a:t>
            </a:r>
            <a:r>
              <a:rPr lang="ru-RU" dirty="0" smtClean="0"/>
              <a:t> </a:t>
            </a:r>
            <a:r>
              <a:rPr lang="ru-RU" dirty="0" err="1" smtClean="0"/>
              <a:t>қилинган</a:t>
            </a:r>
            <a:r>
              <a:rPr lang="ru-RU" dirty="0" smtClean="0"/>
              <a:t>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ташқи</a:t>
            </a:r>
            <a:r>
              <a:rPr lang="ru-RU" dirty="0" smtClean="0"/>
              <a:t> </a:t>
            </a:r>
            <a:r>
              <a:rPr lang="ru-RU" dirty="0" err="1" smtClean="0"/>
              <a:t>хотирадан</a:t>
            </a:r>
            <a:r>
              <a:rPr lang="ru-RU" dirty="0" smtClean="0"/>
              <a:t> </a:t>
            </a:r>
            <a:r>
              <a:rPr lang="ru-RU" dirty="0" err="1" smtClean="0"/>
              <a:t>тизимни</a:t>
            </a:r>
            <a:r>
              <a:rPr lang="ru-RU" dirty="0" smtClean="0"/>
              <a:t> буфер </a:t>
            </a:r>
            <a:r>
              <a:rPr lang="ru-RU" dirty="0" err="1" smtClean="0"/>
              <a:t>соҳасига</a:t>
            </a:r>
            <a:r>
              <a:rPr lang="ru-RU" dirty="0" smtClean="0"/>
              <a:t> </a:t>
            </a:r>
            <a:r>
              <a:rPr lang="ru-RU" dirty="0" err="1" smtClean="0"/>
              <a:t>ўзатилади</a:t>
            </a:r>
            <a:r>
              <a:rPr lang="ru-RU" dirty="0" smtClean="0"/>
              <a:t>. 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амалий</a:t>
            </a:r>
            <a:r>
              <a:rPr lang="ru-RU" dirty="0" smtClean="0"/>
              <a:t> </a:t>
            </a:r>
            <a:r>
              <a:rPr lang="ru-RU" dirty="0" err="1" smtClean="0"/>
              <a:t>программаларни</a:t>
            </a:r>
            <a:r>
              <a:rPr lang="ru-RU" dirty="0" smtClean="0"/>
              <a:t> </a:t>
            </a:r>
            <a:r>
              <a:rPr lang="ru-RU" dirty="0" err="1" smtClean="0"/>
              <a:t>ишчи</a:t>
            </a:r>
            <a:r>
              <a:rPr lang="ru-RU" dirty="0" smtClean="0"/>
              <a:t> </a:t>
            </a:r>
            <a:r>
              <a:rPr lang="ru-RU" dirty="0" err="1" smtClean="0"/>
              <a:t>соҳасига</a:t>
            </a:r>
            <a:r>
              <a:rPr lang="ru-RU" dirty="0" smtClean="0"/>
              <a:t> </a:t>
            </a:r>
            <a:r>
              <a:rPr lang="ru-RU" dirty="0" err="1" smtClean="0"/>
              <a:t>жўнатилади</a:t>
            </a:r>
            <a:r>
              <a:rPr lang="ru-RU" dirty="0" smtClean="0"/>
              <a:t>.</a:t>
            </a:r>
          </a:p>
          <a:p>
            <a:pPr marL="514350" indent="-514350">
              <a:buAutoNum type="arabicParenR"/>
            </a:pPr>
            <a:r>
              <a:rPr lang="ru-RU" dirty="0" err="1" smtClean="0"/>
              <a:t>Манитор</a:t>
            </a:r>
            <a:r>
              <a:rPr lang="ru-RU" dirty="0" smtClean="0"/>
              <a:t> </a:t>
            </a:r>
            <a:r>
              <a:rPr lang="ru-RU" dirty="0" err="1" smtClean="0"/>
              <a:t>амалий</a:t>
            </a:r>
            <a:r>
              <a:rPr lang="ru-RU" dirty="0" smtClean="0"/>
              <a:t> </a:t>
            </a:r>
            <a:r>
              <a:rPr lang="ru-RU" dirty="0" err="1" smtClean="0"/>
              <a:t>программага</a:t>
            </a:r>
            <a:r>
              <a:rPr lang="ru-RU" dirty="0" smtClean="0"/>
              <a:t> </a:t>
            </a:r>
            <a:r>
              <a:rPr lang="ru-RU" dirty="0" err="1" smtClean="0"/>
              <a:t>сўровни</a:t>
            </a:r>
            <a:r>
              <a:rPr lang="ru-RU" dirty="0" smtClean="0"/>
              <a:t> </a:t>
            </a:r>
            <a:r>
              <a:rPr lang="ru-RU" dirty="0" err="1" smtClean="0"/>
              <a:t>бажариш</a:t>
            </a:r>
            <a:r>
              <a:rPr lang="ru-RU" dirty="0" smtClean="0"/>
              <a:t> </a:t>
            </a:r>
            <a:r>
              <a:rPr lang="ru-RU" dirty="0" err="1" smtClean="0"/>
              <a:t>натижаларини</a:t>
            </a:r>
            <a:r>
              <a:rPr lang="ru-RU" dirty="0" smtClean="0"/>
              <a:t> </a:t>
            </a:r>
            <a:r>
              <a:rPr lang="ru-RU" dirty="0" err="1" smtClean="0"/>
              <a:t>хабарини</a:t>
            </a:r>
            <a:r>
              <a:rPr lang="ru-RU" dirty="0" smtClean="0"/>
              <a:t> </a:t>
            </a:r>
            <a:r>
              <a:rPr lang="ru-RU" dirty="0" err="1" smtClean="0"/>
              <a:t>беради</a:t>
            </a:r>
            <a:r>
              <a:rPr lang="ru-RU" dirty="0" smtClean="0"/>
              <a:t>. </a:t>
            </a:r>
          </a:p>
          <a:p>
            <a:pPr marL="514350" indent="-514350">
              <a:buAutoNum type="arabicParenR"/>
            </a:pPr>
            <a:r>
              <a:rPr lang="ru-RU" dirty="0" smtClean="0"/>
              <a:t>Амалий программа МБ дан </a:t>
            </a:r>
            <a:r>
              <a:rPr lang="ru-RU" dirty="0" err="1" smtClean="0"/>
              <a:t>олинган</a:t>
            </a:r>
            <a:r>
              <a:rPr lang="ru-RU" dirty="0" smtClean="0"/>
              <a:t>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устида</a:t>
            </a:r>
            <a:r>
              <a:rPr lang="ru-RU" dirty="0" smtClean="0"/>
              <a:t> </a:t>
            </a:r>
            <a:r>
              <a:rPr lang="ru-RU" dirty="0" err="1" smtClean="0"/>
              <a:t>керакли</a:t>
            </a:r>
            <a:r>
              <a:rPr lang="ru-RU" dirty="0" smtClean="0"/>
              <a:t> </a:t>
            </a:r>
            <a:r>
              <a:rPr lang="ru-RU" dirty="0" err="1" smtClean="0"/>
              <a:t>амалларни</a:t>
            </a:r>
            <a:r>
              <a:rPr lang="ru-RU" dirty="0" smtClean="0"/>
              <a:t> </a:t>
            </a:r>
            <a:r>
              <a:rPr lang="ru-RU" dirty="0" err="1" smtClean="0"/>
              <a:t>бажаради</a:t>
            </a:r>
            <a:r>
              <a:rPr lang="ru-RU" dirty="0" smtClean="0"/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944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7403" y="1000125"/>
            <a:ext cx="9071758" cy="476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93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5489"/>
          </a:xfrm>
        </p:spPr>
        <p:txBody>
          <a:bodyPr/>
          <a:lstStyle/>
          <a:p>
            <a:r>
              <a:rPr lang="ru-RU" dirty="0" err="1" smtClean="0"/>
              <a:t>Адреслаш</a:t>
            </a:r>
            <a:r>
              <a:rPr lang="ru-RU" dirty="0" smtClean="0"/>
              <a:t> </a:t>
            </a:r>
            <a:r>
              <a:rPr lang="ru-RU" dirty="0" err="1" smtClean="0"/>
              <a:t>усуллари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0614"/>
            <a:ext cx="10515600" cy="526745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Битта</a:t>
            </a:r>
            <a:r>
              <a:rPr lang="ru-RU" dirty="0" smtClean="0"/>
              <a:t> машина </a:t>
            </a:r>
            <a:r>
              <a:rPr lang="ru-RU" dirty="0" err="1" smtClean="0"/>
              <a:t>кўрсатмаси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 </a:t>
            </a:r>
            <a:r>
              <a:rPr lang="ru-RU" dirty="0" err="1" smtClean="0"/>
              <a:t>ўқиш</a:t>
            </a:r>
            <a:r>
              <a:rPr lang="ru-RU" dirty="0" smtClean="0"/>
              <a:t> </a:t>
            </a:r>
            <a:r>
              <a:rPr lang="ru-RU" dirty="0" err="1" smtClean="0"/>
              <a:t>мумкин</a:t>
            </a:r>
            <a:r>
              <a:rPr lang="ru-RU" dirty="0" smtClean="0"/>
              <a:t> </a:t>
            </a:r>
            <a:r>
              <a:rPr lang="ru-RU" dirty="0" err="1" smtClean="0"/>
              <a:t>бўлган</a:t>
            </a:r>
            <a:r>
              <a:rPr lang="ru-RU" dirty="0" smtClean="0"/>
              <a:t> </a:t>
            </a:r>
            <a:r>
              <a:rPr lang="ru-RU" dirty="0" err="1" smtClean="0"/>
              <a:t>битлар</a:t>
            </a:r>
            <a:r>
              <a:rPr lang="ru-RU" dirty="0" smtClean="0"/>
              <a:t> </a:t>
            </a:r>
            <a:r>
              <a:rPr lang="ru-RU" dirty="0" err="1" smtClean="0"/>
              <a:t>гурухи</a:t>
            </a:r>
            <a:r>
              <a:rPr lang="ru-RU" dirty="0" smtClean="0"/>
              <a:t> физик </a:t>
            </a:r>
            <a:r>
              <a:rPr lang="ru-RU" dirty="0" err="1" smtClean="0"/>
              <a:t>ёзувлар</a:t>
            </a:r>
            <a:r>
              <a:rPr lang="ru-RU" dirty="0" smtClean="0"/>
              <a:t> </a:t>
            </a:r>
            <a:r>
              <a:rPr lang="ru-RU" dirty="0" err="1" smtClean="0"/>
              <a:t>деб</a:t>
            </a:r>
            <a:r>
              <a:rPr lang="ru-RU" dirty="0" smtClean="0"/>
              <a:t> </a:t>
            </a:r>
            <a:r>
              <a:rPr lang="ru-RU" dirty="0" err="1" smtClean="0"/>
              <a:t>аталади</a:t>
            </a:r>
            <a:r>
              <a:rPr lang="ru-RU" dirty="0" smtClean="0"/>
              <a:t>. Физик </a:t>
            </a:r>
            <a:r>
              <a:rPr lang="ru-RU" dirty="0" err="1" smtClean="0"/>
              <a:t>ёзувлар</a:t>
            </a:r>
            <a:r>
              <a:rPr lang="ru-RU" dirty="0" smtClean="0"/>
              <a:t> машина </a:t>
            </a:r>
            <a:r>
              <a:rPr lang="ru-RU" dirty="0" err="1" smtClean="0"/>
              <a:t>хотирасининг</a:t>
            </a:r>
            <a:r>
              <a:rPr lang="ru-RU" dirty="0" smtClean="0"/>
              <a:t> </a:t>
            </a:r>
            <a:r>
              <a:rPr lang="ru-RU" dirty="0" err="1" smtClean="0"/>
              <a:t>ячейкаларида</a:t>
            </a:r>
            <a:r>
              <a:rPr lang="ru-RU" dirty="0" smtClean="0"/>
              <a:t> </a:t>
            </a:r>
            <a:r>
              <a:rPr lang="ru-RU" dirty="0" err="1" smtClean="0"/>
              <a:t>сақланади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машина </a:t>
            </a:r>
            <a:r>
              <a:rPr lang="ru-RU" dirty="0" err="1" smtClean="0"/>
              <a:t>адреслари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 </a:t>
            </a:r>
            <a:r>
              <a:rPr lang="ru-RU" dirty="0" err="1" smtClean="0"/>
              <a:t>идентификацияланади</a:t>
            </a:r>
            <a:r>
              <a:rPr lang="ru-RU" dirty="0" smtClean="0"/>
              <a:t>. </a:t>
            </a:r>
            <a:r>
              <a:rPr lang="ru-RU" dirty="0" err="1" smtClean="0"/>
              <a:t>Программлар</a:t>
            </a:r>
            <a:r>
              <a:rPr lang="ru-RU" dirty="0" smtClean="0"/>
              <a:t> </a:t>
            </a:r>
            <a:r>
              <a:rPr lang="ru-RU" dirty="0" err="1" smtClean="0"/>
              <a:t>мантиқий</a:t>
            </a:r>
            <a:r>
              <a:rPr lang="ru-RU" dirty="0" smtClean="0"/>
              <a:t> </a:t>
            </a:r>
            <a:r>
              <a:rPr lang="ru-RU" dirty="0" err="1" smtClean="0"/>
              <a:t>ёзувларни</a:t>
            </a:r>
            <a:r>
              <a:rPr lang="ru-RU" dirty="0" smtClean="0"/>
              <a:t> </a:t>
            </a:r>
            <a:r>
              <a:rPr lang="ru-RU" dirty="0" err="1" smtClean="0"/>
              <a:t>калитлар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 </a:t>
            </a:r>
            <a:r>
              <a:rPr lang="ru-RU" dirty="0" err="1" smtClean="0"/>
              <a:t>аниқлайди</a:t>
            </a:r>
            <a:r>
              <a:rPr lang="ru-RU" dirty="0" smtClean="0"/>
              <a:t>. Программа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зарур</a:t>
            </a:r>
            <a:r>
              <a:rPr lang="ru-RU" dirty="0" smtClean="0"/>
              <a:t> </a:t>
            </a:r>
            <a:r>
              <a:rPr lang="ru-RU" dirty="0" err="1" smtClean="0"/>
              <a:t>бўлган</a:t>
            </a:r>
            <a:r>
              <a:rPr lang="ru-RU" dirty="0" smtClean="0"/>
              <a:t> </a:t>
            </a:r>
            <a:r>
              <a:rPr lang="ru-RU" dirty="0" err="1" smtClean="0"/>
              <a:t>маълумотни</a:t>
            </a:r>
            <a:r>
              <a:rPr lang="ru-RU" dirty="0" smtClean="0"/>
              <a:t> </a:t>
            </a:r>
            <a:r>
              <a:rPr lang="ru-RU" dirty="0" err="1" smtClean="0"/>
              <a:t>мантиқий</a:t>
            </a:r>
            <a:r>
              <a:rPr lang="ru-RU" dirty="0" smtClean="0"/>
              <a:t> </a:t>
            </a:r>
            <a:r>
              <a:rPr lang="ru-RU" dirty="0" err="1" smtClean="0"/>
              <a:t>ёзув</a:t>
            </a:r>
            <a:r>
              <a:rPr lang="ru-RU" dirty="0" smtClean="0"/>
              <a:t> </a:t>
            </a:r>
            <a:r>
              <a:rPr lang="ru-RU" dirty="0" err="1" smtClean="0"/>
              <a:t>калитлари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 физик </a:t>
            </a:r>
            <a:r>
              <a:rPr lang="ru-RU" dirty="0" err="1" smtClean="0"/>
              <a:t>ёзувларни</a:t>
            </a:r>
            <a:r>
              <a:rPr lang="ru-RU" dirty="0" smtClean="0"/>
              <a:t> </a:t>
            </a:r>
            <a:r>
              <a:rPr lang="ru-RU" dirty="0" err="1" smtClean="0"/>
              <a:t>адресларани</a:t>
            </a:r>
            <a:r>
              <a:rPr lang="ru-RU" dirty="0" smtClean="0"/>
              <a:t> </a:t>
            </a:r>
            <a:r>
              <a:rPr lang="ru-RU" dirty="0" err="1" smtClean="0"/>
              <a:t>аниқлайди</a:t>
            </a:r>
            <a:r>
              <a:rPr lang="ru-RU" dirty="0" smtClean="0"/>
              <a:t>. Программа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зарур</a:t>
            </a:r>
            <a:r>
              <a:rPr lang="ru-RU" dirty="0" smtClean="0"/>
              <a:t> </a:t>
            </a:r>
            <a:r>
              <a:rPr lang="ru-RU" dirty="0" err="1" smtClean="0"/>
              <a:t>бўлган</a:t>
            </a:r>
            <a:r>
              <a:rPr lang="ru-RU" dirty="0" smtClean="0"/>
              <a:t> </a:t>
            </a:r>
            <a:r>
              <a:rPr lang="ru-RU" dirty="0" err="1" smtClean="0"/>
              <a:t>маълумотни</a:t>
            </a:r>
            <a:r>
              <a:rPr lang="ru-RU" dirty="0" smtClean="0"/>
              <a:t> </a:t>
            </a:r>
            <a:r>
              <a:rPr lang="ru-RU" dirty="0" err="1" smtClean="0"/>
              <a:t>мантиқий</a:t>
            </a:r>
            <a:r>
              <a:rPr lang="ru-RU" dirty="0" smtClean="0"/>
              <a:t> </a:t>
            </a:r>
            <a:r>
              <a:rPr lang="ru-RU" dirty="0" err="1" smtClean="0"/>
              <a:t>ёзув</a:t>
            </a:r>
            <a:r>
              <a:rPr lang="ru-RU" dirty="0" smtClean="0"/>
              <a:t> </a:t>
            </a:r>
            <a:r>
              <a:rPr lang="ru-RU" dirty="0" err="1" smtClean="0"/>
              <a:t>калитлари</a:t>
            </a:r>
            <a:r>
              <a:rPr lang="ru-RU" dirty="0" smtClean="0"/>
              <a:t> </a:t>
            </a:r>
            <a:r>
              <a:rPr lang="ru-RU" dirty="0" err="1" smtClean="0"/>
              <a:t>ёрдамида</a:t>
            </a:r>
            <a:r>
              <a:rPr lang="ru-RU" dirty="0" smtClean="0"/>
              <a:t> физик </a:t>
            </a:r>
            <a:r>
              <a:rPr lang="ru-RU" dirty="0" err="1" smtClean="0"/>
              <a:t>ёзувларни</a:t>
            </a:r>
            <a:r>
              <a:rPr lang="ru-RU" dirty="0" smtClean="0"/>
              <a:t> </a:t>
            </a:r>
            <a:r>
              <a:rPr lang="ru-RU" dirty="0" err="1" smtClean="0"/>
              <a:t>адресларини</a:t>
            </a:r>
            <a:r>
              <a:rPr lang="ru-RU" dirty="0" smtClean="0"/>
              <a:t> </a:t>
            </a:r>
            <a:r>
              <a:rPr lang="ru-RU" dirty="0" err="1" smtClean="0"/>
              <a:t>аниқлаймиз</a:t>
            </a:r>
            <a:r>
              <a:rPr lang="ru-RU" dirty="0" smtClean="0"/>
              <a:t>. Калит </a:t>
            </a:r>
            <a:r>
              <a:rPr lang="ru-RU" dirty="0" err="1" smtClean="0"/>
              <a:t>қийматлари</a:t>
            </a:r>
            <a:r>
              <a:rPr lang="ru-RU" dirty="0" smtClean="0"/>
              <a:t> </a:t>
            </a:r>
            <a:r>
              <a:rPr lang="ru-RU" dirty="0" err="1" smtClean="0"/>
              <a:t>жуда</a:t>
            </a:r>
            <a:r>
              <a:rPr lang="ru-RU" dirty="0" smtClean="0"/>
              <a:t> </a:t>
            </a:r>
            <a:r>
              <a:rPr lang="ru-RU" dirty="0" err="1" smtClean="0"/>
              <a:t>кўп</a:t>
            </a:r>
            <a:r>
              <a:rPr lang="ru-RU" dirty="0" smtClean="0"/>
              <a:t> </a:t>
            </a:r>
            <a:r>
              <a:rPr lang="ru-RU" dirty="0" err="1" smtClean="0"/>
              <a:t>бўлганлиги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машина </a:t>
            </a:r>
            <a:r>
              <a:rPr lang="ru-RU" dirty="0" err="1" smtClean="0"/>
              <a:t>адреслар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муносибликни</a:t>
            </a:r>
            <a:r>
              <a:rPr lang="ru-RU" dirty="0" smtClean="0"/>
              <a:t> </a:t>
            </a:r>
            <a:r>
              <a:rPr lang="ru-RU" dirty="0" err="1" smtClean="0"/>
              <a:t>аниқлаш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хилма</a:t>
            </a:r>
            <a:r>
              <a:rPr lang="ru-RU" dirty="0" smtClean="0"/>
              <a:t> – </a:t>
            </a:r>
            <a:r>
              <a:rPr lang="ru-RU" dirty="0" err="1" smtClean="0"/>
              <a:t>хтл</a:t>
            </a:r>
            <a:r>
              <a:rPr lang="ru-RU" dirty="0" smtClean="0"/>
              <a:t> </a:t>
            </a:r>
            <a:r>
              <a:rPr lang="ru-RU" dirty="0" err="1" smtClean="0"/>
              <a:t>адреслаш</a:t>
            </a:r>
            <a:r>
              <a:rPr lang="ru-RU" dirty="0" smtClean="0"/>
              <a:t> </a:t>
            </a:r>
            <a:r>
              <a:rPr lang="ru-RU" dirty="0" err="1" smtClean="0"/>
              <a:t>усулидан</a:t>
            </a:r>
            <a:r>
              <a:rPr lang="ru-RU" dirty="0" smtClean="0"/>
              <a:t> </a:t>
            </a:r>
            <a:r>
              <a:rPr lang="ru-RU" dirty="0" err="1" smtClean="0"/>
              <a:t>фойдаланамиз</a:t>
            </a:r>
            <a:r>
              <a:rPr lang="ru-RU" dirty="0" smtClean="0"/>
              <a:t>. Калит </a:t>
            </a:r>
            <a:r>
              <a:rPr lang="ru-RU" dirty="0" err="1" smtClean="0"/>
              <a:t>сифатида</a:t>
            </a:r>
            <a:r>
              <a:rPr lang="ru-RU" dirty="0" smtClean="0"/>
              <a:t> </a:t>
            </a:r>
            <a:r>
              <a:rPr lang="ru-RU" dirty="0" err="1" smtClean="0"/>
              <a:t>ҳар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ёзувда</a:t>
            </a:r>
            <a:r>
              <a:rPr lang="ru-RU" dirty="0" smtClean="0"/>
              <a:t> </a:t>
            </a:r>
            <a:r>
              <a:rPr lang="ru-RU" dirty="0" err="1" smtClean="0"/>
              <a:t>жойлашган</a:t>
            </a:r>
            <a:r>
              <a:rPr lang="ru-RU" dirty="0" smtClean="0"/>
              <a:t> </a:t>
            </a:r>
            <a:r>
              <a:rPr lang="ru-RU" dirty="0" err="1" smtClean="0"/>
              <a:t>пикселланган</a:t>
            </a:r>
            <a:r>
              <a:rPr lang="ru-RU" dirty="0" smtClean="0"/>
              <a:t> </a:t>
            </a:r>
            <a:r>
              <a:rPr lang="ru-RU" dirty="0" err="1" smtClean="0"/>
              <a:t>узунликдаги</a:t>
            </a:r>
            <a:r>
              <a:rPr lang="ru-RU" dirty="0" smtClean="0"/>
              <a:t> </a:t>
            </a:r>
            <a:r>
              <a:rPr lang="ru-RU" dirty="0" err="1" smtClean="0"/>
              <a:t>майдонлардан</a:t>
            </a:r>
            <a:r>
              <a:rPr lang="ru-RU" dirty="0" smtClean="0"/>
              <a:t> </a:t>
            </a:r>
            <a:r>
              <a:rPr lang="ru-RU" dirty="0" err="1" smtClean="0"/>
              <a:t>фойдаланамиз</a:t>
            </a:r>
            <a:r>
              <a:rPr lang="ru-RU" dirty="0" smtClean="0"/>
              <a:t>. </a:t>
            </a:r>
            <a:r>
              <a:rPr lang="ru-RU" dirty="0" err="1" smtClean="0"/>
              <a:t>Баъзи</a:t>
            </a:r>
            <a:r>
              <a:rPr lang="ru-RU" dirty="0" smtClean="0"/>
              <a:t> </a:t>
            </a:r>
            <a:r>
              <a:rPr lang="ru-RU" dirty="0" err="1" smtClean="0"/>
              <a:t>ҳолларда</a:t>
            </a:r>
            <a:r>
              <a:rPr lang="ru-RU" dirty="0" smtClean="0"/>
              <a:t> калит </a:t>
            </a:r>
            <a:r>
              <a:rPr lang="ru-RU" dirty="0" err="1" smtClean="0"/>
              <a:t>сифатида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нечта</a:t>
            </a:r>
            <a:r>
              <a:rPr lang="ru-RU" dirty="0" smtClean="0"/>
              <a:t> </a:t>
            </a:r>
            <a:r>
              <a:rPr lang="ru-RU" dirty="0" err="1" smtClean="0"/>
              <a:t>майдон</a:t>
            </a:r>
            <a:r>
              <a:rPr lang="ru-RU" dirty="0" smtClean="0"/>
              <a:t> </a:t>
            </a:r>
            <a:r>
              <a:rPr lang="ru-RU" dirty="0" err="1" smtClean="0"/>
              <a:t>олинади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бунда </a:t>
            </a:r>
            <a:r>
              <a:rPr lang="ru-RU" dirty="0" err="1" smtClean="0"/>
              <a:t>уланган</a:t>
            </a:r>
            <a:r>
              <a:rPr lang="ru-RU" dirty="0" smtClean="0"/>
              <a:t> </a:t>
            </a:r>
            <a:r>
              <a:rPr lang="ru-RU" dirty="0" err="1" smtClean="0"/>
              <a:t>калитлар</a:t>
            </a:r>
            <a:r>
              <a:rPr lang="ru-RU" dirty="0" smtClean="0"/>
              <a:t> </a:t>
            </a:r>
            <a:r>
              <a:rPr lang="ru-RU" dirty="0" err="1" smtClean="0"/>
              <a:t>ҳосил</a:t>
            </a:r>
            <a:r>
              <a:rPr lang="ru-RU" dirty="0" smtClean="0"/>
              <a:t> </a:t>
            </a:r>
            <a:r>
              <a:rPr lang="ru-RU" dirty="0" err="1" smtClean="0"/>
              <a:t>қилинади</a:t>
            </a:r>
            <a:r>
              <a:rPr lang="ru-RU" dirty="0" smtClean="0"/>
              <a:t>. </a:t>
            </a:r>
            <a:r>
              <a:rPr lang="ru-RU" dirty="0" err="1" smtClean="0"/>
              <a:t>Файллардаги</a:t>
            </a:r>
            <a:r>
              <a:rPr lang="ru-RU" dirty="0" smtClean="0"/>
              <a:t> </a:t>
            </a:r>
            <a:r>
              <a:rPr lang="ru-RU" dirty="0" err="1" smtClean="0"/>
              <a:t>ёзувларни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қийматли</a:t>
            </a:r>
            <a:r>
              <a:rPr lang="ru-RU" dirty="0" smtClean="0"/>
              <a:t> </a:t>
            </a:r>
            <a:r>
              <a:rPr lang="ru-RU" dirty="0" err="1" smtClean="0"/>
              <a:t>аниқлаш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албатта</a:t>
            </a:r>
            <a:r>
              <a:rPr lang="ru-RU" dirty="0" smtClean="0"/>
              <a:t> </a:t>
            </a:r>
            <a:r>
              <a:rPr lang="ru-RU" dirty="0" err="1" smtClean="0"/>
              <a:t>ягона</a:t>
            </a:r>
            <a:r>
              <a:rPr lang="ru-RU" dirty="0" smtClean="0"/>
              <a:t> калит </a:t>
            </a:r>
            <a:r>
              <a:rPr lang="ru-RU" dirty="0" err="1" smtClean="0"/>
              <a:t>мавжуд</a:t>
            </a:r>
            <a:r>
              <a:rPr lang="ru-RU" dirty="0" smtClean="0"/>
              <a:t> </a:t>
            </a:r>
            <a:r>
              <a:rPr lang="ru-RU" dirty="0" err="1" smtClean="0"/>
              <a:t>бўлиши</a:t>
            </a:r>
            <a:r>
              <a:rPr lang="ru-RU" dirty="0" smtClean="0"/>
              <a:t> </a:t>
            </a:r>
            <a:r>
              <a:rPr lang="ru-RU" dirty="0" err="1" smtClean="0"/>
              <a:t>керак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бундай</a:t>
            </a:r>
            <a:r>
              <a:rPr lang="ru-RU" dirty="0" smtClean="0"/>
              <a:t> </a:t>
            </a:r>
            <a:r>
              <a:rPr lang="ru-RU" dirty="0" err="1" smtClean="0"/>
              <a:t>калитлар</a:t>
            </a:r>
            <a:r>
              <a:rPr lang="ru-RU" dirty="0" smtClean="0"/>
              <a:t> </a:t>
            </a:r>
            <a:r>
              <a:rPr lang="ru-RU" dirty="0" err="1" smtClean="0"/>
              <a:t>бирламчи</a:t>
            </a:r>
            <a:r>
              <a:rPr lang="ru-RU" dirty="0" smtClean="0"/>
              <a:t> </a:t>
            </a:r>
            <a:r>
              <a:rPr lang="ru-RU" dirty="0" err="1" smtClean="0"/>
              <a:t>калитлар</a:t>
            </a:r>
            <a:r>
              <a:rPr lang="ru-RU" dirty="0" smtClean="0"/>
              <a:t> </a:t>
            </a:r>
            <a:r>
              <a:rPr lang="ru-RU" dirty="0" err="1" smtClean="0"/>
              <a:t>деб</a:t>
            </a:r>
            <a:r>
              <a:rPr lang="ru-RU" dirty="0" smtClean="0"/>
              <a:t> </a:t>
            </a:r>
            <a:r>
              <a:rPr lang="ru-RU" dirty="0" err="1" smtClean="0"/>
              <a:t>аталади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904525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Ёзувларни</a:t>
            </a:r>
            <a:r>
              <a:rPr lang="ru-RU" dirty="0" smtClean="0"/>
              <a:t> </a:t>
            </a:r>
            <a:r>
              <a:rPr lang="ru-RU" dirty="0" err="1" smtClean="0"/>
              <a:t>адреслашнинг</a:t>
            </a:r>
            <a:r>
              <a:rPr lang="ru-RU" dirty="0" smtClean="0"/>
              <a:t> </a:t>
            </a:r>
            <a:r>
              <a:rPr lang="ru-RU" dirty="0" err="1" smtClean="0"/>
              <a:t>қуйидаги</a:t>
            </a:r>
            <a:r>
              <a:rPr lang="ru-RU" dirty="0" smtClean="0"/>
              <a:t> </a:t>
            </a:r>
            <a:r>
              <a:rPr lang="ru-RU" dirty="0" err="1" smtClean="0"/>
              <a:t>усуллари</a:t>
            </a:r>
            <a:r>
              <a:rPr lang="ru-RU" dirty="0" smtClean="0"/>
              <a:t> </a:t>
            </a:r>
            <a:r>
              <a:rPr lang="ru-RU" dirty="0" err="1" smtClean="0"/>
              <a:t>мавжуд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algn="just">
              <a:buAutoNum type="arabicParenR"/>
            </a:pPr>
            <a:r>
              <a:rPr lang="ru-RU" dirty="0" err="1" smtClean="0"/>
              <a:t>Файлларни</a:t>
            </a:r>
            <a:r>
              <a:rPr lang="ru-RU" dirty="0" smtClean="0"/>
              <a:t> </a:t>
            </a:r>
            <a:r>
              <a:rPr lang="ru-RU" dirty="0" err="1" smtClean="0"/>
              <a:t>кетма</a:t>
            </a:r>
            <a:r>
              <a:rPr lang="ru-RU" dirty="0" smtClean="0"/>
              <a:t> – кет </a:t>
            </a:r>
            <a:r>
              <a:rPr lang="ru-RU" dirty="0" err="1" smtClean="0"/>
              <a:t>сақлаш</a:t>
            </a:r>
            <a:r>
              <a:rPr lang="ru-RU" dirty="0" smtClean="0"/>
              <a:t> </a:t>
            </a:r>
            <a:r>
              <a:rPr lang="ru-RU" dirty="0" err="1" smtClean="0"/>
              <a:t>усули</a:t>
            </a:r>
            <a:r>
              <a:rPr lang="ru-RU" dirty="0" smtClean="0"/>
              <a:t>. </a:t>
            </a:r>
            <a:r>
              <a:rPr lang="ru-RU" dirty="0" err="1" smtClean="0"/>
              <a:t>Ҳар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ёзувни</a:t>
            </a:r>
            <a:r>
              <a:rPr lang="ru-RU" dirty="0" smtClean="0"/>
              <a:t> </a:t>
            </a:r>
            <a:r>
              <a:rPr lang="ru-RU" dirty="0" err="1" smtClean="0"/>
              <a:t>калити</a:t>
            </a:r>
            <a:r>
              <a:rPr lang="ru-RU" dirty="0" smtClean="0"/>
              <a:t> </a:t>
            </a:r>
            <a:r>
              <a:rPr lang="ru-RU" dirty="0" err="1" smtClean="0"/>
              <a:t>текширилади</a:t>
            </a:r>
            <a:r>
              <a:rPr lang="ru-RU" dirty="0" smtClean="0"/>
              <a:t>. </a:t>
            </a:r>
            <a:r>
              <a:rPr lang="ru-RU" dirty="0" err="1" smtClean="0"/>
              <a:t>Бундай</a:t>
            </a:r>
            <a:r>
              <a:rPr lang="ru-RU" dirty="0" smtClean="0"/>
              <a:t> </a:t>
            </a:r>
            <a:r>
              <a:rPr lang="ru-RU" dirty="0" err="1" smtClean="0"/>
              <a:t>усул</a:t>
            </a:r>
            <a:r>
              <a:rPr lang="ru-RU" dirty="0" smtClean="0"/>
              <a:t> </a:t>
            </a:r>
            <a:r>
              <a:rPr lang="ru-RU" dirty="0" err="1" smtClean="0"/>
              <a:t>кўп</a:t>
            </a:r>
            <a:r>
              <a:rPr lang="ru-RU" dirty="0" smtClean="0"/>
              <a:t> </a:t>
            </a:r>
            <a:r>
              <a:rPr lang="ru-RU" dirty="0" err="1" smtClean="0"/>
              <a:t>вақтни</a:t>
            </a:r>
            <a:r>
              <a:rPr lang="ru-RU" dirty="0" smtClean="0"/>
              <a:t> </a:t>
            </a:r>
            <a:r>
              <a:rPr lang="ru-RU" dirty="0" err="1" smtClean="0"/>
              <a:t>талаб</a:t>
            </a:r>
            <a:r>
              <a:rPr lang="ru-RU" dirty="0" smtClean="0"/>
              <a:t> </a:t>
            </a:r>
            <a:r>
              <a:rPr lang="ru-RU" dirty="0" err="1" smtClean="0"/>
              <a:t>этади</a:t>
            </a:r>
            <a:r>
              <a:rPr lang="ru-RU" dirty="0" smtClean="0"/>
              <a:t>. </a:t>
            </a:r>
          </a:p>
          <a:p>
            <a:pPr marL="514350" indent="-514350" algn="just">
              <a:buAutoNum type="arabicParenR"/>
            </a:pPr>
            <a:r>
              <a:rPr lang="ru-RU" dirty="0" err="1" smtClean="0"/>
              <a:t>Блокли</a:t>
            </a:r>
            <a:r>
              <a:rPr lang="ru-RU" dirty="0" smtClean="0"/>
              <a:t> </a:t>
            </a:r>
            <a:r>
              <a:rPr lang="ru-RU" dirty="0" err="1" smtClean="0"/>
              <a:t>қидириш</a:t>
            </a:r>
            <a:r>
              <a:rPr lang="ru-RU" dirty="0" smtClean="0"/>
              <a:t>. </a:t>
            </a:r>
            <a:r>
              <a:rPr lang="ru-RU" dirty="0" err="1" smtClean="0"/>
              <a:t>Агар</a:t>
            </a:r>
            <a:r>
              <a:rPr lang="ru-RU" dirty="0" smtClean="0"/>
              <a:t> </a:t>
            </a:r>
            <a:r>
              <a:rPr lang="ru-RU" dirty="0" err="1" smtClean="0"/>
              <a:t>ёзувлар</a:t>
            </a:r>
            <a:r>
              <a:rPr lang="ru-RU" dirty="0" smtClean="0"/>
              <a:t> калит </a:t>
            </a:r>
            <a:r>
              <a:rPr lang="ru-RU" dirty="0" err="1" smtClean="0"/>
              <a:t>бўйича</a:t>
            </a:r>
            <a:r>
              <a:rPr lang="ru-RU" dirty="0" smtClean="0"/>
              <a:t> </a:t>
            </a:r>
            <a:r>
              <a:rPr lang="ru-RU" dirty="0" err="1" smtClean="0"/>
              <a:t>тартибланган</a:t>
            </a:r>
            <a:r>
              <a:rPr lang="ru-RU" dirty="0" smtClean="0"/>
              <a:t> </a:t>
            </a:r>
            <a:r>
              <a:rPr lang="ru-RU" dirty="0" err="1" smtClean="0"/>
              <a:t>бўлса</a:t>
            </a:r>
            <a:r>
              <a:rPr lang="ru-RU" dirty="0" smtClean="0"/>
              <a:t>, </a:t>
            </a:r>
            <a:r>
              <a:rPr lang="ru-RU" dirty="0" err="1" smtClean="0"/>
              <a:t>файлларни</a:t>
            </a:r>
            <a:r>
              <a:rPr lang="ru-RU" dirty="0" smtClean="0"/>
              <a:t> </a:t>
            </a:r>
            <a:r>
              <a:rPr lang="ru-RU" dirty="0" err="1" smtClean="0"/>
              <a:t>сканерлашда</a:t>
            </a:r>
            <a:r>
              <a:rPr lang="ru-RU" dirty="0" smtClean="0"/>
              <a:t> </a:t>
            </a:r>
            <a:r>
              <a:rPr lang="ru-RU" dirty="0" err="1" smtClean="0"/>
              <a:t>ҳар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ёзувни</a:t>
            </a:r>
            <a:r>
              <a:rPr lang="ru-RU" dirty="0" smtClean="0"/>
              <a:t> </a:t>
            </a:r>
            <a:r>
              <a:rPr lang="ru-RU" dirty="0" err="1" smtClean="0"/>
              <a:t>ўқиб</a:t>
            </a:r>
            <a:r>
              <a:rPr lang="ru-RU" dirty="0" smtClean="0"/>
              <a:t> </a:t>
            </a:r>
            <a:r>
              <a:rPr lang="ru-RU" dirty="0" err="1" smtClean="0"/>
              <a:t>чиқиш</a:t>
            </a:r>
            <a:r>
              <a:rPr lang="ru-RU" dirty="0" smtClean="0"/>
              <a:t> </a:t>
            </a:r>
            <a:r>
              <a:rPr lang="ru-RU" dirty="0" err="1" smtClean="0"/>
              <a:t>талаб</a:t>
            </a:r>
            <a:r>
              <a:rPr lang="ru-RU" dirty="0" smtClean="0"/>
              <a:t> </a:t>
            </a:r>
            <a:r>
              <a:rPr lang="ru-RU" dirty="0" err="1" smtClean="0"/>
              <a:t>этилмайди</a:t>
            </a:r>
            <a:r>
              <a:rPr lang="ru-RU" dirty="0" smtClean="0"/>
              <a:t>. </a:t>
            </a:r>
            <a:r>
              <a:rPr lang="ru-RU" dirty="0" err="1" smtClean="0"/>
              <a:t>Бундай</a:t>
            </a:r>
            <a:r>
              <a:rPr lang="ru-RU" dirty="0" smtClean="0"/>
              <a:t> </a:t>
            </a:r>
            <a:r>
              <a:rPr lang="ru-RU" dirty="0" err="1" smtClean="0"/>
              <a:t>холлада</a:t>
            </a:r>
            <a:r>
              <a:rPr lang="ru-RU" dirty="0" smtClean="0"/>
              <a:t> </a:t>
            </a:r>
            <a:r>
              <a:rPr lang="ru-RU" dirty="0" err="1" smtClean="0"/>
              <a:t>керакли</a:t>
            </a:r>
            <a:r>
              <a:rPr lang="ru-RU" dirty="0" smtClean="0"/>
              <a:t> </a:t>
            </a:r>
            <a:r>
              <a:rPr lang="ru-RU" dirty="0" err="1" smtClean="0"/>
              <a:t>ёзувдарни</a:t>
            </a:r>
            <a:r>
              <a:rPr lang="ru-RU" dirty="0" smtClean="0"/>
              <a:t> </a:t>
            </a:r>
            <a:r>
              <a:rPr lang="ru-RU" dirty="0" err="1" smtClean="0"/>
              <a:t>топиш</a:t>
            </a:r>
            <a:r>
              <a:rPr lang="ru-RU" dirty="0" smtClean="0"/>
              <a:t> </a:t>
            </a:r>
            <a:r>
              <a:rPr lang="ru-RU" dirty="0" err="1" smtClean="0"/>
              <a:t>учун</a:t>
            </a:r>
            <a:r>
              <a:rPr lang="ru-RU" dirty="0" smtClean="0"/>
              <a:t> </a:t>
            </a:r>
            <a:r>
              <a:rPr lang="ru-RU" dirty="0" err="1" smtClean="0"/>
              <a:t>блокли</a:t>
            </a:r>
            <a:r>
              <a:rPr lang="ru-RU" dirty="0" smtClean="0"/>
              <a:t> </a:t>
            </a:r>
            <a:r>
              <a:rPr lang="ru-RU" dirty="0" err="1" smtClean="0"/>
              <a:t>қидириш</a:t>
            </a:r>
            <a:r>
              <a:rPr lang="ru-RU" dirty="0" smtClean="0"/>
              <a:t> </a:t>
            </a:r>
            <a:r>
              <a:rPr lang="ru-RU" dirty="0" err="1" smtClean="0"/>
              <a:t>усулидан</a:t>
            </a:r>
            <a:r>
              <a:rPr lang="ru-RU" dirty="0" smtClean="0"/>
              <a:t> </a:t>
            </a:r>
            <a:r>
              <a:rPr lang="ru-RU" dirty="0" err="1" smtClean="0"/>
              <a:t>фойдаланамиз.бунда</a:t>
            </a:r>
            <a:r>
              <a:rPr lang="ru-RU" dirty="0" smtClean="0"/>
              <a:t> </a:t>
            </a:r>
            <a:r>
              <a:rPr lang="ru-RU" dirty="0" err="1" smtClean="0"/>
              <a:t>ёзувлар</a:t>
            </a:r>
            <a:r>
              <a:rPr lang="ru-RU" dirty="0" smtClean="0"/>
              <a:t> </a:t>
            </a:r>
            <a:r>
              <a:rPr lang="ru-RU" dirty="0" err="1" smtClean="0"/>
              <a:t>блокларга</a:t>
            </a:r>
            <a:r>
              <a:rPr lang="ru-RU" dirty="0" smtClean="0"/>
              <a:t> </a:t>
            </a:r>
            <a:r>
              <a:rPr lang="ru-RU" dirty="0" err="1" smtClean="0"/>
              <a:t>гурухланади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ҳар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блок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мартадан</a:t>
            </a:r>
            <a:r>
              <a:rPr lang="ru-RU" dirty="0" smtClean="0"/>
              <a:t> </a:t>
            </a:r>
            <a:r>
              <a:rPr lang="ru-RU" dirty="0" err="1" smtClean="0"/>
              <a:t>текширилади</a:t>
            </a:r>
            <a:r>
              <a:rPr lang="ru-RU" dirty="0" smtClean="0"/>
              <a:t>, </a:t>
            </a:r>
            <a:r>
              <a:rPr lang="ru-RU" dirty="0" err="1" smtClean="0"/>
              <a:t>керакли</a:t>
            </a:r>
            <a:r>
              <a:rPr lang="ru-RU" dirty="0" smtClean="0"/>
              <a:t> </a:t>
            </a:r>
            <a:r>
              <a:rPr lang="ru-RU" dirty="0" err="1" smtClean="0"/>
              <a:t>ёзув</a:t>
            </a:r>
            <a:r>
              <a:rPr lang="ru-RU" dirty="0" smtClean="0"/>
              <a:t> </a:t>
            </a:r>
            <a:r>
              <a:rPr lang="ru-RU" dirty="0" err="1" smtClean="0"/>
              <a:t>қидириб</a:t>
            </a:r>
            <a:r>
              <a:rPr lang="ru-RU" dirty="0" smtClean="0"/>
              <a:t> </a:t>
            </a:r>
            <a:r>
              <a:rPr lang="ru-RU" dirty="0" err="1" smtClean="0"/>
              <a:t>топилгунча</a:t>
            </a:r>
            <a:r>
              <a:rPr lang="ru-RU" dirty="0" smtClean="0"/>
              <a:t>. </a:t>
            </a:r>
          </a:p>
          <a:p>
            <a:pPr marL="514350" indent="-514350" algn="just">
              <a:buAutoNum type="arabicParenR"/>
            </a:pPr>
            <a:r>
              <a:rPr lang="ru-RU" dirty="0" err="1" smtClean="0"/>
              <a:t>Бинар</a:t>
            </a:r>
            <a:r>
              <a:rPr lang="ru-RU" dirty="0" smtClean="0"/>
              <a:t> </a:t>
            </a:r>
            <a:r>
              <a:rPr lang="ru-RU" dirty="0" err="1" smtClean="0"/>
              <a:t>қидириш</a:t>
            </a:r>
            <a:r>
              <a:rPr lang="ru-RU" dirty="0" smtClean="0"/>
              <a:t>. Бунда </a:t>
            </a:r>
            <a:r>
              <a:rPr lang="ru-RU" dirty="0" err="1" smtClean="0"/>
              <a:t>соҳа</a:t>
            </a:r>
            <a:r>
              <a:rPr lang="ru-RU" dirty="0" smtClean="0"/>
              <a:t> </a:t>
            </a:r>
            <a:r>
              <a:rPr lang="ru-RU" dirty="0" err="1" smtClean="0"/>
              <a:t>ўртасидаги</a:t>
            </a:r>
            <a:r>
              <a:rPr lang="ru-RU" dirty="0" smtClean="0"/>
              <a:t> </a:t>
            </a:r>
            <a:r>
              <a:rPr lang="ru-RU" dirty="0" err="1" smtClean="0"/>
              <a:t>ёзув</a:t>
            </a:r>
            <a:r>
              <a:rPr lang="ru-RU" dirty="0" smtClean="0"/>
              <a:t> </a:t>
            </a:r>
            <a:r>
              <a:rPr lang="ru-RU" dirty="0" err="1" smtClean="0"/>
              <a:t>топилади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унинг</a:t>
            </a:r>
            <a:r>
              <a:rPr lang="ru-RU" dirty="0" smtClean="0"/>
              <a:t> </a:t>
            </a:r>
            <a:r>
              <a:rPr lang="ru-RU" dirty="0" err="1" smtClean="0"/>
              <a:t>калити</a:t>
            </a:r>
            <a:r>
              <a:rPr lang="ru-RU" dirty="0" smtClean="0"/>
              <a:t> </a:t>
            </a:r>
            <a:r>
              <a:rPr lang="ru-RU" dirty="0" err="1" smtClean="0"/>
              <a:t>қидириш</a:t>
            </a:r>
            <a:r>
              <a:rPr lang="ru-RU" dirty="0" smtClean="0"/>
              <a:t> </a:t>
            </a:r>
            <a:r>
              <a:rPr lang="ru-RU" dirty="0" err="1" smtClean="0"/>
              <a:t>тартиби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солиштирилади</a:t>
            </a:r>
            <a:r>
              <a:rPr lang="ru-RU" dirty="0" smtClean="0"/>
              <a:t>. </a:t>
            </a:r>
            <a:r>
              <a:rPr lang="ru-RU" dirty="0" err="1" smtClean="0"/>
              <a:t>Сўнгра</a:t>
            </a:r>
            <a:r>
              <a:rPr lang="ru-RU" dirty="0" smtClean="0"/>
              <a:t> </a:t>
            </a:r>
            <a:r>
              <a:rPr lang="ru-RU" dirty="0" err="1" smtClean="0"/>
              <a:t>қидириш</a:t>
            </a:r>
            <a:r>
              <a:rPr lang="ru-RU" dirty="0" smtClean="0"/>
              <a:t> </a:t>
            </a:r>
            <a:r>
              <a:rPr lang="ru-RU" dirty="0" err="1" smtClean="0"/>
              <a:t>соҳаси</a:t>
            </a:r>
            <a:r>
              <a:rPr lang="ru-RU" dirty="0" smtClean="0"/>
              <a:t> </a:t>
            </a:r>
            <a:r>
              <a:rPr lang="ru-RU" dirty="0" err="1" smtClean="0"/>
              <a:t>иккига</a:t>
            </a:r>
            <a:r>
              <a:rPr lang="ru-RU" dirty="0" smtClean="0"/>
              <a:t> </a:t>
            </a:r>
            <a:r>
              <a:rPr lang="ru-RU" dirty="0" err="1" smtClean="0"/>
              <a:t>ажратилади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</a:t>
            </a:r>
            <a:r>
              <a:rPr lang="ru-RU" dirty="0" err="1" smtClean="0"/>
              <a:t>ҳар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ярми</a:t>
            </a:r>
            <a:r>
              <a:rPr lang="ru-RU" dirty="0" smtClean="0"/>
              <a:t> </a:t>
            </a:r>
            <a:r>
              <a:rPr lang="ru-RU" dirty="0" err="1" smtClean="0"/>
              <a:t>алоҳида</a:t>
            </a:r>
            <a:r>
              <a:rPr lang="ru-RU" dirty="0" smtClean="0"/>
              <a:t> </a:t>
            </a:r>
            <a:r>
              <a:rPr lang="ru-RU" dirty="0" err="1" smtClean="0"/>
              <a:t>қидирилади</a:t>
            </a:r>
            <a:r>
              <a:rPr lang="ru-RU" dirty="0" smtClean="0"/>
              <a:t>. </a:t>
            </a:r>
            <a:r>
              <a:rPr lang="ru-RU" dirty="0" err="1" smtClean="0"/>
              <a:t>Бинар</a:t>
            </a:r>
            <a:r>
              <a:rPr lang="ru-RU" dirty="0" smtClean="0"/>
              <a:t> </a:t>
            </a:r>
            <a:r>
              <a:rPr lang="ru-RU" dirty="0" err="1" smtClean="0"/>
              <a:t>қидириш</a:t>
            </a:r>
            <a:r>
              <a:rPr lang="ru-RU" dirty="0" smtClean="0"/>
              <a:t> </a:t>
            </a:r>
            <a:r>
              <a:rPr lang="ru-RU" dirty="0" err="1" smtClean="0"/>
              <a:t>тўғридан</a:t>
            </a:r>
            <a:r>
              <a:rPr lang="ru-RU" dirty="0" smtClean="0"/>
              <a:t> – </a:t>
            </a:r>
            <a:r>
              <a:rPr lang="ru-RU" dirty="0" err="1" smtClean="0"/>
              <a:t>тўғри</a:t>
            </a:r>
            <a:r>
              <a:rPr lang="ru-RU" dirty="0" smtClean="0"/>
              <a:t> </a:t>
            </a:r>
            <a:r>
              <a:rPr lang="ru-RU" dirty="0" err="1" smtClean="0"/>
              <a:t>мурожаат</a:t>
            </a:r>
            <a:r>
              <a:rPr lang="ru-RU" dirty="0" smtClean="0"/>
              <a:t> </a:t>
            </a:r>
            <a:r>
              <a:rPr lang="ru-RU" dirty="0" err="1" smtClean="0"/>
              <a:t>қурилмаларида</a:t>
            </a:r>
            <a:r>
              <a:rPr lang="ru-RU" dirty="0" smtClean="0"/>
              <a:t> </a:t>
            </a:r>
            <a:r>
              <a:rPr lang="ru-RU" dirty="0" err="1" smtClean="0"/>
              <a:t>ишлатиб</a:t>
            </a:r>
            <a:r>
              <a:rPr lang="ru-RU" dirty="0" smtClean="0"/>
              <a:t> </a:t>
            </a:r>
            <a:r>
              <a:rPr lang="ru-RU" dirty="0" err="1" smtClean="0"/>
              <a:t>бўлмайди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92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МБ ни логик </a:t>
            </a:r>
            <a:r>
              <a:rPr lang="ru-RU" dirty="0" err="1" smtClean="0"/>
              <a:t>ва</a:t>
            </a:r>
            <a:r>
              <a:rPr lang="ru-RU" dirty="0" smtClean="0"/>
              <a:t> физик </a:t>
            </a:r>
            <a:r>
              <a:rPr lang="ru-RU" dirty="0" err="1" smtClean="0"/>
              <a:t>тасвирлаш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тавсифлаш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улар </a:t>
            </a:r>
            <a:r>
              <a:rPr lang="ru-RU" dirty="0" err="1" smtClean="0"/>
              <a:t>орасидаги</a:t>
            </a:r>
            <a:r>
              <a:rPr lang="ru-RU" dirty="0" smtClean="0"/>
              <a:t> </a:t>
            </a:r>
            <a:r>
              <a:rPr lang="ru-RU" dirty="0" err="1" smtClean="0"/>
              <a:t>муносабат</a:t>
            </a:r>
            <a:r>
              <a:rPr lang="ru-RU" dirty="0" smtClean="0"/>
              <a:t> </a:t>
            </a:r>
            <a:r>
              <a:rPr lang="ru-RU" dirty="0" err="1" smtClean="0"/>
              <a:t>алоқалар</a:t>
            </a:r>
            <a:r>
              <a:rPr lang="ru-RU" dirty="0" smtClean="0"/>
              <a:t> </a:t>
            </a:r>
            <a:r>
              <a:rPr lang="ru-RU" dirty="0" err="1" smtClean="0"/>
              <a:t>ўрнатиш</a:t>
            </a:r>
            <a:r>
              <a:rPr lang="ru-RU" dirty="0" smtClean="0"/>
              <a:t> 2 хил </a:t>
            </a:r>
            <a:r>
              <a:rPr lang="ru-RU" dirty="0" err="1" smtClean="0"/>
              <a:t>бўлади</a:t>
            </a:r>
            <a:r>
              <a:rPr lang="ru-RU" dirty="0" smtClean="0"/>
              <a:t>: 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Логик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мантиқий</a:t>
            </a:r>
            <a:r>
              <a:rPr lang="ru-RU" dirty="0" smtClean="0"/>
              <a:t>; 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Физик</a:t>
            </a:r>
            <a:r>
              <a:rPr lang="ru-RU" dirty="0" smtClean="0"/>
              <a:t>; Физик </a:t>
            </a:r>
            <a:r>
              <a:rPr lang="ru-RU" dirty="0" err="1" smtClean="0"/>
              <a:t>тасвирлашда</a:t>
            </a:r>
            <a:r>
              <a:rPr lang="ru-RU" dirty="0" smtClean="0"/>
              <a:t>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машинани</a:t>
            </a:r>
            <a:r>
              <a:rPr lang="ru-RU" dirty="0" smtClean="0"/>
              <a:t> </a:t>
            </a:r>
            <a:r>
              <a:rPr lang="ru-RU" dirty="0" err="1" smtClean="0"/>
              <a:t>ташқи</a:t>
            </a:r>
            <a:r>
              <a:rPr lang="ru-RU" dirty="0" smtClean="0"/>
              <a:t> </a:t>
            </a:r>
            <a:r>
              <a:rPr lang="ru-RU" dirty="0" err="1" smtClean="0"/>
              <a:t>хотирасида</a:t>
            </a:r>
            <a:r>
              <a:rPr lang="ru-RU" dirty="0" smtClean="0"/>
              <a:t> </a:t>
            </a:r>
            <a:r>
              <a:rPr lang="ru-RU" dirty="0" err="1" smtClean="0"/>
              <a:t>сақлаши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фарқланади</a:t>
            </a:r>
            <a:r>
              <a:rPr lang="ru-RU" dirty="0" smtClean="0"/>
              <a:t>. </a:t>
            </a:r>
            <a:r>
              <a:rPr lang="ru-RU" dirty="0" err="1" smtClean="0"/>
              <a:t>Мантиқий</a:t>
            </a:r>
            <a:r>
              <a:rPr lang="ru-RU" dirty="0" smtClean="0"/>
              <a:t> </a:t>
            </a:r>
            <a:r>
              <a:rPr lang="ru-RU" dirty="0" err="1" smtClean="0"/>
              <a:t>тасвирлашда</a:t>
            </a:r>
            <a:r>
              <a:rPr lang="ru-RU" dirty="0" smtClean="0"/>
              <a:t> </a:t>
            </a:r>
            <a:r>
              <a:rPr lang="ru-RU" dirty="0" err="1" smtClean="0"/>
              <a:t>эса</a:t>
            </a:r>
            <a:r>
              <a:rPr lang="ru-RU" dirty="0" smtClean="0"/>
              <a:t> </a:t>
            </a:r>
            <a:r>
              <a:rPr lang="ru-RU" dirty="0" err="1" smtClean="0"/>
              <a:t>амалий</a:t>
            </a:r>
            <a:r>
              <a:rPr lang="ru-RU" dirty="0" smtClean="0"/>
              <a:t> </a:t>
            </a:r>
            <a:r>
              <a:rPr lang="ru-RU" dirty="0" err="1" smtClean="0"/>
              <a:t>дастурчи</a:t>
            </a:r>
            <a:r>
              <a:rPr lang="ru-RU" dirty="0" smtClean="0"/>
              <a:t> </a:t>
            </a:r>
            <a:r>
              <a:rPr lang="ru-RU" dirty="0" err="1" smtClean="0"/>
              <a:t>ёки</a:t>
            </a:r>
            <a:r>
              <a:rPr lang="ru-RU" dirty="0" smtClean="0"/>
              <a:t> </a:t>
            </a:r>
            <a:r>
              <a:rPr lang="ru-RU" dirty="0" err="1" smtClean="0"/>
              <a:t>фойдаланувчи</a:t>
            </a:r>
            <a:r>
              <a:rPr lang="ru-RU" dirty="0" smtClean="0"/>
              <a:t> </a:t>
            </a:r>
            <a:r>
              <a:rPr lang="ru-RU" dirty="0" err="1" smtClean="0"/>
              <a:t>томонидан</a:t>
            </a:r>
            <a:r>
              <a:rPr lang="ru-RU" dirty="0" smtClean="0"/>
              <a:t> </a:t>
            </a: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тасвирлаш</a:t>
            </a:r>
            <a:r>
              <a:rPr lang="ru-RU" dirty="0" smtClean="0"/>
              <a:t> </a:t>
            </a:r>
            <a:r>
              <a:rPr lang="ru-RU" dirty="0" err="1" smtClean="0"/>
              <a:t>кўриниши</a:t>
            </a:r>
            <a:r>
              <a:rPr lang="ru-RU" dirty="0" smtClean="0"/>
              <a:t> </a:t>
            </a:r>
            <a:r>
              <a:rPr lang="ru-RU" dirty="0" err="1" smtClean="0"/>
              <a:t>тушунилади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420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86988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uz-Cyrl-UZ" dirty="0" smtClean="0"/>
          </a:p>
          <a:p>
            <a:pPr marL="0" indent="0" algn="ctr">
              <a:buNone/>
            </a:pPr>
            <a:endParaRPr lang="uz-Cyrl-UZ" dirty="0"/>
          </a:p>
          <a:p>
            <a:pPr marL="0" indent="0" algn="ctr">
              <a:buNone/>
            </a:pPr>
            <a:endParaRPr lang="uz-Cyrl-UZ" dirty="0" smtClean="0"/>
          </a:p>
          <a:p>
            <a:pPr marL="0" indent="0" algn="ctr">
              <a:buNone/>
            </a:pPr>
            <a:r>
              <a:rPr lang="uz-Cyrl-UZ" sz="6000" dirty="0" smtClean="0">
                <a:solidFill>
                  <a:srgbClr val="FF0000"/>
                </a:solidFill>
              </a:rPr>
              <a:t>ЭЪТИБОРИНГИЗ УЧУН РАХМАТ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287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7275" y="936927"/>
            <a:ext cx="8546273" cy="494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10233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базасини</a:t>
            </a:r>
            <a:r>
              <a:rPr lang="ru-RU" dirty="0" smtClean="0"/>
              <a:t> </a:t>
            </a:r>
            <a:r>
              <a:rPr lang="ru-RU" dirty="0" err="1" smtClean="0"/>
              <a:t>уч</a:t>
            </a:r>
            <a:r>
              <a:rPr lang="ru-RU" dirty="0" smtClean="0"/>
              <a:t> </a:t>
            </a:r>
            <a:r>
              <a:rPr lang="ru-RU" dirty="0" err="1" smtClean="0"/>
              <a:t>босқичли</a:t>
            </a:r>
            <a:r>
              <a:rPr lang="ru-RU" dirty="0" smtClean="0"/>
              <a:t> </a:t>
            </a:r>
            <a:r>
              <a:rPr lang="ru-RU" dirty="0" err="1" smtClean="0"/>
              <a:t>архитектураси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600" dirty="0" err="1" smtClean="0"/>
              <a:t>Маълумотлар</a:t>
            </a:r>
            <a:r>
              <a:rPr lang="ru-RU" sz="3600" dirty="0" smtClean="0"/>
              <a:t> </a:t>
            </a:r>
            <a:r>
              <a:rPr lang="ru-RU" sz="3600" dirty="0" err="1" smtClean="0"/>
              <a:t>базасини</a:t>
            </a:r>
            <a:r>
              <a:rPr lang="ru-RU" sz="3600" dirty="0" smtClean="0"/>
              <a:t> </a:t>
            </a:r>
            <a:r>
              <a:rPr lang="ru-RU" sz="3600" dirty="0" err="1" smtClean="0"/>
              <a:t>бошқариш</a:t>
            </a:r>
            <a:r>
              <a:rPr lang="ru-RU" sz="3600" dirty="0" smtClean="0"/>
              <a:t> </a:t>
            </a:r>
            <a:r>
              <a:rPr lang="ru-RU" sz="3600" dirty="0" err="1" smtClean="0"/>
              <a:t>тизимини</a:t>
            </a:r>
            <a:r>
              <a:rPr lang="ru-RU" sz="3600" dirty="0" smtClean="0"/>
              <a:t> </a:t>
            </a:r>
            <a:r>
              <a:rPr lang="ru-RU" sz="3600" dirty="0" err="1" smtClean="0"/>
              <a:t>қандай</a:t>
            </a:r>
            <a:r>
              <a:rPr lang="ru-RU" sz="3600" dirty="0" smtClean="0"/>
              <a:t> </a:t>
            </a:r>
            <a:r>
              <a:rPr lang="ru-RU" sz="3600" dirty="0" err="1" smtClean="0"/>
              <a:t>бўлишини</a:t>
            </a:r>
            <a:r>
              <a:rPr lang="ru-RU" sz="3600" dirty="0" smtClean="0"/>
              <a:t> (</a:t>
            </a:r>
            <a:r>
              <a:rPr lang="ru-RU" sz="3600" dirty="0" err="1" smtClean="0"/>
              <a:t>қурилиши</a:t>
            </a:r>
            <a:r>
              <a:rPr lang="ru-RU" sz="3600" dirty="0" smtClean="0"/>
              <a:t>) </a:t>
            </a:r>
            <a:r>
              <a:rPr lang="ru-RU" sz="3600" dirty="0" err="1" smtClean="0"/>
              <a:t>ўрганишдаги</a:t>
            </a:r>
            <a:r>
              <a:rPr lang="ru-RU" sz="3600" dirty="0" smtClean="0"/>
              <a:t> </a:t>
            </a:r>
            <a:r>
              <a:rPr lang="ru-RU" sz="3600" dirty="0" err="1" smtClean="0"/>
              <a:t>илмий</a:t>
            </a:r>
            <a:r>
              <a:rPr lang="ru-RU" sz="3600" dirty="0" smtClean="0"/>
              <a:t> </a:t>
            </a:r>
            <a:r>
              <a:rPr lang="ru-RU" sz="3600" dirty="0" err="1" smtClean="0"/>
              <a:t>изланишлар</a:t>
            </a:r>
            <a:r>
              <a:rPr lang="ru-RU" sz="3600" dirty="0" smtClean="0"/>
              <a:t>, </a:t>
            </a:r>
            <a:r>
              <a:rPr lang="ru-RU" sz="3600" dirty="0" err="1" smtClean="0"/>
              <a:t>уларни</a:t>
            </a:r>
            <a:r>
              <a:rPr lang="ru-RU" sz="3600" dirty="0" smtClean="0"/>
              <a:t> </a:t>
            </a:r>
            <a:r>
              <a:rPr lang="ru-RU" sz="3600" dirty="0" err="1" smtClean="0"/>
              <a:t>амалга</a:t>
            </a:r>
            <a:r>
              <a:rPr lang="ru-RU" sz="3600" dirty="0" smtClean="0"/>
              <a:t> </a:t>
            </a:r>
            <a:r>
              <a:rPr lang="ru-RU" sz="3600" dirty="0" err="1" smtClean="0"/>
              <a:t>оширишни</a:t>
            </a:r>
            <a:r>
              <a:rPr lang="ru-RU" sz="3600" dirty="0" smtClean="0"/>
              <a:t> </a:t>
            </a:r>
            <a:r>
              <a:rPr lang="ru-RU" sz="3600" dirty="0" err="1" smtClean="0"/>
              <a:t>хилма</a:t>
            </a:r>
            <a:r>
              <a:rPr lang="ru-RU" sz="3600" dirty="0" smtClean="0"/>
              <a:t> хил </a:t>
            </a:r>
            <a:r>
              <a:rPr lang="ru-RU" sz="3600" dirty="0" err="1" smtClean="0"/>
              <a:t>усулларини</a:t>
            </a:r>
            <a:r>
              <a:rPr lang="ru-RU" sz="3600" dirty="0" smtClean="0"/>
              <a:t> </a:t>
            </a:r>
            <a:r>
              <a:rPr lang="ru-RU" sz="3600" dirty="0" err="1" smtClean="0"/>
              <a:t>таклиф</a:t>
            </a:r>
            <a:r>
              <a:rPr lang="ru-RU" sz="3600" dirty="0" smtClean="0"/>
              <a:t> </a:t>
            </a:r>
            <a:r>
              <a:rPr lang="ru-RU" sz="3600" dirty="0" err="1" smtClean="0"/>
              <a:t>қилди</a:t>
            </a:r>
            <a:r>
              <a:rPr lang="ru-RU" sz="3600" dirty="0" smtClean="0"/>
              <a:t>. </a:t>
            </a:r>
            <a:r>
              <a:rPr lang="ru-RU" sz="3600" dirty="0" err="1" smtClean="0"/>
              <a:t>Булардан</a:t>
            </a:r>
            <a:r>
              <a:rPr lang="ru-RU" sz="3600" dirty="0" smtClean="0"/>
              <a:t> </a:t>
            </a:r>
            <a:r>
              <a:rPr lang="ru-RU" sz="3600" dirty="0" err="1" smtClean="0"/>
              <a:t>энг</a:t>
            </a:r>
            <a:r>
              <a:rPr lang="ru-RU" sz="3600" dirty="0" smtClean="0"/>
              <a:t> </a:t>
            </a:r>
            <a:r>
              <a:rPr lang="ru-RU" sz="3600" dirty="0" err="1" smtClean="0"/>
              <a:t>ҳаётийси</a:t>
            </a:r>
            <a:r>
              <a:rPr lang="ru-RU" sz="3600" dirty="0" smtClean="0"/>
              <a:t>, </a:t>
            </a:r>
            <a:r>
              <a:rPr lang="ru-RU" sz="3600" dirty="0" err="1" smtClean="0"/>
              <a:t>америка</a:t>
            </a:r>
            <a:r>
              <a:rPr lang="ru-RU" sz="3600" dirty="0" smtClean="0"/>
              <a:t> </a:t>
            </a:r>
            <a:r>
              <a:rPr lang="ru-RU" sz="3600" dirty="0" err="1" smtClean="0"/>
              <a:t>стандартлаштириш</a:t>
            </a:r>
            <a:r>
              <a:rPr lang="ru-RU" sz="3600" dirty="0" smtClean="0"/>
              <a:t> </a:t>
            </a:r>
            <a:r>
              <a:rPr lang="ru-RU" sz="3600" dirty="0" err="1" smtClean="0"/>
              <a:t>коммитети</a:t>
            </a:r>
            <a:r>
              <a:rPr lang="ru-RU" sz="3600" dirty="0" smtClean="0"/>
              <a:t> </a:t>
            </a:r>
            <a:r>
              <a:rPr lang="en-US" sz="3600" dirty="0" smtClean="0"/>
              <a:t>ANSI (American National </a:t>
            </a:r>
            <a:r>
              <a:rPr lang="en-US" sz="3600" dirty="0" err="1" smtClean="0"/>
              <a:t>Standarts</a:t>
            </a:r>
            <a:r>
              <a:rPr lang="en-US" sz="3600" dirty="0" smtClean="0"/>
              <a:t> Institute) </a:t>
            </a:r>
            <a:r>
              <a:rPr lang="ru-RU" sz="3600" dirty="0" err="1" smtClean="0"/>
              <a:t>томонидан</a:t>
            </a:r>
            <a:r>
              <a:rPr lang="ru-RU" sz="3600" dirty="0" smtClean="0"/>
              <a:t> </a:t>
            </a:r>
            <a:r>
              <a:rPr lang="ru-RU" sz="3600" dirty="0" err="1" smtClean="0"/>
              <a:t>тақдим</a:t>
            </a:r>
            <a:r>
              <a:rPr lang="ru-RU" sz="3600" dirty="0" smtClean="0"/>
              <a:t> </a:t>
            </a:r>
            <a:r>
              <a:rPr lang="ru-RU" sz="3600" dirty="0" err="1" smtClean="0"/>
              <a:t>этилган</a:t>
            </a:r>
            <a:r>
              <a:rPr lang="ru-RU" sz="3600" dirty="0" smtClean="0"/>
              <a:t> МБ сини </a:t>
            </a:r>
            <a:r>
              <a:rPr lang="ru-RU" sz="3600" dirty="0" err="1" smtClean="0"/>
              <a:t>уч</a:t>
            </a:r>
            <a:r>
              <a:rPr lang="ru-RU" sz="3600" dirty="0" smtClean="0"/>
              <a:t> </a:t>
            </a:r>
            <a:r>
              <a:rPr lang="ru-RU" sz="3600" dirty="0" err="1" smtClean="0"/>
              <a:t>босқичли</a:t>
            </a:r>
            <a:r>
              <a:rPr lang="ru-RU" sz="3600" dirty="0" smtClean="0"/>
              <a:t> </a:t>
            </a:r>
            <a:r>
              <a:rPr lang="ru-RU" sz="3600" dirty="0" err="1" smtClean="0"/>
              <a:t>ташкил</a:t>
            </a:r>
            <a:r>
              <a:rPr lang="ru-RU" sz="3600" dirty="0" smtClean="0"/>
              <a:t> </a:t>
            </a:r>
            <a:r>
              <a:rPr lang="ru-RU" sz="3600" dirty="0" err="1" smtClean="0"/>
              <a:t>қилиш</a:t>
            </a:r>
            <a:r>
              <a:rPr lang="ru-RU" sz="3600" dirty="0" smtClean="0"/>
              <a:t> </a:t>
            </a:r>
            <a:r>
              <a:rPr lang="ru-RU" sz="3600" dirty="0" err="1" smtClean="0"/>
              <a:t>бўлиб</a:t>
            </a:r>
            <a:r>
              <a:rPr lang="ru-RU" sz="3600" dirty="0" smtClean="0"/>
              <a:t> </a:t>
            </a:r>
            <a:r>
              <a:rPr lang="ru-RU" sz="3600" dirty="0" err="1" smtClean="0"/>
              <a:t>чиқди</a:t>
            </a:r>
            <a:r>
              <a:rPr lang="ru-RU" sz="3600" dirty="0" smtClean="0"/>
              <a:t>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04918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5627" y="1506828"/>
            <a:ext cx="10263417" cy="390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70892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Ташқи</a:t>
            </a:r>
            <a:r>
              <a:rPr lang="ru-RU" dirty="0" smtClean="0"/>
              <a:t> </a:t>
            </a:r>
            <a:r>
              <a:rPr lang="ru-RU" dirty="0" err="1"/>
              <a:t>моделлар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200" dirty="0" smtClean="0"/>
              <a:t>1. </a:t>
            </a:r>
            <a:r>
              <a:rPr lang="ru-RU" sz="3200" dirty="0" err="1" smtClean="0"/>
              <a:t>Ташқи</a:t>
            </a:r>
            <a:r>
              <a:rPr lang="ru-RU" sz="3200" dirty="0" smtClean="0"/>
              <a:t> </a:t>
            </a:r>
            <a:r>
              <a:rPr lang="ru-RU" sz="3200" dirty="0" err="1" smtClean="0"/>
              <a:t>моделлар</a:t>
            </a:r>
            <a:r>
              <a:rPr lang="ru-RU" sz="3200" dirty="0" smtClean="0"/>
              <a:t> – </a:t>
            </a:r>
            <a:r>
              <a:rPr lang="ru-RU" sz="3200" dirty="0" err="1" smtClean="0"/>
              <a:t>энг</a:t>
            </a:r>
            <a:r>
              <a:rPr lang="ru-RU" sz="3200" dirty="0" smtClean="0"/>
              <a:t> </a:t>
            </a:r>
            <a:r>
              <a:rPr lang="ru-RU" sz="3200" dirty="0" err="1" smtClean="0"/>
              <a:t>юқори</a:t>
            </a:r>
            <a:r>
              <a:rPr lang="ru-RU" sz="3200" dirty="0" smtClean="0"/>
              <a:t> </a:t>
            </a:r>
            <a:r>
              <a:rPr lang="ru-RU" sz="3200" dirty="0" err="1" smtClean="0"/>
              <a:t>босқич</a:t>
            </a:r>
            <a:r>
              <a:rPr lang="ru-RU" sz="3200" dirty="0" smtClean="0"/>
              <a:t>, бунда </a:t>
            </a:r>
            <a:r>
              <a:rPr lang="ru-RU" sz="3200" dirty="0" err="1" smtClean="0"/>
              <a:t>ҳар</a:t>
            </a:r>
            <a:r>
              <a:rPr lang="ru-RU" sz="3200" dirty="0" smtClean="0"/>
              <a:t> </a:t>
            </a:r>
            <a:r>
              <a:rPr lang="ru-RU" sz="3200" dirty="0" err="1" smtClean="0"/>
              <a:t>бир</a:t>
            </a:r>
            <a:r>
              <a:rPr lang="ru-RU" sz="3200" dirty="0" smtClean="0"/>
              <a:t> </a:t>
            </a:r>
            <a:r>
              <a:rPr lang="ru-RU" sz="3200" dirty="0" err="1" smtClean="0"/>
              <a:t>модел</a:t>
            </a:r>
            <a:r>
              <a:rPr lang="ru-RU" sz="3200" dirty="0" smtClean="0"/>
              <a:t> </a:t>
            </a:r>
            <a:r>
              <a:rPr lang="ru-RU" sz="3200" dirty="0" err="1" smtClean="0"/>
              <a:t>ўзини</a:t>
            </a:r>
            <a:r>
              <a:rPr lang="ru-RU" sz="3200" dirty="0" smtClean="0"/>
              <a:t> </a:t>
            </a:r>
            <a:r>
              <a:rPr lang="ru-RU" sz="3200" dirty="0" err="1" smtClean="0"/>
              <a:t>маълумотлар</a:t>
            </a:r>
            <a:r>
              <a:rPr lang="ru-RU" sz="3200" dirty="0" smtClean="0"/>
              <a:t> </a:t>
            </a:r>
            <a:r>
              <a:rPr lang="ru-RU" sz="3200" dirty="0" err="1" smtClean="0"/>
              <a:t>тасвир</a:t>
            </a:r>
            <a:r>
              <a:rPr lang="ru-RU" sz="3200" dirty="0" smtClean="0"/>
              <a:t> </a:t>
            </a:r>
            <a:r>
              <a:rPr lang="ru-RU" sz="3200" dirty="0" err="1" smtClean="0"/>
              <a:t>қабул</a:t>
            </a:r>
            <a:r>
              <a:rPr lang="ru-RU" sz="3200" dirty="0" smtClean="0"/>
              <a:t> </a:t>
            </a:r>
            <a:r>
              <a:rPr lang="ru-RU" sz="3200" dirty="0" err="1" smtClean="0"/>
              <a:t>қилади</a:t>
            </a:r>
            <a:r>
              <a:rPr lang="ru-RU" sz="3200" dirty="0" smtClean="0"/>
              <a:t>. </a:t>
            </a:r>
            <a:r>
              <a:rPr lang="ru-RU" sz="3200" dirty="0" err="1" smtClean="0"/>
              <a:t>Ҳар</a:t>
            </a:r>
            <a:r>
              <a:rPr lang="ru-RU" sz="3200" dirty="0" smtClean="0"/>
              <a:t> </a:t>
            </a:r>
            <a:r>
              <a:rPr lang="ru-RU" sz="3200" dirty="0" err="1" smtClean="0"/>
              <a:t>бир</a:t>
            </a:r>
            <a:r>
              <a:rPr lang="ru-RU" sz="3200" dirty="0" smtClean="0"/>
              <a:t> </a:t>
            </a:r>
            <a:r>
              <a:rPr lang="ru-RU" sz="3200" dirty="0" err="1" smtClean="0"/>
              <a:t>илова</a:t>
            </a:r>
            <a:r>
              <a:rPr lang="ru-RU" sz="3200" dirty="0" smtClean="0"/>
              <a:t>, </a:t>
            </a:r>
            <a:r>
              <a:rPr lang="ru-RU" sz="3200" dirty="0" err="1" smtClean="0"/>
              <a:t>ўзига</a:t>
            </a:r>
            <a:r>
              <a:rPr lang="ru-RU" sz="3200" dirty="0" smtClean="0"/>
              <a:t> </a:t>
            </a:r>
            <a:r>
              <a:rPr lang="ru-RU" sz="3200" dirty="0" err="1" smtClean="0"/>
              <a:t>керакли</a:t>
            </a:r>
            <a:r>
              <a:rPr lang="ru-RU" sz="3200" dirty="0" smtClean="0"/>
              <a:t> </a:t>
            </a:r>
            <a:r>
              <a:rPr lang="ru-RU" sz="3200" dirty="0" err="1" smtClean="0"/>
              <a:t>зарур</a:t>
            </a:r>
            <a:r>
              <a:rPr lang="ru-RU" sz="3200" dirty="0" smtClean="0"/>
              <a:t> </a:t>
            </a:r>
            <a:r>
              <a:rPr lang="ru-RU" sz="3200" dirty="0" err="1" smtClean="0"/>
              <a:t>бўлган</a:t>
            </a:r>
            <a:r>
              <a:rPr lang="ru-RU" sz="3200" dirty="0" smtClean="0"/>
              <a:t> </a:t>
            </a:r>
            <a:r>
              <a:rPr lang="ru-RU" sz="3200" dirty="0" err="1" smtClean="0"/>
              <a:t>маълумотларни</a:t>
            </a:r>
            <a:r>
              <a:rPr lang="ru-RU" sz="3200" dirty="0" smtClean="0"/>
              <a:t> </a:t>
            </a:r>
            <a:r>
              <a:rPr lang="ru-RU" sz="3200" dirty="0" err="1" smtClean="0"/>
              <a:t>кўради</a:t>
            </a:r>
            <a:r>
              <a:rPr lang="ru-RU" sz="3200" dirty="0" smtClean="0"/>
              <a:t> </a:t>
            </a:r>
            <a:r>
              <a:rPr lang="ru-RU" sz="3200" dirty="0" err="1" smtClean="0"/>
              <a:t>ва</a:t>
            </a:r>
            <a:r>
              <a:rPr lang="ru-RU" sz="3200" dirty="0" smtClean="0"/>
              <a:t> </a:t>
            </a:r>
            <a:r>
              <a:rPr lang="ru-RU" sz="3200" dirty="0" err="1" smtClean="0"/>
              <a:t>қайта</a:t>
            </a:r>
            <a:r>
              <a:rPr lang="ru-RU" sz="3200" dirty="0" smtClean="0"/>
              <a:t> </a:t>
            </a:r>
            <a:r>
              <a:rPr lang="ru-RU" sz="3200" dirty="0" err="1" smtClean="0"/>
              <a:t>ишлайди</a:t>
            </a:r>
            <a:r>
              <a:rPr lang="ru-RU" sz="3200" dirty="0" smtClean="0"/>
              <a:t>. </a:t>
            </a:r>
            <a:r>
              <a:rPr lang="ru-RU" sz="3200" dirty="0" err="1" smtClean="0"/>
              <a:t>Масалан</a:t>
            </a:r>
            <a:r>
              <a:rPr lang="ru-RU" sz="3200" dirty="0" smtClean="0"/>
              <a:t>, </a:t>
            </a:r>
            <a:r>
              <a:rPr lang="ru-RU" sz="3200" dirty="0" err="1" smtClean="0"/>
              <a:t>ишчиларни</a:t>
            </a:r>
            <a:r>
              <a:rPr lang="ru-RU" sz="3200" dirty="0" smtClean="0"/>
              <a:t> </a:t>
            </a:r>
            <a:r>
              <a:rPr lang="ru-RU" sz="3200" dirty="0" err="1" smtClean="0"/>
              <a:t>малакаси</a:t>
            </a:r>
            <a:r>
              <a:rPr lang="ru-RU" sz="3200" dirty="0" smtClean="0"/>
              <a:t> </a:t>
            </a:r>
            <a:r>
              <a:rPr lang="ru-RU" sz="3200" dirty="0" err="1" smtClean="0"/>
              <a:t>бўйича</a:t>
            </a:r>
            <a:r>
              <a:rPr lang="ru-RU" sz="3200" dirty="0" smtClean="0"/>
              <a:t> </a:t>
            </a:r>
            <a:r>
              <a:rPr lang="ru-RU" sz="3200" dirty="0" err="1" smtClean="0"/>
              <a:t>тақсимлаш</a:t>
            </a:r>
            <a:r>
              <a:rPr lang="ru-RU" sz="3200" dirty="0" smtClean="0"/>
              <a:t> </a:t>
            </a:r>
            <a:r>
              <a:rPr lang="ru-RU" sz="3200" dirty="0" err="1" smtClean="0"/>
              <a:t>тизими</a:t>
            </a:r>
            <a:r>
              <a:rPr lang="ru-RU" sz="3200" dirty="0" smtClean="0"/>
              <a:t>, </a:t>
            </a:r>
            <a:r>
              <a:rPr lang="ru-RU" sz="3200" dirty="0" err="1" smtClean="0"/>
              <a:t>хизматчи</a:t>
            </a:r>
            <a:r>
              <a:rPr lang="ru-RU" sz="3200" dirty="0" smtClean="0"/>
              <a:t> </a:t>
            </a:r>
            <a:r>
              <a:rPr lang="ru-RU" sz="3200" dirty="0" err="1" smtClean="0"/>
              <a:t>малакаси</a:t>
            </a:r>
            <a:r>
              <a:rPr lang="ru-RU" sz="3200" dirty="0" smtClean="0"/>
              <a:t> </a:t>
            </a:r>
            <a:r>
              <a:rPr lang="ru-RU" sz="3200" dirty="0" err="1" smtClean="0"/>
              <a:t>ҳақидаги</a:t>
            </a:r>
            <a:r>
              <a:rPr lang="ru-RU" sz="3200" dirty="0" smtClean="0"/>
              <a:t> </a:t>
            </a:r>
            <a:r>
              <a:rPr lang="ru-RU" sz="3200" dirty="0" err="1" smtClean="0"/>
              <a:t>маълумотларни</a:t>
            </a:r>
            <a:r>
              <a:rPr lang="ru-RU" sz="3200" dirty="0" smtClean="0"/>
              <a:t> </a:t>
            </a:r>
            <a:r>
              <a:rPr lang="ru-RU" sz="3200" dirty="0" err="1" smtClean="0"/>
              <a:t>ишлатади</a:t>
            </a:r>
            <a:r>
              <a:rPr lang="ru-RU" sz="3200" dirty="0" smtClean="0"/>
              <a:t>, </a:t>
            </a:r>
            <a:r>
              <a:rPr lang="ru-RU" sz="3200" dirty="0" err="1" smtClean="0"/>
              <a:t>уни</a:t>
            </a:r>
            <a:r>
              <a:rPr lang="ru-RU" sz="3200" dirty="0" smtClean="0"/>
              <a:t> оклад, </a:t>
            </a:r>
            <a:r>
              <a:rPr lang="ru-RU" sz="3200" dirty="0" err="1" smtClean="0"/>
              <a:t>манзили</a:t>
            </a:r>
            <a:r>
              <a:rPr lang="ru-RU" sz="3200" dirty="0" smtClean="0"/>
              <a:t>, </a:t>
            </a:r>
            <a:r>
              <a:rPr lang="ru-RU" sz="3200" dirty="0" err="1" smtClean="0"/>
              <a:t>телефони</a:t>
            </a:r>
            <a:r>
              <a:rPr lang="ru-RU" sz="3200" dirty="0" smtClean="0"/>
              <a:t> </a:t>
            </a:r>
            <a:r>
              <a:rPr lang="ru-RU" sz="3200" dirty="0" err="1" smtClean="0"/>
              <a:t>ҳақидаги</a:t>
            </a:r>
            <a:r>
              <a:rPr lang="ru-RU" sz="3200" dirty="0" smtClean="0"/>
              <a:t> </a:t>
            </a:r>
            <a:r>
              <a:rPr lang="ru-RU" sz="3200" dirty="0" err="1" smtClean="0"/>
              <a:t>ахборотлар</a:t>
            </a:r>
            <a:r>
              <a:rPr lang="ru-RU" sz="3200" dirty="0" smtClean="0"/>
              <a:t> </a:t>
            </a:r>
            <a:r>
              <a:rPr lang="ru-RU" sz="3200" dirty="0" err="1" smtClean="0"/>
              <a:t>қизиқтирмайди</a:t>
            </a:r>
            <a:r>
              <a:rPr lang="ru-RU" sz="3200" dirty="0" smtClean="0"/>
              <a:t> </a:t>
            </a:r>
            <a:r>
              <a:rPr lang="ru-RU" sz="3200" dirty="0" err="1" smtClean="0"/>
              <a:t>ва</a:t>
            </a:r>
            <a:r>
              <a:rPr lang="ru-RU" sz="3200" dirty="0" smtClean="0"/>
              <a:t> </a:t>
            </a:r>
            <a:r>
              <a:rPr lang="ru-RU" sz="3200" dirty="0" err="1" smtClean="0"/>
              <a:t>аксинча</a:t>
            </a:r>
            <a:r>
              <a:rPr lang="ru-RU" sz="3200" dirty="0" smtClean="0"/>
              <a:t>, </a:t>
            </a:r>
            <a:r>
              <a:rPr lang="ru-RU" sz="3200" dirty="0" err="1" smtClean="0"/>
              <a:t>охирги</a:t>
            </a:r>
            <a:r>
              <a:rPr lang="ru-RU" sz="3200" dirty="0" smtClean="0"/>
              <a:t> </a:t>
            </a:r>
            <a:r>
              <a:rPr lang="ru-RU" sz="3200" dirty="0" err="1" smtClean="0"/>
              <a:t>маълумотлар</a:t>
            </a:r>
            <a:r>
              <a:rPr lang="ru-RU" sz="3200" dirty="0" smtClean="0"/>
              <a:t> </a:t>
            </a:r>
            <a:r>
              <a:rPr lang="ru-RU" sz="3200" dirty="0" err="1" smtClean="0"/>
              <a:t>ходимлар</a:t>
            </a:r>
            <a:r>
              <a:rPr lang="ru-RU" sz="3200" dirty="0" smtClean="0"/>
              <a:t> </a:t>
            </a:r>
            <a:r>
              <a:rPr lang="ru-RU" sz="3200" dirty="0" err="1" smtClean="0"/>
              <a:t>бўлими</a:t>
            </a:r>
            <a:r>
              <a:rPr lang="ru-RU" sz="3200" dirty="0" smtClean="0"/>
              <a:t> </a:t>
            </a:r>
            <a:r>
              <a:rPr lang="ru-RU" sz="3200" dirty="0" err="1" smtClean="0"/>
              <a:t>қисм</a:t>
            </a:r>
            <a:r>
              <a:rPr lang="ru-RU" sz="3200" dirty="0" smtClean="0"/>
              <a:t> </a:t>
            </a:r>
            <a:r>
              <a:rPr lang="ru-RU" sz="3200" dirty="0" err="1" smtClean="0"/>
              <a:t>тизимида</a:t>
            </a:r>
            <a:r>
              <a:rPr lang="ru-RU" sz="3200" dirty="0" smtClean="0"/>
              <a:t> </a:t>
            </a:r>
            <a:r>
              <a:rPr lang="ru-RU" sz="3200" dirty="0" err="1" smtClean="0"/>
              <a:t>ишлатилади</a:t>
            </a:r>
            <a:r>
              <a:rPr lang="ru-RU" sz="3200" dirty="0" smtClean="0"/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5644764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2. </a:t>
            </a:r>
            <a:r>
              <a:rPr lang="ru-RU" dirty="0" err="1" smtClean="0"/>
              <a:t>Концептуал</a:t>
            </a:r>
            <a:r>
              <a:rPr lang="ru-RU" dirty="0" smtClean="0"/>
              <a:t> </a:t>
            </a:r>
            <a:r>
              <a:rPr lang="ru-RU" dirty="0" err="1" smtClean="0"/>
              <a:t>босқич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ru-RU" sz="3600" dirty="0" smtClean="0"/>
              <a:t>2. </a:t>
            </a:r>
            <a:r>
              <a:rPr lang="ru-RU" sz="3600" dirty="0" err="1" smtClean="0"/>
              <a:t>Концептуал</a:t>
            </a:r>
            <a:r>
              <a:rPr lang="ru-RU" sz="3600" dirty="0" smtClean="0"/>
              <a:t> </a:t>
            </a:r>
            <a:r>
              <a:rPr lang="ru-RU" sz="3600" dirty="0" err="1" smtClean="0"/>
              <a:t>босқич</a:t>
            </a:r>
            <a:r>
              <a:rPr lang="ru-RU" sz="3600" dirty="0" smtClean="0"/>
              <a:t> – </a:t>
            </a:r>
            <a:r>
              <a:rPr lang="ru-RU" sz="3600" dirty="0" err="1" smtClean="0"/>
              <a:t>марказий</a:t>
            </a:r>
            <a:r>
              <a:rPr lang="ru-RU" sz="3600" dirty="0" smtClean="0"/>
              <a:t> </a:t>
            </a:r>
            <a:r>
              <a:rPr lang="ru-RU" sz="3600" dirty="0" err="1" smtClean="0"/>
              <a:t>бошқариш</a:t>
            </a:r>
            <a:r>
              <a:rPr lang="ru-RU" sz="3600" dirty="0" smtClean="0"/>
              <a:t> </a:t>
            </a:r>
            <a:r>
              <a:rPr lang="ru-RU" sz="3600" dirty="0" err="1" smtClean="0"/>
              <a:t>звеноси</a:t>
            </a:r>
            <a:r>
              <a:rPr lang="ru-RU" sz="3600" dirty="0" smtClean="0"/>
              <a:t> </a:t>
            </a:r>
            <a:r>
              <a:rPr lang="ru-RU" sz="3600" dirty="0" err="1" smtClean="0"/>
              <a:t>бўлиб</a:t>
            </a:r>
            <a:r>
              <a:rPr lang="ru-RU" sz="3600" dirty="0" smtClean="0"/>
              <a:t>, бунда МБ </a:t>
            </a:r>
            <a:r>
              <a:rPr lang="ru-RU" sz="3600" dirty="0" err="1" smtClean="0"/>
              <a:t>энг</a:t>
            </a:r>
            <a:r>
              <a:rPr lang="ru-RU" sz="3600" dirty="0" smtClean="0"/>
              <a:t> </a:t>
            </a:r>
            <a:r>
              <a:rPr lang="ru-RU" sz="3600" dirty="0" err="1" smtClean="0"/>
              <a:t>умумий</a:t>
            </a:r>
            <a:r>
              <a:rPr lang="ru-RU" sz="3600" dirty="0" smtClean="0"/>
              <a:t> </a:t>
            </a:r>
            <a:r>
              <a:rPr lang="ru-RU" sz="3600" dirty="0" err="1" smtClean="0"/>
              <a:t>ҳолда</a:t>
            </a:r>
            <a:r>
              <a:rPr lang="ru-RU" sz="3600" dirty="0" smtClean="0"/>
              <a:t> </a:t>
            </a:r>
            <a:r>
              <a:rPr lang="ru-RU" sz="3600" dirty="0" err="1" smtClean="0"/>
              <a:t>тасвирланиб</a:t>
            </a:r>
            <a:r>
              <a:rPr lang="ru-RU" sz="3600" dirty="0" smtClean="0"/>
              <a:t>, у шу МБ </a:t>
            </a:r>
            <a:r>
              <a:rPr lang="ru-RU" sz="3600" dirty="0" err="1" smtClean="0"/>
              <a:t>билан</a:t>
            </a:r>
            <a:r>
              <a:rPr lang="ru-RU" sz="3600" dirty="0" smtClean="0"/>
              <a:t> </a:t>
            </a:r>
            <a:r>
              <a:rPr lang="ru-RU" sz="3600" dirty="0" err="1" smtClean="0"/>
              <a:t>ишлайдиган</a:t>
            </a:r>
            <a:r>
              <a:rPr lang="ru-RU" sz="3600" dirty="0" smtClean="0"/>
              <a:t> </a:t>
            </a:r>
            <a:r>
              <a:rPr lang="ru-RU" sz="3600" dirty="0" err="1" smtClean="0"/>
              <a:t>барча</a:t>
            </a:r>
            <a:r>
              <a:rPr lang="ru-RU" sz="3600" dirty="0" smtClean="0"/>
              <a:t> </a:t>
            </a:r>
            <a:r>
              <a:rPr lang="ru-RU" sz="3600" dirty="0" err="1" smtClean="0"/>
              <a:t>иловалар</a:t>
            </a:r>
            <a:r>
              <a:rPr lang="ru-RU" sz="3600" dirty="0" smtClean="0"/>
              <a:t> </a:t>
            </a:r>
            <a:r>
              <a:rPr lang="ru-RU" sz="3600" dirty="0" err="1" smtClean="0"/>
              <a:t>ишлатиладиган</a:t>
            </a:r>
            <a:r>
              <a:rPr lang="ru-RU" sz="3600" dirty="0" smtClean="0"/>
              <a:t> </a:t>
            </a:r>
            <a:r>
              <a:rPr lang="ru-RU" sz="3600" dirty="0" err="1" smtClean="0"/>
              <a:t>маълумотларни</a:t>
            </a:r>
            <a:r>
              <a:rPr lang="ru-RU" sz="3600" dirty="0" smtClean="0"/>
              <a:t> </a:t>
            </a:r>
            <a:r>
              <a:rPr lang="ru-RU" sz="3600" dirty="0" err="1" smtClean="0"/>
              <a:t>қамраб</a:t>
            </a:r>
            <a:r>
              <a:rPr lang="ru-RU" sz="3600" dirty="0" smtClean="0"/>
              <a:t> </a:t>
            </a:r>
            <a:r>
              <a:rPr lang="ru-RU" sz="3600" dirty="0" err="1" smtClean="0"/>
              <a:t>олади</a:t>
            </a:r>
            <a:r>
              <a:rPr lang="ru-RU" sz="3600" dirty="0" smtClean="0"/>
              <a:t>. </a:t>
            </a:r>
            <a:r>
              <a:rPr lang="ru-RU" sz="3600" dirty="0" err="1" smtClean="0"/>
              <a:t>Умуман</a:t>
            </a:r>
            <a:r>
              <a:rPr lang="ru-RU" sz="3600" dirty="0" smtClean="0"/>
              <a:t> </a:t>
            </a:r>
            <a:r>
              <a:rPr lang="ru-RU" sz="3600" dirty="0" err="1" smtClean="0"/>
              <a:t>концептуал</a:t>
            </a:r>
            <a:r>
              <a:rPr lang="ru-RU" sz="3600" dirty="0" smtClean="0"/>
              <a:t> </a:t>
            </a:r>
            <a:r>
              <a:rPr lang="ru-RU" sz="3600" dirty="0" err="1" smtClean="0"/>
              <a:t>босқич</a:t>
            </a:r>
            <a:r>
              <a:rPr lang="ru-RU" sz="3600" dirty="0" smtClean="0"/>
              <a:t> МБ </a:t>
            </a:r>
            <a:r>
              <a:rPr lang="ru-RU" sz="3600" dirty="0" err="1" smtClean="0"/>
              <a:t>яратилган</a:t>
            </a:r>
            <a:r>
              <a:rPr lang="ru-RU" sz="3600" dirty="0" smtClean="0"/>
              <a:t> предмет </a:t>
            </a:r>
            <a:r>
              <a:rPr lang="ru-RU" sz="3600" dirty="0" err="1" smtClean="0"/>
              <a:t>соҳани</a:t>
            </a:r>
            <a:r>
              <a:rPr lang="ru-RU" sz="3600" dirty="0" smtClean="0"/>
              <a:t> </a:t>
            </a:r>
            <a:r>
              <a:rPr lang="ru-RU" sz="3600" dirty="0" err="1" smtClean="0"/>
              <a:t>умумлашган</a:t>
            </a:r>
            <a:r>
              <a:rPr lang="ru-RU" sz="3600" dirty="0" smtClean="0"/>
              <a:t> </a:t>
            </a:r>
            <a:r>
              <a:rPr lang="ru-RU" sz="3600" dirty="0" err="1" smtClean="0"/>
              <a:t>моделини</a:t>
            </a:r>
            <a:r>
              <a:rPr lang="ru-RU" sz="3600" dirty="0" smtClean="0"/>
              <a:t> </a:t>
            </a:r>
            <a:r>
              <a:rPr lang="ru-RU" sz="3600" dirty="0" err="1" smtClean="0"/>
              <a:t>акслантиради</a:t>
            </a:r>
            <a:r>
              <a:rPr lang="ru-RU" sz="3600" dirty="0" smtClean="0"/>
              <a:t>. </a:t>
            </a:r>
            <a:r>
              <a:rPr lang="ru-RU" sz="3600" dirty="0" err="1" smtClean="0"/>
              <a:t>Бу</a:t>
            </a:r>
            <a:r>
              <a:rPr lang="ru-RU" sz="3600" dirty="0" smtClean="0"/>
              <a:t> </a:t>
            </a:r>
            <a:r>
              <a:rPr lang="ru-RU" sz="3600" dirty="0" err="1" smtClean="0"/>
              <a:t>модел</a:t>
            </a:r>
            <a:r>
              <a:rPr lang="ru-RU" sz="3600" dirty="0" smtClean="0"/>
              <a:t> </a:t>
            </a:r>
            <a:r>
              <a:rPr lang="ru-RU" sz="3600" dirty="0" err="1" smtClean="0"/>
              <a:t>объектларнинг</a:t>
            </a:r>
            <a:r>
              <a:rPr lang="ru-RU" sz="3600" dirty="0" smtClean="0"/>
              <a:t> </a:t>
            </a:r>
            <a:r>
              <a:rPr lang="ru-RU" sz="3600" dirty="0" err="1" smtClean="0"/>
              <a:t>муҳим</a:t>
            </a:r>
            <a:r>
              <a:rPr lang="ru-RU" sz="3600" dirty="0" smtClean="0"/>
              <a:t> </a:t>
            </a:r>
            <a:r>
              <a:rPr lang="ru-RU" sz="3600" dirty="0" err="1" smtClean="0"/>
              <a:t>хоссаларини</a:t>
            </a:r>
            <a:r>
              <a:rPr lang="ru-RU" sz="3600" dirty="0" smtClean="0"/>
              <a:t> </a:t>
            </a:r>
            <a:r>
              <a:rPr lang="ru-RU" sz="3600" dirty="0" err="1" smtClean="0"/>
              <a:t>акслантиради</a:t>
            </a:r>
            <a:r>
              <a:rPr lang="ru-RU" sz="3600" dirty="0" smtClean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9466073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Физик </a:t>
            </a:r>
            <a:r>
              <a:rPr lang="ru-RU" dirty="0" err="1" smtClean="0"/>
              <a:t>босқич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	3. Физик </a:t>
            </a:r>
            <a:r>
              <a:rPr lang="ru-RU" dirty="0" err="1" smtClean="0"/>
              <a:t>босқич</a:t>
            </a:r>
            <a:r>
              <a:rPr lang="ru-RU" dirty="0" smtClean="0"/>
              <a:t> – </a:t>
            </a:r>
            <a:r>
              <a:rPr lang="ru-RU" dirty="0" err="1" smtClean="0"/>
              <a:t>файлларда</a:t>
            </a:r>
            <a:r>
              <a:rPr lang="ru-RU" dirty="0" smtClean="0"/>
              <a:t> </a:t>
            </a:r>
            <a:r>
              <a:rPr lang="ru-RU" dirty="0" err="1" smtClean="0"/>
              <a:t>жойлашган</a:t>
            </a:r>
            <a:r>
              <a:rPr lang="ru-RU" dirty="0" smtClean="0"/>
              <a:t> </a:t>
            </a: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ташқи</a:t>
            </a:r>
            <a:r>
              <a:rPr lang="ru-RU" dirty="0" smtClean="0"/>
              <a:t> </a:t>
            </a:r>
            <a:r>
              <a:rPr lang="ru-RU" dirty="0" err="1" smtClean="0"/>
              <a:t>ахборот</a:t>
            </a:r>
            <a:r>
              <a:rPr lang="ru-RU" dirty="0" smtClean="0"/>
              <a:t> </a:t>
            </a:r>
            <a:r>
              <a:rPr lang="ru-RU" dirty="0" err="1" smtClean="0"/>
              <a:t>сақловчиларида</a:t>
            </a:r>
            <a:r>
              <a:rPr lang="ru-RU" dirty="0" smtClean="0"/>
              <a:t> </a:t>
            </a:r>
            <a:r>
              <a:rPr lang="ru-RU" dirty="0" err="1" smtClean="0"/>
              <a:t>жойлашишини</a:t>
            </a:r>
            <a:r>
              <a:rPr lang="ru-RU" dirty="0" smtClean="0"/>
              <a:t> </a:t>
            </a:r>
            <a:r>
              <a:rPr lang="ru-RU" dirty="0" err="1" smtClean="0"/>
              <a:t>белгилайди</a:t>
            </a:r>
            <a:r>
              <a:rPr lang="ru-RU" dirty="0" smtClean="0"/>
              <a:t>. </a:t>
            </a:r>
            <a:r>
              <a:rPr lang="ru-RU" dirty="0" err="1" smtClean="0"/>
              <a:t>Бу</a:t>
            </a:r>
            <a:r>
              <a:rPr lang="ru-RU" dirty="0" smtClean="0"/>
              <a:t> архитектура </a:t>
            </a:r>
            <a:r>
              <a:rPr lang="ru-RU" dirty="0" err="1" smtClean="0"/>
              <a:t>маълумотлар</a:t>
            </a:r>
            <a:r>
              <a:rPr lang="ru-RU" dirty="0" smtClean="0"/>
              <a:t>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ишлаганда</a:t>
            </a:r>
            <a:r>
              <a:rPr lang="ru-RU" dirty="0" smtClean="0"/>
              <a:t> </a:t>
            </a:r>
            <a:r>
              <a:rPr lang="ru-RU" dirty="0" err="1" smtClean="0"/>
              <a:t>мантиқий</a:t>
            </a:r>
            <a:r>
              <a:rPr lang="ru-RU" dirty="0" smtClean="0"/>
              <a:t> </a:t>
            </a:r>
            <a:r>
              <a:rPr lang="ru-RU" dirty="0" err="1" smtClean="0"/>
              <a:t>ва</a:t>
            </a:r>
            <a:r>
              <a:rPr lang="ru-RU" dirty="0" smtClean="0"/>
              <a:t> физик </a:t>
            </a:r>
            <a:r>
              <a:rPr lang="ru-RU" dirty="0" err="1" smtClean="0"/>
              <a:t>мустақилликни</a:t>
            </a:r>
            <a:r>
              <a:rPr lang="ru-RU" dirty="0" smtClean="0"/>
              <a:t> </a:t>
            </a:r>
            <a:r>
              <a:rPr lang="ru-RU" dirty="0" err="1" smtClean="0"/>
              <a:t>таъминлаб</a:t>
            </a:r>
            <a:r>
              <a:rPr lang="ru-RU" dirty="0" smtClean="0"/>
              <a:t> </a:t>
            </a:r>
            <a:r>
              <a:rPr lang="ru-RU" dirty="0" err="1" smtClean="0"/>
              <a:t>беради</a:t>
            </a:r>
            <a:r>
              <a:rPr lang="ru-RU" dirty="0" smtClean="0"/>
              <a:t>. </a:t>
            </a:r>
            <a:r>
              <a:rPr lang="ru-RU" dirty="0" err="1" smtClean="0"/>
              <a:t>Мантиқий</a:t>
            </a:r>
            <a:r>
              <a:rPr lang="ru-RU" dirty="0" smtClean="0"/>
              <a:t> </a:t>
            </a:r>
            <a:r>
              <a:rPr lang="ru-RU" dirty="0" err="1" smtClean="0"/>
              <a:t>мустақиллик</a:t>
            </a:r>
            <a:r>
              <a:rPr lang="ru-RU" dirty="0" smtClean="0"/>
              <a:t> </a:t>
            </a:r>
            <a:r>
              <a:rPr lang="ru-RU" dirty="0" err="1" smtClean="0"/>
              <a:t>битта</a:t>
            </a:r>
            <a:r>
              <a:rPr lang="ru-RU" dirty="0" smtClean="0"/>
              <a:t> </a:t>
            </a:r>
            <a:r>
              <a:rPr lang="ru-RU" dirty="0" err="1" smtClean="0"/>
              <a:t>иловани</a:t>
            </a:r>
            <a:r>
              <a:rPr lang="ru-RU" dirty="0" smtClean="0"/>
              <a:t> </a:t>
            </a:r>
            <a:r>
              <a:rPr lang="ru-RU" dirty="0" err="1" smtClean="0"/>
              <a:t>ўзгартиришни</a:t>
            </a:r>
            <a:r>
              <a:rPr lang="ru-RU" dirty="0" smtClean="0"/>
              <a:t>, шу база </a:t>
            </a:r>
            <a:r>
              <a:rPr lang="ru-RU" dirty="0" err="1" smtClean="0"/>
              <a:t>билан</a:t>
            </a:r>
            <a:r>
              <a:rPr lang="ru-RU" dirty="0" smtClean="0"/>
              <a:t> </a:t>
            </a:r>
            <a:r>
              <a:rPr lang="ru-RU" dirty="0" err="1" smtClean="0"/>
              <a:t>ишлайдиган</a:t>
            </a:r>
            <a:r>
              <a:rPr lang="ru-RU" dirty="0" smtClean="0"/>
              <a:t> </a:t>
            </a:r>
            <a:r>
              <a:rPr lang="ru-RU" dirty="0" err="1" smtClean="0"/>
              <a:t>бошқа</a:t>
            </a:r>
            <a:r>
              <a:rPr lang="ru-RU" dirty="0" smtClean="0"/>
              <a:t> </a:t>
            </a:r>
            <a:r>
              <a:rPr lang="ru-RU" dirty="0" err="1" smtClean="0"/>
              <a:t>иловани</a:t>
            </a:r>
            <a:r>
              <a:rPr lang="ru-RU" dirty="0" smtClean="0"/>
              <a:t> </a:t>
            </a:r>
            <a:r>
              <a:rPr lang="ru-RU" dirty="0" err="1" smtClean="0"/>
              <a:t>ўзгартирмасдан</a:t>
            </a:r>
            <a:r>
              <a:rPr lang="ru-RU" dirty="0" smtClean="0"/>
              <a:t> </a:t>
            </a:r>
            <a:r>
              <a:rPr lang="ru-RU" dirty="0" err="1" smtClean="0"/>
              <a:t>амалга</a:t>
            </a:r>
            <a:r>
              <a:rPr lang="ru-RU" dirty="0" smtClean="0"/>
              <a:t> </a:t>
            </a:r>
            <a:r>
              <a:rPr lang="ru-RU" dirty="0" err="1" smtClean="0"/>
              <a:t>оширишни</a:t>
            </a:r>
            <a:r>
              <a:rPr lang="ru-RU" dirty="0" smtClean="0"/>
              <a:t> </a:t>
            </a:r>
            <a:r>
              <a:rPr lang="ru-RU" dirty="0" err="1" smtClean="0"/>
              <a:t>билдиради</a:t>
            </a:r>
            <a:r>
              <a:rPr lang="ru-RU" dirty="0" smtClean="0"/>
              <a:t>. Физик </a:t>
            </a:r>
            <a:r>
              <a:rPr lang="ru-RU" dirty="0" err="1" smtClean="0"/>
              <a:t>мустақилийлик</a:t>
            </a:r>
            <a:r>
              <a:rPr lang="ru-RU" dirty="0" smtClean="0"/>
              <a:t>, </a:t>
            </a:r>
            <a:r>
              <a:rPr lang="ru-RU" dirty="0" err="1" smtClean="0"/>
              <a:t>сақланувчи</a:t>
            </a:r>
            <a:r>
              <a:rPr lang="ru-RU" dirty="0" smtClean="0"/>
              <a:t> </a:t>
            </a:r>
            <a:r>
              <a:rPr lang="ru-RU" dirty="0" err="1" smtClean="0"/>
              <a:t>маълумотларни</a:t>
            </a:r>
            <a:r>
              <a:rPr lang="ru-RU" dirty="0" smtClean="0"/>
              <a:t> </a:t>
            </a:r>
            <a:r>
              <a:rPr lang="ru-RU" dirty="0" err="1" smtClean="0"/>
              <a:t>бир</a:t>
            </a:r>
            <a:r>
              <a:rPr lang="ru-RU" dirty="0" smtClean="0"/>
              <a:t> </a:t>
            </a:r>
            <a:r>
              <a:rPr lang="ru-RU" dirty="0" err="1" smtClean="0"/>
              <a:t>қаттиқ</a:t>
            </a:r>
            <a:r>
              <a:rPr lang="ru-RU" dirty="0" smtClean="0"/>
              <a:t> </a:t>
            </a:r>
            <a:r>
              <a:rPr lang="ru-RU" dirty="0" err="1" smtClean="0"/>
              <a:t>дискдан</a:t>
            </a:r>
            <a:r>
              <a:rPr lang="ru-RU" dirty="0" smtClean="0"/>
              <a:t> </a:t>
            </a:r>
            <a:r>
              <a:rPr lang="ru-RU" dirty="0" err="1" smtClean="0"/>
              <a:t>бошқасига</a:t>
            </a:r>
            <a:r>
              <a:rPr lang="ru-RU" dirty="0" smtClean="0"/>
              <a:t> </a:t>
            </a:r>
            <a:r>
              <a:rPr lang="ru-RU" dirty="0" err="1" smtClean="0"/>
              <a:t>кўчирганда</a:t>
            </a:r>
            <a:r>
              <a:rPr lang="ru-RU" dirty="0" smtClean="0"/>
              <a:t> </a:t>
            </a:r>
            <a:r>
              <a:rPr lang="ru-RU" dirty="0" err="1" smtClean="0"/>
              <a:t>уни</a:t>
            </a:r>
            <a:r>
              <a:rPr lang="ru-RU" dirty="0" smtClean="0"/>
              <a:t> </a:t>
            </a:r>
            <a:r>
              <a:rPr lang="ru-RU" dirty="0" err="1" smtClean="0"/>
              <a:t>ишлаш</a:t>
            </a:r>
            <a:r>
              <a:rPr lang="ru-RU" dirty="0" smtClean="0"/>
              <a:t> </a:t>
            </a:r>
            <a:r>
              <a:rPr lang="ru-RU" dirty="0" err="1" smtClean="0"/>
              <a:t>қобилиятини</a:t>
            </a:r>
            <a:r>
              <a:rPr lang="ru-RU" dirty="0" smtClean="0"/>
              <a:t> </a:t>
            </a:r>
            <a:r>
              <a:rPr lang="ru-RU" dirty="0" err="1" smtClean="0"/>
              <a:t>сақлаб</a:t>
            </a:r>
            <a:r>
              <a:rPr lang="ru-RU" dirty="0" smtClean="0"/>
              <a:t> </a:t>
            </a:r>
            <a:r>
              <a:rPr lang="ru-RU" dirty="0" err="1" smtClean="0"/>
              <a:t>қолган</a:t>
            </a:r>
            <a:r>
              <a:rPr lang="ru-RU" dirty="0" smtClean="0"/>
              <a:t> </a:t>
            </a:r>
            <a:r>
              <a:rPr lang="ru-RU" dirty="0" err="1" smtClean="0"/>
              <a:t>ҳолда</a:t>
            </a:r>
            <a:r>
              <a:rPr lang="ru-RU" dirty="0" smtClean="0"/>
              <a:t> </a:t>
            </a:r>
            <a:r>
              <a:rPr lang="ru-RU" dirty="0" err="1" smtClean="0"/>
              <a:t>ўтказишни</a:t>
            </a:r>
            <a:r>
              <a:rPr lang="ru-RU" dirty="0" smtClean="0"/>
              <a:t> </a:t>
            </a:r>
            <a:r>
              <a:rPr lang="ru-RU" dirty="0" err="1" smtClean="0"/>
              <a:t>билдиради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96238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МББТ ни </a:t>
            </a:r>
            <a:r>
              <a:rPr lang="ru-RU" dirty="0" err="1" smtClean="0"/>
              <a:t>таркиби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4000" dirty="0" smtClean="0"/>
              <a:t>	МББТ </a:t>
            </a:r>
            <a:r>
              <a:rPr lang="ru-RU" sz="4000" dirty="0" err="1" smtClean="0"/>
              <a:t>шундай</a:t>
            </a:r>
            <a:r>
              <a:rPr lang="ru-RU" sz="4000" dirty="0" smtClean="0"/>
              <a:t> программа </a:t>
            </a:r>
            <a:r>
              <a:rPr lang="ru-RU" sz="4000" dirty="0" err="1" smtClean="0"/>
              <a:t>қобиғики</a:t>
            </a:r>
            <a:r>
              <a:rPr lang="ru-RU" sz="4000" dirty="0" smtClean="0"/>
              <a:t>, </a:t>
            </a:r>
            <a:r>
              <a:rPr lang="ru-RU" sz="4000" dirty="0" err="1" smtClean="0"/>
              <a:t>унинг</a:t>
            </a:r>
            <a:r>
              <a:rPr lang="ru-RU" sz="4000" dirty="0" smtClean="0"/>
              <a:t> </a:t>
            </a:r>
            <a:r>
              <a:rPr lang="ru-RU" sz="4000" dirty="0" err="1" smtClean="0"/>
              <a:t>ёрдамида</a:t>
            </a:r>
            <a:r>
              <a:rPr lang="ru-RU" sz="4000" dirty="0" smtClean="0"/>
              <a:t> </a:t>
            </a:r>
            <a:r>
              <a:rPr lang="ru-RU" sz="4000" dirty="0" err="1" smtClean="0"/>
              <a:t>жадвалларни</a:t>
            </a:r>
            <a:r>
              <a:rPr lang="ru-RU" sz="4000" dirty="0" smtClean="0"/>
              <a:t> </a:t>
            </a:r>
            <a:r>
              <a:rPr lang="ru-RU" sz="4000" dirty="0" err="1" smtClean="0"/>
              <a:t>структураси</a:t>
            </a:r>
            <a:r>
              <a:rPr lang="ru-RU" sz="4000" dirty="0" smtClean="0"/>
              <a:t>, </a:t>
            </a:r>
            <a:r>
              <a:rPr lang="ru-RU" sz="4000" dirty="0" err="1" smtClean="0"/>
              <a:t>жадваллар</a:t>
            </a:r>
            <a:r>
              <a:rPr lang="ru-RU" sz="4000" dirty="0" smtClean="0"/>
              <a:t> </a:t>
            </a:r>
            <a:r>
              <a:rPr lang="ru-RU" sz="4000" dirty="0" err="1" smtClean="0"/>
              <a:t>орасидаги</a:t>
            </a:r>
            <a:r>
              <a:rPr lang="ru-RU" sz="4000" dirty="0" smtClean="0"/>
              <a:t> </a:t>
            </a:r>
            <a:r>
              <a:rPr lang="ru-RU" sz="4000" dirty="0" err="1" smtClean="0"/>
              <a:t>боғланиш</a:t>
            </a:r>
            <a:r>
              <a:rPr lang="ru-RU" sz="4000" dirty="0" smtClean="0"/>
              <a:t>, </a:t>
            </a:r>
            <a:r>
              <a:rPr lang="ru-RU" sz="4000" dirty="0" err="1" smtClean="0"/>
              <a:t>жадвалларни</a:t>
            </a:r>
            <a:r>
              <a:rPr lang="ru-RU" sz="4000" dirty="0" smtClean="0"/>
              <a:t> </a:t>
            </a:r>
            <a:r>
              <a:rPr lang="ru-RU" sz="4000" dirty="0" err="1" smtClean="0"/>
              <a:t>маълумотлар</a:t>
            </a:r>
            <a:r>
              <a:rPr lang="ru-RU" sz="4000" dirty="0" smtClean="0"/>
              <a:t> </a:t>
            </a:r>
            <a:r>
              <a:rPr lang="ru-RU" sz="4000" dirty="0" err="1" smtClean="0"/>
              <a:t>билан</a:t>
            </a:r>
            <a:r>
              <a:rPr lang="ru-RU" sz="4000" dirty="0" smtClean="0"/>
              <a:t> </a:t>
            </a:r>
            <a:r>
              <a:rPr lang="ru-RU" sz="4000" dirty="0" err="1" smtClean="0"/>
              <a:t>тўлдиргандан</a:t>
            </a:r>
            <a:r>
              <a:rPr lang="ru-RU" sz="4000" dirty="0" smtClean="0"/>
              <a:t> </a:t>
            </a:r>
            <a:r>
              <a:rPr lang="ru-RU" sz="4000" dirty="0" err="1" smtClean="0"/>
              <a:t>кейин</a:t>
            </a:r>
            <a:r>
              <a:rPr lang="ru-RU" sz="4000" dirty="0" smtClean="0"/>
              <a:t>, </a:t>
            </a:r>
            <a:r>
              <a:rPr lang="ru-RU" sz="4000" dirty="0" err="1" smtClean="0"/>
              <a:t>унинг</a:t>
            </a:r>
            <a:r>
              <a:rPr lang="ru-RU" sz="4000" dirty="0" smtClean="0"/>
              <a:t> </a:t>
            </a:r>
            <a:r>
              <a:rPr lang="ru-RU" sz="4000" dirty="0" err="1" smtClean="0"/>
              <a:t>ёрдамида</a:t>
            </a:r>
            <a:r>
              <a:rPr lang="ru-RU" sz="4000" dirty="0" smtClean="0"/>
              <a:t> МБ </a:t>
            </a:r>
            <a:r>
              <a:rPr lang="ru-RU" sz="4000" dirty="0" err="1" smtClean="0"/>
              <a:t>яратиладиган</a:t>
            </a:r>
            <a:r>
              <a:rPr lang="ru-RU" sz="4000" dirty="0" smtClean="0"/>
              <a:t> программа </a:t>
            </a:r>
            <a:r>
              <a:rPr lang="ru-RU" sz="4000" dirty="0" err="1" smtClean="0"/>
              <a:t>воситасидир</a:t>
            </a:r>
            <a:r>
              <a:rPr lang="ru-RU" sz="4000" dirty="0" smtClean="0"/>
              <a:t>. Шу </a:t>
            </a:r>
            <a:r>
              <a:rPr lang="ru-RU" sz="4000" dirty="0" err="1" smtClean="0"/>
              <a:t>муносаабт</a:t>
            </a:r>
            <a:r>
              <a:rPr lang="ru-RU" sz="4000" dirty="0" smtClean="0"/>
              <a:t> </a:t>
            </a:r>
            <a:r>
              <a:rPr lang="ru-RU" sz="4000" dirty="0" err="1" smtClean="0"/>
              <a:t>билан</a:t>
            </a:r>
            <a:r>
              <a:rPr lang="ru-RU" sz="4000" dirty="0" smtClean="0"/>
              <a:t> МББТ </a:t>
            </a:r>
            <a:r>
              <a:rPr lang="ru-RU" sz="4000" dirty="0" err="1" smtClean="0"/>
              <a:t>бир</a:t>
            </a:r>
            <a:r>
              <a:rPr lang="ru-RU" sz="4000" dirty="0" smtClean="0"/>
              <a:t> </a:t>
            </a:r>
            <a:r>
              <a:rPr lang="ru-RU" sz="4000" dirty="0" err="1" smtClean="0"/>
              <a:t>қанча</a:t>
            </a:r>
            <a:r>
              <a:rPr lang="ru-RU" sz="4000" dirty="0" smtClean="0"/>
              <a:t> </a:t>
            </a:r>
            <a:r>
              <a:rPr lang="ru-RU" sz="4000" dirty="0" err="1" smtClean="0"/>
              <a:t>таркибий</a:t>
            </a:r>
            <a:r>
              <a:rPr lang="ru-RU" sz="4000" dirty="0" smtClean="0"/>
              <a:t> </a:t>
            </a:r>
            <a:r>
              <a:rPr lang="ru-RU" sz="4000" dirty="0" err="1" smtClean="0"/>
              <a:t>қисмлардан</a:t>
            </a:r>
            <a:r>
              <a:rPr lang="ru-RU" sz="4000" dirty="0" smtClean="0"/>
              <a:t> </a:t>
            </a:r>
            <a:r>
              <a:rPr lang="ru-RU" sz="4000" dirty="0" err="1" smtClean="0"/>
              <a:t>иборат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3616500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527</Words>
  <Application>Microsoft Office PowerPoint</Application>
  <PresentationFormat>Широкоэкранный</PresentationFormat>
  <Paragraphs>64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Тема Office</vt:lpstr>
      <vt:lpstr>МББТ ва унинг таркибий қисмлари</vt:lpstr>
      <vt:lpstr>МБ ни логик ва физик тасвирлаш.</vt:lpstr>
      <vt:lpstr>Презентация PowerPoint</vt:lpstr>
      <vt:lpstr>Маълумотлар базасини уч босқичли архитектураси </vt:lpstr>
      <vt:lpstr>Презентация PowerPoint</vt:lpstr>
      <vt:lpstr>1. Ташқи моделлар</vt:lpstr>
      <vt:lpstr>2. Концептуал босқич</vt:lpstr>
      <vt:lpstr>3. Физик босқич</vt:lpstr>
      <vt:lpstr>МББТ ни таркиби.</vt:lpstr>
      <vt:lpstr>Презентация PowerPoint</vt:lpstr>
      <vt:lpstr>Презентация PowerPoint</vt:lpstr>
      <vt:lpstr>МББТ ни пайдо бўлиш тарихида 3 та тил қўшилиб ишлатилган:</vt:lpstr>
      <vt:lpstr>Презентация PowerPoint</vt:lpstr>
      <vt:lpstr>Презентация PowerPoint</vt:lpstr>
      <vt:lpstr>Маълумотлар базаси ва МББТ ни физик ташкил этиш</vt:lpstr>
      <vt:lpstr>Масалан, бу МБ дан маълумотларни ўқиш сўровини оператори бўлиб ҳизмат қилсин. Унда номерланган стрелкалар қуйидаги маънога эга:</vt:lpstr>
      <vt:lpstr>Презентация PowerPoint</vt:lpstr>
      <vt:lpstr>Адреслаш усуллари.</vt:lpstr>
      <vt:lpstr>Ёзувларни адреслашнинг қуйидаги усуллари мавжуд: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МББТ ва унинг таркибий қисмлари</dc:title>
  <dc:creator>User</dc:creator>
  <cp:lastModifiedBy>User</cp:lastModifiedBy>
  <cp:revision>5</cp:revision>
  <cp:lastPrinted>2019-02-25T04:10:20Z</cp:lastPrinted>
  <dcterms:created xsi:type="dcterms:W3CDTF">2019-02-25T03:51:48Z</dcterms:created>
  <dcterms:modified xsi:type="dcterms:W3CDTF">2019-02-25T04:20:13Z</dcterms:modified>
</cp:coreProperties>
</file>