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2941B6-2553-4173-9D7E-C75872B64514}" type="datetimeFigureOut">
              <a:rPr lang="ru-RU" smtClean="0"/>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9763B-1A3C-4D1E-9BAD-74E8E3E069C3}" type="slidenum">
              <a:rPr lang="ru-RU" smtClean="0"/>
              <a:t>‹#›</a:t>
            </a:fld>
            <a:endParaRPr lang="ru-RU"/>
          </a:p>
        </p:txBody>
      </p:sp>
    </p:spTree>
    <p:extLst>
      <p:ext uri="{BB962C8B-B14F-4D97-AF65-F5344CB8AC3E}">
        <p14:creationId xmlns:p14="http://schemas.microsoft.com/office/powerpoint/2010/main" val="409570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2941B6-2553-4173-9D7E-C75872B64514}" type="datetimeFigureOut">
              <a:rPr lang="ru-RU" smtClean="0"/>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9763B-1A3C-4D1E-9BAD-74E8E3E069C3}" type="slidenum">
              <a:rPr lang="ru-RU" smtClean="0"/>
              <a:t>‹#›</a:t>
            </a:fld>
            <a:endParaRPr lang="ru-RU"/>
          </a:p>
        </p:txBody>
      </p:sp>
    </p:spTree>
    <p:extLst>
      <p:ext uri="{BB962C8B-B14F-4D97-AF65-F5344CB8AC3E}">
        <p14:creationId xmlns:p14="http://schemas.microsoft.com/office/powerpoint/2010/main" val="287606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2941B6-2553-4173-9D7E-C75872B64514}" type="datetimeFigureOut">
              <a:rPr lang="ru-RU" smtClean="0"/>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9763B-1A3C-4D1E-9BAD-74E8E3E069C3}" type="slidenum">
              <a:rPr lang="ru-RU" smtClean="0"/>
              <a:t>‹#›</a:t>
            </a:fld>
            <a:endParaRPr lang="ru-RU"/>
          </a:p>
        </p:txBody>
      </p:sp>
    </p:spTree>
    <p:extLst>
      <p:ext uri="{BB962C8B-B14F-4D97-AF65-F5344CB8AC3E}">
        <p14:creationId xmlns:p14="http://schemas.microsoft.com/office/powerpoint/2010/main" val="401067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2941B6-2553-4173-9D7E-C75872B64514}" type="datetimeFigureOut">
              <a:rPr lang="ru-RU" smtClean="0"/>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9763B-1A3C-4D1E-9BAD-74E8E3E069C3}" type="slidenum">
              <a:rPr lang="ru-RU" smtClean="0"/>
              <a:t>‹#›</a:t>
            </a:fld>
            <a:endParaRPr lang="ru-RU"/>
          </a:p>
        </p:txBody>
      </p:sp>
    </p:spTree>
    <p:extLst>
      <p:ext uri="{BB962C8B-B14F-4D97-AF65-F5344CB8AC3E}">
        <p14:creationId xmlns:p14="http://schemas.microsoft.com/office/powerpoint/2010/main" val="153758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2941B6-2553-4173-9D7E-C75872B64514}" type="datetimeFigureOut">
              <a:rPr lang="ru-RU" smtClean="0"/>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9763B-1A3C-4D1E-9BAD-74E8E3E069C3}" type="slidenum">
              <a:rPr lang="ru-RU" smtClean="0"/>
              <a:t>‹#›</a:t>
            </a:fld>
            <a:endParaRPr lang="ru-RU"/>
          </a:p>
        </p:txBody>
      </p:sp>
    </p:spTree>
    <p:extLst>
      <p:ext uri="{BB962C8B-B14F-4D97-AF65-F5344CB8AC3E}">
        <p14:creationId xmlns:p14="http://schemas.microsoft.com/office/powerpoint/2010/main" val="350505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2941B6-2553-4173-9D7E-C75872B64514}" type="datetimeFigureOut">
              <a:rPr lang="ru-RU" smtClean="0"/>
              <a:t>04.03.2019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9763B-1A3C-4D1E-9BAD-74E8E3E069C3}" type="slidenum">
              <a:rPr lang="ru-RU" smtClean="0"/>
              <a:t>‹#›</a:t>
            </a:fld>
            <a:endParaRPr lang="ru-RU"/>
          </a:p>
        </p:txBody>
      </p:sp>
    </p:spTree>
    <p:extLst>
      <p:ext uri="{BB962C8B-B14F-4D97-AF65-F5344CB8AC3E}">
        <p14:creationId xmlns:p14="http://schemas.microsoft.com/office/powerpoint/2010/main" val="110924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2941B6-2553-4173-9D7E-C75872B64514}" type="datetimeFigureOut">
              <a:rPr lang="ru-RU" smtClean="0"/>
              <a:t>04.03.2019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49763B-1A3C-4D1E-9BAD-74E8E3E069C3}" type="slidenum">
              <a:rPr lang="ru-RU" smtClean="0"/>
              <a:t>‹#›</a:t>
            </a:fld>
            <a:endParaRPr lang="ru-RU"/>
          </a:p>
        </p:txBody>
      </p:sp>
    </p:spTree>
    <p:extLst>
      <p:ext uri="{BB962C8B-B14F-4D97-AF65-F5344CB8AC3E}">
        <p14:creationId xmlns:p14="http://schemas.microsoft.com/office/powerpoint/2010/main" val="365720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2941B6-2553-4173-9D7E-C75872B64514}" type="datetimeFigureOut">
              <a:rPr lang="ru-RU" smtClean="0"/>
              <a:t>04.03.2019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49763B-1A3C-4D1E-9BAD-74E8E3E069C3}" type="slidenum">
              <a:rPr lang="ru-RU" smtClean="0"/>
              <a:t>‹#›</a:t>
            </a:fld>
            <a:endParaRPr lang="ru-RU"/>
          </a:p>
        </p:txBody>
      </p:sp>
    </p:spTree>
    <p:extLst>
      <p:ext uri="{BB962C8B-B14F-4D97-AF65-F5344CB8AC3E}">
        <p14:creationId xmlns:p14="http://schemas.microsoft.com/office/powerpoint/2010/main" val="428164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2941B6-2553-4173-9D7E-C75872B64514}" type="datetimeFigureOut">
              <a:rPr lang="ru-RU" smtClean="0"/>
              <a:t>04.03.2019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49763B-1A3C-4D1E-9BAD-74E8E3E069C3}" type="slidenum">
              <a:rPr lang="ru-RU" smtClean="0"/>
              <a:t>‹#›</a:t>
            </a:fld>
            <a:endParaRPr lang="ru-RU"/>
          </a:p>
        </p:txBody>
      </p:sp>
    </p:spTree>
    <p:extLst>
      <p:ext uri="{BB962C8B-B14F-4D97-AF65-F5344CB8AC3E}">
        <p14:creationId xmlns:p14="http://schemas.microsoft.com/office/powerpoint/2010/main" val="363066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32941B6-2553-4173-9D7E-C75872B64514}" type="datetimeFigureOut">
              <a:rPr lang="ru-RU" smtClean="0"/>
              <a:t>04.03.2019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9763B-1A3C-4D1E-9BAD-74E8E3E069C3}" type="slidenum">
              <a:rPr lang="ru-RU" smtClean="0"/>
              <a:t>‹#›</a:t>
            </a:fld>
            <a:endParaRPr lang="ru-RU"/>
          </a:p>
        </p:txBody>
      </p:sp>
    </p:spTree>
    <p:extLst>
      <p:ext uri="{BB962C8B-B14F-4D97-AF65-F5344CB8AC3E}">
        <p14:creationId xmlns:p14="http://schemas.microsoft.com/office/powerpoint/2010/main" val="224783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32941B6-2553-4173-9D7E-C75872B64514}" type="datetimeFigureOut">
              <a:rPr lang="ru-RU" smtClean="0"/>
              <a:t>04.03.2019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9763B-1A3C-4D1E-9BAD-74E8E3E069C3}" type="slidenum">
              <a:rPr lang="ru-RU" smtClean="0"/>
              <a:t>‹#›</a:t>
            </a:fld>
            <a:endParaRPr lang="ru-RU"/>
          </a:p>
        </p:txBody>
      </p:sp>
    </p:spTree>
    <p:extLst>
      <p:ext uri="{BB962C8B-B14F-4D97-AF65-F5344CB8AC3E}">
        <p14:creationId xmlns:p14="http://schemas.microsoft.com/office/powerpoint/2010/main" val="121262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941B6-2553-4173-9D7E-C75872B64514}" type="datetimeFigureOut">
              <a:rPr lang="ru-RU" smtClean="0"/>
              <a:t>04.03.2019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9763B-1A3C-4D1E-9BAD-74E8E3E069C3}" type="slidenum">
              <a:rPr lang="ru-RU" smtClean="0"/>
              <a:t>‹#›</a:t>
            </a:fld>
            <a:endParaRPr lang="ru-RU"/>
          </a:p>
        </p:txBody>
      </p:sp>
    </p:spTree>
    <p:extLst>
      <p:ext uri="{BB962C8B-B14F-4D97-AF65-F5344CB8AC3E}">
        <p14:creationId xmlns:p14="http://schemas.microsoft.com/office/powerpoint/2010/main" val="43741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err="1"/>
              <a:t>Нормаллаштириш</a:t>
            </a:r>
            <a:r>
              <a:rPr lang="ru-RU" b="1" dirty="0"/>
              <a:t>. </a:t>
            </a:r>
            <a:r>
              <a:rPr lang="ru-RU" b="1" dirty="0" err="1"/>
              <a:t>Нормал</a:t>
            </a:r>
            <a:r>
              <a:rPr lang="ru-RU" b="1" dirty="0"/>
              <a:t> </a:t>
            </a:r>
            <a:r>
              <a:rPr lang="ru-RU" b="1" dirty="0" err="1"/>
              <a:t>формалар</a:t>
            </a:r>
            <a:r>
              <a:rPr lang="ru-RU" b="1" dirty="0"/>
              <a:t>.</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451823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47730"/>
            <a:ext cx="10515600" cy="5829233"/>
          </a:xfrm>
        </p:spPr>
        <p:txBody>
          <a:bodyPr>
            <a:normAutofit/>
          </a:bodyPr>
          <a:lstStyle/>
          <a:p>
            <a:pPr marL="0" indent="0" algn="just">
              <a:buNone/>
            </a:pPr>
            <a:r>
              <a:rPr lang="ru-RU" dirty="0" smtClean="0"/>
              <a:t>	МБ </a:t>
            </a:r>
            <a:r>
              <a:rPr lang="ru-RU" dirty="0" err="1"/>
              <a:t>узлуксиз</a:t>
            </a:r>
            <a:r>
              <a:rPr lang="ru-RU" dirty="0"/>
              <a:t> </a:t>
            </a:r>
            <a:r>
              <a:rPr lang="ru-RU" dirty="0" err="1"/>
              <a:t>ўзгариб</a:t>
            </a:r>
            <a:r>
              <a:rPr lang="ru-RU" dirty="0"/>
              <a:t> </a:t>
            </a:r>
            <a:r>
              <a:rPr lang="ru-RU" dirty="0" err="1"/>
              <a:t>туради</a:t>
            </a:r>
            <a:r>
              <a:rPr lang="ru-RU" dirty="0"/>
              <a:t>. </a:t>
            </a:r>
            <a:r>
              <a:rPr lang="ru-RU" dirty="0" err="1"/>
              <a:t>Унда</a:t>
            </a:r>
            <a:r>
              <a:rPr lang="ru-RU" dirty="0"/>
              <a:t> </a:t>
            </a:r>
            <a:r>
              <a:rPr lang="ru-RU" dirty="0" err="1"/>
              <a:t>янги</a:t>
            </a:r>
            <a:r>
              <a:rPr lang="ru-RU" dirty="0"/>
              <a:t> </a:t>
            </a:r>
            <a:r>
              <a:rPr lang="ru-RU" dirty="0" err="1"/>
              <a:t>маълумот</a:t>
            </a:r>
            <a:r>
              <a:rPr lang="ru-RU" dirty="0"/>
              <a:t> </a:t>
            </a:r>
            <a:r>
              <a:rPr lang="ru-RU" dirty="0" err="1" smtClean="0"/>
              <a:t>элементлари</a:t>
            </a:r>
            <a:r>
              <a:rPr lang="ru-RU" dirty="0" smtClean="0"/>
              <a:t> </a:t>
            </a:r>
            <a:r>
              <a:rPr lang="ru-RU" dirty="0" err="1" smtClean="0"/>
              <a:t>қўшилади</a:t>
            </a:r>
            <a:r>
              <a:rPr lang="ru-RU" dirty="0"/>
              <a:t>. Улар </a:t>
            </a:r>
            <a:r>
              <a:rPr lang="ru-RU" dirty="0" err="1"/>
              <a:t>орасида</a:t>
            </a:r>
            <a:r>
              <a:rPr lang="ru-RU" dirty="0"/>
              <a:t> </a:t>
            </a:r>
            <a:r>
              <a:rPr lang="ru-RU" dirty="0" err="1"/>
              <a:t>янги</a:t>
            </a:r>
            <a:r>
              <a:rPr lang="ru-RU" dirty="0"/>
              <a:t> </a:t>
            </a:r>
            <a:r>
              <a:rPr lang="ru-RU" dirty="0" err="1"/>
              <a:t>алоқалар</a:t>
            </a:r>
            <a:r>
              <a:rPr lang="ru-RU" dirty="0"/>
              <a:t> </a:t>
            </a:r>
            <a:r>
              <a:rPr lang="ru-RU" dirty="0" err="1"/>
              <a:t>ёки</a:t>
            </a:r>
            <a:r>
              <a:rPr lang="ru-RU" dirty="0"/>
              <a:t> </a:t>
            </a:r>
            <a:r>
              <a:rPr lang="ru-RU" dirty="0" err="1"/>
              <a:t>боғланишлар</a:t>
            </a:r>
            <a:r>
              <a:rPr lang="ru-RU" dirty="0"/>
              <a:t> </a:t>
            </a:r>
            <a:r>
              <a:rPr lang="ru-RU" dirty="0" err="1"/>
              <a:t>ўрнатилади</a:t>
            </a:r>
            <a:r>
              <a:rPr lang="ru-RU" dirty="0"/>
              <a:t> </a:t>
            </a:r>
            <a:r>
              <a:rPr lang="ru-RU" dirty="0" err="1"/>
              <a:t>ва</a:t>
            </a:r>
            <a:r>
              <a:rPr lang="ru-RU" dirty="0"/>
              <a:t> </a:t>
            </a:r>
            <a:r>
              <a:rPr lang="ru-RU" dirty="0" err="1" smtClean="0"/>
              <a:t>уларни</a:t>
            </a:r>
            <a:r>
              <a:rPr lang="ru-RU" dirty="0" smtClean="0"/>
              <a:t> </a:t>
            </a:r>
            <a:r>
              <a:rPr lang="ru-RU" dirty="0" err="1" smtClean="0"/>
              <a:t>қайта</a:t>
            </a:r>
            <a:r>
              <a:rPr lang="ru-RU" dirty="0" smtClean="0"/>
              <a:t> </a:t>
            </a:r>
            <a:r>
              <a:rPr lang="ru-RU" dirty="0" err="1"/>
              <a:t>ишлашни</a:t>
            </a:r>
            <a:r>
              <a:rPr lang="ru-RU" dirty="0"/>
              <a:t> </a:t>
            </a:r>
            <a:r>
              <a:rPr lang="ru-RU" dirty="0" err="1"/>
              <a:t>янги</a:t>
            </a:r>
            <a:r>
              <a:rPr lang="ru-RU" dirty="0"/>
              <a:t> </a:t>
            </a:r>
            <a:r>
              <a:rPr lang="ru-RU" dirty="0" err="1"/>
              <a:t>усуллари</a:t>
            </a:r>
            <a:r>
              <a:rPr lang="ru-RU" dirty="0"/>
              <a:t> </a:t>
            </a:r>
            <a:r>
              <a:rPr lang="ru-RU" dirty="0" err="1"/>
              <a:t>қўлланилади</a:t>
            </a:r>
            <a:r>
              <a:rPr lang="ru-RU" dirty="0"/>
              <a:t>. </a:t>
            </a:r>
            <a:r>
              <a:rPr lang="ru-RU" dirty="0" err="1"/>
              <a:t>Бу</a:t>
            </a:r>
            <a:r>
              <a:rPr lang="ru-RU" dirty="0"/>
              <a:t> </a:t>
            </a:r>
            <a:r>
              <a:rPr lang="ru-RU" dirty="0" err="1"/>
              <a:t>жараёнда</a:t>
            </a:r>
            <a:r>
              <a:rPr lang="ru-RU" dirty="0"/>
              <a:t> </a:t>
            </a:r>
            <a:r>
              <a:rPr lang="ru-RU" dirty="0" err="1"/>
              <a:t>имкони</a:t>
            </a:r>
            <a:r>
              <a:rPr lang="ru-RU" dirty="0"/>
              <a:t> </a:t>
            </a:r>
            <a:r>
              <a:rPr lang="ru-RU" dirty="0" err="1" smtClean="0"/>
              <a:t>борича</a:t>
            </a:r>
            <a:r>
              <a:rPr lang="ru-RU" dirty="0" smtClean="0"/>
              <a:t> </a:t>
            </a:r>
            <a:r>
              <a:rPr lang="ru-RU" dirty="0" err="1" smtClean="0"/>
              <a:t>фойдаланувчи</a:t>
            </a:r>
            <a:r>
              <a:rPr lang="ru-RU" dirty="0" smtClean="0"/>
              <a:t> </a:t>
            </a:r>
            <a:r>
              <a:rPr lang="ru-RU" dirty="0" err="1"/>
              <a:t>яратган</a:t>
            </a:r>
            <a:r>
              <a:rPr lang="ru-RU" dirty="0"/>
              <a:t> МБ </a:t>
            </a:r>
            <a:r>
              <a:rPr lang="ru-RU" dirty="0" err="1"/>
              <a:t>билан</a:t>
            </a:r>
            <a:r>
              <a:rPr lang="ru-RU" dirty="0"/>
              <a:t> </a:t>
            </a:r>
            <a:r>
              <a:rPr lang="ru-RU" dirty="0" err="1"/>
              <a:t>ишлаш</a:t>
            </a:r>
            <a:r>
              <a:rPr lang="ru-RU" dirty="0"/>
              <a:t> </a:t>
            </a:r>
            <a:r>
              <a:rPr lang="ru-RU" dirty="0" err="1"/>
              <a:t>учун</a:t>
            </a:r>
            <a:r>
              <a:rPr lang="ru-RU" dirty="0"/>
              <a:t> </a:t>
            </a:r>
            <a:r>
              <a:rPr lang="ru-RU" dirty="0" err="1"/>
              <a:t>яратилган</a:t>
            </a:r>
            <a:r>
              <a:rPr lang="ru-RU" dirty="0"/>
              <a:t> программа </a:t>
            </a:r>
            <a:r>
              <a:rPr lang="ru-RU" dirty="0" err="1" smtClean="0"/>
              <a:t>иловасини</a:t>
            </a:r>
            <a:r>
              <a:rPr lang="ru-RU" dirty="0" smtClean="0"/>
              <a:t> </a:t>
            </a:r>
            <a:r>
              <a:rPr lang="ru-RU" dirty="0" err="1" smtClean="0"/>
              <a:t>кам</a:t>
            </a:r>
            <a:r>
              <a:rPr lang="ru-RU" dirty="0" smtClean="0"/>
              <a:t> </a:t>
            </a:r>
            <a:r>
              <a:rPr lang="ru-RU" dirty="0" err="1"/>
              <a:t>ўзгартиришга</a:t>
            </a:r>
            <a:r>
              <a:rPr lang="ru-RU" dirty="0"/>
              <a:t> </a:t>
            </a:r>
            <a:r>
              <a:rPr lang="ru-RU" dirty="0" err="1"/>
              <a:t>ҳаракат</a:t>
            </a:r>
            <a:r>
              <a:rPr lang="ru-RU" dirty="0"/>
              <a:t> </a:t>
            </a:r>
            <a:r>
              <a:rPr lang="ru-RU" dirty="0" err="1"/>
              <a:t>қилади</a:t>
            </a:r>
            <a:r>
              <a:rPr lang="ru-RU" dirty="0"/>
              <a:t>. </a:t>
            </a:r>
            <a:r>
              <a:rPr lang="ru-RU" dirty="0" err="1"/>
              <a:t>Бу</a:t>
            </a:r>
            <a:r>
              <a:rPr lang="ru-RU" dirty="0"/>
              <a:t> </a:t>
            </a:r>
            <a:r>
              <a:rPr lang="ru-RU" dirty="0" err="1"/>
              <a:t>муаммони</a:t>
            </a:r>
            <a:r>
              <a:rPr lang="ru-RU" dirty="0"/>
              <a:t> </a:t>
            </a:r>
            <a:r>
              <a:rPr lang="ru-RU" dirty="0" err="1"/>
              <a:t>ҳал</a:t>
            </a:r>
            <a:r>
              <a:rPr lang="ru-RU" dirty="0"/>
              <a:t> </a:t>
            </a:r>
            <a:r>
              <a:rPr lang="ru-RU" dirty="0" err="1"/>
              <a:t>қилиш</a:t>
            </a:r>
            <a:r>
              <a:rPr lang="ru-RU" dirty="0"/>
              <a:t> </a:t>
            </a:r>
            <a:r>
              <a:rPr lang="ru-RU" dirty="0" err="1"/>
              <a:t>учун</a:t>
            </a:r>
            <a:r>
              <a:rPr lang="ru-RU" dirty="0"/>
              <a:t> </a:t>
            </a:r>
            <a:r>
              <a:rPr lang="ru-RU" dirty="0" err="1" smtClean="0"/>
              <a:t>маълумот</a:t>
            </a:r>
            <a:r>
              <a:rPr lang="ru-RU" dirty="0" smtClean="0"/>
              <a:t> </a:t>
            </a:r>
            <a:r>
              <a:rPr lang="ru-RU" dirty="0" err="1" smtClean="0"/>
              <a:t>элементларини</a:t>
            </a:r>
            <a:r>
              <a:rPr lang="ru-RU" dirty="0" smtClean="0"/>
              <a:t> </a:t>
            </a:r>
            <a:r>
              <a:rPr lang="ru-RU" dirty="0" err="1"/>
              <a:t>асосли</a:t>
            </a:r>
            <a:r>
              <a:rPr lang="ru-RU" dirty="0"/>
              <a:t> </a:t>
            </a:r>
            <a:r>
              <a:rPr lang="ru-RU" dirty="0" err="1"/>
              <a:t>равишда</a:t>
            </a:r>
            <a:r>
              <a:rPr lang="ru-RU" dirty="0"/>
              <a:t> </a:t>
            </a:r>
            <a:r>
              <a:rPr lang="ru-RU" dirty="0" err="1"/>
              <a:t>гурухларга</a:t>
            </a:r>
            <a:r>
              <a:rPr lang="ru-RU" dirty="0"/>
              <a:t> </a:t>
            </a:r>
            <a:r>
              <a:rPr lang="ru-RU" dirty="0" err="1"/>
              <a:t>бирлаштириш</a:t>
            </a:r>
            <a:r>
              <a:rPr lang="ru-RU" dirty="0"/>
              <a:t> </a:t>
            </a:r>
            <a:r>
              <a:rPr lang="ru-RU" dirty="0" err="1"/>
              <a:t>ва</a:t>
            </a:r>
            <a:r>
              <a:rPr lang="ru-RU" dirty="0"/>
              <a:t> улар </a:t>
            </a:r>
            <a:r>
              <a:rPr lang="ru-RU" dirty="0" err="1" smtClean="0"/>
              <a:t>учун</a:t>
            </a:r>
            <a:r>
              <a:rPr lang="ru-RU" dirty="0" smtClean="0"/>
              <a:t> </a:t>
            </a:r>
            <a:r>
              <a:rPr lang="ru-RU" dirty="0" err="1" smtClean="0"/>
              <a:t>калитларни</a:t>
            </a:r>
            <a:r>
              <a:rPr lang="ru-RU" dirty="0" smtClean="0"/>
              <a:t> </a:t>
            </a:r>
            <a:r>
              <a:rPr lang="ru-RU" dirty="0" err="1"/>
              <a:t>аниқлаш</a:t>
            </a:r>
            <a:r>
              <a:rPr lang="ru-RU" dirty="0"/>
              <a:t> </a:t>
            </a:r>
            <a:r>
              <a:rPr lang="ru-RU" dirty="0" err="1"/>
              <a:t>йўли</a:t>
            </a:r>
            <a:r>
              <a:rPr lang="ru-RU" dirty="0"/>
              <a:t> </a:t>
            </a:r>
            <a:r>
              <a:rPr lang="ru-RU" dirty="0" err="1"/>
              <a:t>билан</a:t>
            </a:r>
            <a:r>
              <a:rPr lang="ru-RU" dirty="0"/>
              <a:t> </a:t>
            </a:r>
            <a:r>
              <a:rPr lang="ru-RU" dirty="0" err="1"/>
              <a:t>ҳал</a:t>
            </a:r>
            <a:r>
              <a:rPr lang="ru-RU" dirty="0"/>
              <a:t> </a:t>
            </a:r>
            <a:r>
              <a:rPr lang="ru-RU" dirty="0" err="1"/>
              <a:t>қилиниши</a:t>
            </a:r>
            <a:r>
              <a:rPr lang="ru-RU" dirty="0"/>
              <a:t> </a:t>
            </a:r>
            <a:r>
              <a:rPr lang="ru-RU" dirty="0" err="1"/>
              <a:t>мумкин</a:t>
            </a:r>
            <a:r>
              <a:rPr lang="ru-RU" dirty="0"/>
              <a:t>. </a:t>
            </a:r>
            <a:r>
              <a:rPr lang="ru-RU" dirty="0" err="1"/>
              <a:t>Ҳозирги</a:t>
            </a:r>
            <a:r>
              <a:rPr lang="ru-RU" dirty="0"/>
              <a:t> </a:t>
            </a:r>
            <a:r>
              <a:rPr lang="ru-RU" dirty="0" err="1"/>
              <a:t>кунда</a:t>
            </a:r>
            <a:r>
              <a:rPr lang="ru-RU" dirty="0"/>
              <a:t> </a:t>
            </a:r>
            <a:r>
              <a:rPr lang="ru-RU" dirty="0" err="1" smtClean="0"/>
              <a:t>ахборот</a:t>
            </a:r>
            <a:r>
              <a:rPr lang="ru-RU" dirty="0" smtClean="0"/>
              <a:t> </a:t>
            </a:r>
            <a:r>
              <a:rPr lang="ru-RU" dirty="0" err="1" smtClean="0"/>
              <a:t>тизимларни</a:t>
            </a:r>
            <a:r>
              <a:rPr lang="ru-RU" dirty="0" smtClean="0"/>
              <a:t> </a:t>
            </a:r>
            <a:r>
              <a:rPr lang="ru-RU" dirty="0" err="1"/>
              <a:t>ишлаб</a:t>
            </a:r>
            <a:r>
              <a:rPr lang="ru-RU" dirty="0"/>
              <a:t> </a:t>
            </a:r>
            <a:r>
              <a:rPr lang="ru-RU" dirty="0" err="1"/>
              <a:t>чиқарувчилар</a:t>
            </a:r>
            <a:r>
              <a:rPr lang="ru-RU" dirty="0"/>
              <a:t> </a:t>
            </a:r>
            <a:r>
              <a:rPr lang="ru-RU" dirty="0" err="1"/>
              <a:t>маълумотларни</a:t>
            </a:r>
            <a:r>
              <a:rPr lang="ru-RU" dirty="0"/>
              <a:t> 3 – </a:t>
            </a:r>
            <a:r>
              <a:rPr lang="ru-RU" dirty="0" err="1"/>
              <a:t>нормал</a:t>
            </a:r>
            <a:r>
              <a:rPr lang="ru-RU" dirty="0"/>
              <a:t> </a:t>
            </a:r>
            <a:r>
              <a:rPr lang="ru-RU" dirty="0" err="1" smtClean="0"/>
              <a:t>формада</a:t>
            </a:r>
            <a:r>
              <a:rPr lang="ru-RU" dirty="0" smtClean="0"/>
              <a:t> </a:t>
            </a:r>
            <a:r>
              <a:rPr lang="ru-RU" dirty="0" err="1" smtClean="0"/>
              <a:t>тасвирлаб</a:t>
            </a:r>
            <a:r>
              <a:rPr lang="ru-RU" dirty="0" smtClean="0"/>
              <a:t> </a:t>
            </a:r>
            <a:r>
              <a:rPr lang="ru-RU" dirty="0" err="1"/>
              <a:t>ишлатишни</a:t>
            </a:r>
            <a:r>
              <a:rPr lang="ru-RU" dirty="0"/>
              <a:t> </a:t>
            </a:r>
            <a:r>
              <a:rPr lang="ru-RU" dirty="0" err="1"/>
              <a:t>таклиф</a:t>
            </a:r>
            <a:r>
              <a:rPr lang="ru-RU" dirty="0"/>
              <a:t> </a:t>
            </a:r>
            <a:r>
              <a:rPr lang="ru-RU" dirty="0" err="1"/>
              <a:t>этадилар</a:t>
            </a:r>
            <a:r>
              <a:rPr lang="ru-RU" dirty="0"/>
              <a:t>.</a:t>
            </a:r>
          </a:p>
        </p:txBody>
      </p:sp>
    </p:spTree>
    <p:extLst>
      <p:ext uri="{BB962C8B-B14F-4D97-AF65-F5344CB8AC3E}">
        <p14:creationId xmlns:p14="http://schemas.microsoft.com/office/powerpoint/2010/main" val="33054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Функционал </a:t>
            </a:r>
            <a:r>
              <a:rPr lang="ru-RU" b="1" i="1" dirty="0" err="1"/>
              <a:t>боғланиш</a:t>
            </a:r>
            <a:r>
              <a:rPr lang="ru-RU" b="1" i="1" dirty="0"/>
              <a:t> </a:t>
            </a:r>
            <a:r>
              <a:rPr lang="ru-RU" b="1" i="1" dirty="0" err="1"/>
              <a:t>тушунчаси</a:t>
            </a:r>
            <a:endParaRPr lang="ru-RU" dirty="0"/>
          </a:p>
        </p:txBody>
      </p:sp>
      <p:sp>
        <p:nvSpPr>
          <p:cNvPr id="3" name="Объект 2"/>
          <p:cNvSpPr>
            <a:spLocks noGrp="1"/>
          </p:cNvSpPr>
          <p:nvPr>
            <p:ph idx="1"/>
          </p:nvPr>
        </p:nvSpPr>
        <p:spPr>
          <a:xfrm>
            <a:off x="838200" y="1416676"/>
            <a:ext cx="10515600" cy="5190186"/>
          </a:xfrm>
        </p:spPr>
        <p:txBody>
          <a:bodyPr>
            <a:normAutofit lnSpcReduction="10000"/>
          </a:bodyPr>
          <a:lstStyle/>
          <a:p>
            <a:pPr marL="0" indent="0" algn="just">
              <a:buNone/>
            </a:pPr>
            <a:r>
              <a:rPr lang="ru-RU" dirty="0" smtClean="0"/>
              <a:t>	</a:t>
            </a:r>
            <a:r>
              <a:rPr lang="ru-RU" dirty="0" err="1" smtClean="0"/>
              <a:t>Реляцион</a:t>
            </a:r>
            <a:r>
              <a:rPr lang="ru-RU" dirty="0" smtClean="0"/>
              <a:t> </a:t>
            </a:r>
            <a:r>
              <a:rPr lang="ru-RU" dirty="0"/>
              <a:t>МБ да </a:t>
            </a:r>
            <a:r>
              <a:rPr lang="ru-RU" dirty="0" err="1"/>
              <a:t>маълумотларни</a:t>
            </a:r>
            <a:r>
              <a:rPr lang="ru-RU" dirty="0"/>
              <a:t> </a:t>
            </a:r>
            <a:r>
              <a:rPr lang="ru-RU" dirty="0" err="1"/>
              <a:t>структурасидан</a:t>
            </a:r>
            <a:r>
              <a:rPr lang="ru-RU" dirty="0"/>
              <a:t> </a:t>
            </a:r>
            <a:r>
              <a:rPr lang="ru-RU" dirty="0" err="1"/>
              <a:t>ташқари</a:t>
            </a:r>
            <a:r>
              <a:rPr lang="ru-RU" dirty="0"/>
              <a:t> </a:t>
            </a:r>
            <a:r>
              <a:rPr lang="ru-RU" dirty="0" err="1"/>
              <a:t>уларни</a:t>
            </a:r>
            <a:r>
              <a:rPr lang="ru-RU" dirty="0"/>
              <a:t> </a:t>
            </a:r>
            <a:r>
              <a:rPr lang="ru-RU" dirty="0" smtClean="0"/>
              <a:t>схематик </a:t>
            </a:r>
            <a:r>
              <a:rPr lang="ru-RU" dirty="0" err="1" smtClean="0"/>
              <a:t>информациясига</a:t>
            </a:r>
            <a:r>
              <a:rPr lang="ru-RU" dirty="0" smtClean="0"/>
              <a:t> </a:t>
            </a:r>
            <a:r>
              <a:rPr lang="ru-RU" dirty="0" err="1"/>
              <a:t>ҳам</a:t>
            </a:r>
            <a:r>
              <a:rPr lang="ru-RU" dirty="0"/>
              <a:t> </a:t>
            </a:r>
            <a:r>
              <a:rPr lang="ru-RU" dirty="0" err="1"/>
              <a:t>этибор</a:t>
            </a:r>
            <a:r>
              <a:rPr lang="ru-RU" dirty="0"/>
              <a:t> </a:t>
            </a:r>
            <a:r>
              <a:rPr lang="ru-RU" dirty="0" err="1"/>
              <a:t>берилади</a:t>
            </a:r>
            <a:r>
              <a:rPr lang="ru-RU" dirty="0"/>
              <a:t>. МБ ни </a:t>
            </a:r>
            <a:r>
              <a:rPr lang="ru-RU" dirty="0" err="1"/>
              <a:t>структураси</a:t>
            </a:r>
            <a:r>
              <a:rPr lang="ru-RU" dirty="0"/>
              <a:t> </a:t>
            </a:r>
            <a:r>
              <a:rPr lang="ru-RU" dirty="0" err="1" smtClean="0"/>
              <a:t>ҳақидаги</a:t>
            </a:r>
            <a:r>
              <a:rPr lang="ru-RU" dirty="0" smtClean="0"/>
              <a:t> информация </a:t>
            </a:r>
            <a:r>
              <a:rPr lang="ru-RU" dirty="0" err="1"/>
              <a:t>муносабат</a:t>
            </a:r>
            <a:r>
              <a:rPr lang="ru-RU" dirty="0"/>
              <a:t> </a:t>
            </a:r>
            <a:r>
              <a:rPr lang="ru-RU" dirty="0" err="1"/>
              <a:t>схемаси</a:t>
            </a:r>
            <a:r>
              <a:rPr lang="ru-RU" dirty="0"/>
              <a:t> </a:t>
            </a:r>
            <a:r>
              <a:rPr lang="ru-RU" dirty="0" err="1"/>
              <a:t>ёрдамида</a:t>
            </a:r>
            <a:r>
              <a:rPr lang="ru-RU" dirty="0"/>
              <a:t> </a:t>
            </a:r>
            <a:r>
              <a:rPr lang="ru-RU" dirty="0" err="1"/>
              <a:t>берилади</a:t>
            </a:r>
            <a:r>
              <a:rPr lang="ru-RU" dirty="0"/>
              <a:t>. Схематик </a:t>
            </a:r>
            <a:r>
              <a:rPr lang="ru-RU" dirty="0" err="1" smtClean="0"/>
              <a:t>информациялар</a:t>
            </a:r>
            <a:r>
              <a:rPr lang="ru-RU" dirty="0" smtClean="0"/>
              <a:t> </a:t>
            </a:r>
            <a:r>
              <a:rPr lang="ru-RU" dirty="0" err="1" smtClean="0"/>
              <a:t>эса</a:t>
            </a:r>
            <a:r>
              <a:rPr lang="ru-RU" dirty="0" smtClean="0"/>
              <a:t> </a:t>
            </a:r>
            <a:r>
              <a:rPr lang="ru-RU" dirty="0" err="1"/>
              <a:t>атрибутлар</a:t>
            </a:r>
            <a:r>
              <a:rPr lang="ru-RU" dirty="0"/>
              <a:t> </a:t>
            </a:r>
            <a:r>
              <a:rPr lang="ru-RU" dirty="0" err="1"/>
              <a:t>орасидаги</a:t>
            </a:r>
            <a:r>
              <a:rPr lang="ru-RU" dirty="0"/>
              <a:t> функционал </a:t>
            </a:r>
            <a:r>
              <a:rPr lang="ru-RU" dirty="0" err="1"/>
              <a:t>боғланишлар</a:t>
            </a:r>
            <a:r>
              <a:rPr lang="ru-RU" dirty="0"/>
              <a:t> </a:t>
            </a:r>
            <a:r>
              <a:rPr lang="ru-RU" dirty="0" err="1"/>
              <a:t>орқали</a:t>
            </a:r>
            <a:r>
              <a:rPr lang="ru-RU" dirty="0"/>
              <a:t> </a:t>
            </a:r>
            <a:r>
              <a:rPr lang="ru-RU" dirty="0" err="1"/>
              <a:t>ифодаланади</a:t>
            </a:r>
            <a:r>
              <a:rPr lang="ru-RU" dirty="0"/>
              <a:t>. </a:t>
            </a:r>
            <a:r>
              <a:rPr lang="ru-RU" dirty="0" smtClean="0"/>
              <a:t>МБ </a:t>
            </a:r>
            <a:r>
              <a:rPr lang="ru-RU" dirty="0" err="1" smtClean="0"/>
              <a:t>муносабатларида</a:t>
            </a:r>
            <a:r>
              <a:rPr lang="ru-RU" dirty="0" smtClean="0"/>
              <a:t> </a:t>
            </a:r>
            <a:r>
              <a:rPr lang="ru-RU" dirty="0" err="1"/>
              <a:t>атрибутларни</a:t>
            </a:r>
            <a:r>
              <a:rPr lang="ru-RU" dirty="0"/>
              <a:t> </a:t>
            </a:r>
            <a:r>
              <a:rPr lang="ru-RU" dirty="0" err="1"/>
              <a:t>таркибини</a:t>
            </a:r>
            <a:r>
              <a:rPr lang="ru-RU" dirty="0"/>
              <a:t> </a:t>
            </a:r>
            <a:r>
              <a:rPr lang="ru-RU" dirty="0" err="1"/>
              <a:t>қуйидаги</a:t>
            </a:r>
            <a:r>
              <a:rPr lang="ru-RU" dirty="0"/>
              <a:t> </a:t>
            </a:r>
            <a:r>
              <a:rPr lang="ru-RU" dirty="0" err="1"/>
              <a:t>талабларга</a:t>
            </a:r>
            <a:r>
              <a:rPr lang="ru-RU" dirty="0"/>
              <a:t> </a:t>
            </a:r>
            <a:r>
              <a:rPr lang="ru-RU" dirty="0" err="1" smtClean="0"/>
              <a:t>жавоб</a:t>
            </a:r>
            <a:r>
              <a:rPr lang="ru-RU" dirty="0" smtClean="0"/>
              <a:t> </a:t>
            </a:r>
            <a:r>
              <a:rPr lang="ru-RU" dirty="0" err="1" smtClean="0"/>
              <a:t>берадиган</a:t>
            </a:r>
            <a:r>
              <a:rPr lang="ru-RU" dirty="0" smtClean="0"/>
              <a:t> </a:t>
            </a:r>
            <a:r>
              <a:rPr lang="ru-RU" dirty="0" err="1"/>
              <a:t>қилиб</a:t>
            </a:r>
            <a:r>
              <a:rPr lang="ru-RU" dirty="0"/>
              <a:t> </a:t>
            </a:r>
            <a:r>
              <a:rPr lang="ru-RU" dirty="0" err="1"/>
              <a:t>гурухлаш</a:t>
            </a:r>
            <a:r>
              <a:rPr lang="ru-RU" dirty="0"/>
              <a:t> </a:t>
            </a:r>
            <a:r>
              <a:rPr lang="ru-RU" dirty="0" err="1"/>
              <a:t>керак</a:t>
            </a:r>
            <a:r>
              <a:rPr lang="ru-RU" dirty="0"/>
              <a:t>:</a:t>
            </a:r>
          </a:p>
          <a:p>
            <a:pPr marL="0" indent="0" algn="just">
              <a:buNone/>
            </a:pPr>
            <a:r>
              <a:rPr lang="ru-RU" dirty="0" smtClean="0"/>
              <a:t>1. </a:t>
            </a:r>
            <a:r>
              <a:rPr lang="ru-RU" dirty="0" err="1"/>
              <a:t>Атрибутлар</a:t>
            </a:r>
            <a:r>
              <a:rPr lang="ru-RU" dirty="0"/>
              <a:t> </a:t>
            </a:r>
            <a:r>
              <a:rPr lang="ru-RU" dirty="0" err="1"/>
              <a:t>орасидаги</a:t>
            </a:r>
            <a:r>
              <a:rPr lang="ru-RU" dirty="0"/>
              <a:t> </a:t>
            </a:r>
            <a:r>
              <a:rPr lang="ru-RU" dirty="0" err="1"/>
              <a:t>зарурий</a:t>
            </a:r>
            <a:r>
              <a:rPr lang="ru-RU" dirty="0"/>
              <a:t> </a:t>
            </a:r>
            <a:r>
              <a:rPr lang="ru-RU" dirty="0" err="1"/>
              <a:t>бўлмаган</a:t>
            </a:r>
            <a:r>
              <a:rPr lang="ru-RU" dirty="0"/>
              <a:t> </a:t>
            </a:r>
            <a:r>
              <a:rPr lang="ru-RU" dirty="0" err="1"/>
              <a:t>такрорланишлар</a:t>
            </a:r>
            <a:r>
              <a:rPr lang="ru-RU" dirty="0"/>
              <a:t> </a:t>
            </a:r>
            <a:r>
              <a:rPr lang="ru-RU" dirty="0" err="1"/>
              <a:t>бўлмаслиги</a:t>
            </a:r>
            <a:endParaRPr lang="ru-RU" dirty="0"/>
          </a:p>
          <a:p>
            <a:pPr marL="0" indent="0" algn="just">
              <a:buNone/>
            </a:pPr>
            <a:r>
              <a:rPr lang="ru-RU" dirty="0" err="1"/>
              <a:t>керак</a:t>
            </a:r>
            <a:r>
              <a:rPr lang="ru-RU" dirty="0"/>
              <a:t>.</a:t>
            </a:r>
          </a:p>
          <a:p>
            <a:pPr marL="0" indent="0" algn="just">
              <a:buNone/>
            </a:pPr>
            <a:r>
              <a:rPr lang="ru-RU" dirty="0" smtClean="0"/>
              <a:t>2. </a:t>
            </a:r>
            <a:r>
              <a:rPr lang="ru-RU" dirty="0" err="1" smtClean="0"/>
              <a:t>Атрибутларни</a:t>
            </a:r>
            <a:r>
              <a:rPr lang="ru-RU" dirty="0" smtClean="0"/>
              <a:t> </a:t>
            </a:r>
            <a:r>
              <a:rPr lang="ru-RU" dirty="0" err="1"/>
              <a:t>гурухлаганда</a:t>
            </a:r>
            <a:r>
              <a:rPr lang="ru-RU" dirty="0"/>
              <a:t> </a:t>
            </a:r>
            <a:r>
              <a:rPr lang="ru-RU" dirty="0" err="1"/>
              <a:t>маълумотлар</a:t>
            </a:r>
            <a:r>
              <a:rPr lang="ru-RU" dirty="0"/>
              <a:t> </a:t>
            </a:r>
            <a:r>
              <a:rPr lang="ru-RU" dirty="0" err="1"/>
              <a:t>такрорланиши</a:t>
            </a:r>
            <a:r>
              <a:rPr lang="ru-RU" dirty="0"/>
              <a:t> </a:t>
            </a:r>
            <a:r>
              <a:rPr lang="ru-RU" dirty="0" err="1"/>
              <a:t>минимал</a:t>
            </a:r>
            <a:r>
              <a:rPr lang="ru-RU" dirty="0"/>
              <a:t> </a:t>
            </a:r>
            <a:r>
              <a:rPr lang="ru-RU" dirty="0" err="1" smtClean="0"/>
              <a:t>даражада</a:t>
            </a:r>
            <a:r>
              <a:rPr lang="ru-RU" dirty="0" smtClean="0"/>
              <a:t> </a:t>
            </a:r>
            <a:r>
              <a:rPr lang="ru-RU" dirty="0" err="1" smtClean="0"/>
              <a:t>қилиб</a:t>
            </a:r>
            <a:r>
              <a:rPr lang="ru-RU" dirty="0" smtClean="0"/>
              <a:t> </a:t>
            </a:r>
            <a:r>
              <a:rPr lang="ru-RU" dirty="0" err="1"/>
              <a:t>таъминланиши</a:t>
            </a:r>
            <a:r>
              <a:rPr lang="ru-RU" dirty="0"/>
              <a:t> </a:t>
            </a:r>
            <a:r>
              <a:rPr lang="ru-RU" dirty="0" err="1"/>
              <a:t>керак</a:t>
            </a:r>
            <a:r>
              <a:rPr lang="ru-RU" dirty="0"/>
              <a:t>. </a:t>
            </a:r>
            <a:r>
              <a:rPr lang="ru-RU" dirty="0" err="1"/>
              <a:t>Бу</a:t>
            </a:r>
            <a:r>
              <a:rPr lang="ru-RU" dirty="0"/>
              <a:t> </a:t>
            </a:r>
            <a:r>
              <a:rPr lang="ru-RU" dirty="0" err="1"/>
              <a:t>бевосита</a:t>
            </a:r>
            <a:r>
              <a:rPr lang="ru-RU" dirty="0"/>
              <a:t> </a:t>
            </a:r>
            <a:r>
              <a:rPr lang="ru-RU" dirty="0" err="1"/>
              <a:t>маълумотларни</a:t>
            </a:r>
            <a:r>
              <a:rPr lang="ru-RU" dirty="0"/>
              <a:t> тез </a:t>
            </a:r>
            <a:r>
              <a:rPr lang="ru-RU" dirty="0" err="1"/>
              <a:t>қайта</a:t>
            </a:r>
            <a:r>
              <a:rPr lang="ru-RU" dirty="0"/>
              <a:t> </a:t>
            </a:r>
            <a:r>
              <a:rPr lang="ru-RU" dirty="0" err="1" smtClean="0"/>
              <a:t>ишлаш</a:t>
            </a:r>
            <a:r>
              <a:rPr lang="ru-RU" dirty="0" smtClean="0"/>
              <a:t> </a:t>
            </a:r>
            <a:r>
              <a:rPr lang="ru-RU" dirty="0" err="1" smtClean="0"/>
              <a:t>имконини</a:t>
            </a:r>
            <a:r>
              <a:rPr lang="ru-RU" dirty="0" smtClean="0"/>
              <a:t> </a:t>
            </a:r>
            <a:r>
              <a:rPr lang="ru-RU" dirty="0" err="1"/>
              <a:t>беради</a:t>
            </a:r>
            <a:r>
              <a:rPr lang="ru-RU" dirty="0"/>
              <a:t>.</a:t>
            </a:r>
          </a:p>
        </p:txBody>
      </p:sp>
    </p:spTree>
    <p:extLst>
      <p:ext uri="{BB962C8B-B14F-4D97-AF65-F5344CB8AC3E}">
        <p14:creationId xmlns:p14="http://schemas.microsoft.com/office/powerpoint/2010/main" val="391432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47730"/>
            <a:ext cx="10515600" cy="3412901"/>
          </a:xfrm>
        </p:spPr>
        <p:txBody>
          <a:bodyPr>
            <a:normAutofit/>
          </a:bodyPr>
          <a:lstStyle/>
          <a:p>
            <a:pPr marL="0" indent="0">
              <a:buNone/>
            </a:pPr>
            <a:r>
              <a:rPr lang="ru-RU" dirty="0" smtClean="0"/>
              <a:t>	</a:t>
            </a:r>
            <a:r>
              <a:rPr lang="ru-RU" dirty="0" err="1" smtClean="0"/>
              <a:t>Нормаллаштириш</a:t>
            </a:r>
            <a:r>
              <a:rPr lang="ru-RU" dirty="0" smtClean="0"/>
              <a:t> </a:t>
            </a:r>
            <a:r>
              <a:rPr lang="ru-RU" dirty="0" err="1"/>
              <a:t>деганда</a:t>
            </a:r>
            <a:r>
              <a:rPr lang="ru-RU" dirty="0"/>
              <a:t> </a:t>
            </a:r>
            <a:r>
              <a:rPr lang="ru-RU" dirty="0" err="1"/>
              <a:t>берилган</a:t>
            </a:r>
            <a:r>
              <a:rPr lang="ru-RU" dirty="0"/>
              <a:t> </a:t>
            </a:r>
            <a:r>
              <a:rPr lang="ru-RU" dirty="0" err="1"/>
              <a:t>муносабатни</a:t>
            </a:r>
            <a:r>
              <a:rPr lang="ru-RU" dirty="0"/>
              <a:t> </a:t>
            </a:r>
            <a:r>
              <a:rPr lang="ru-RU" dirty="0" err="1"/>
              <a:t>бир</a:t>
            </a:r>
            <a:r>
              <a:rPr lang="ru-RU" dirty="0"/>
              <a:t> </a:t>
            </a:r>
            <a:r>
              <a:rPr lang="ru-RU" dirty="0" err="1"/>
              <a:t>неча</a:t>
            </a:r>
            <a:r>
              <a:rPr lang="ru-RU" dirty="0"/>
              <a:t> марта </a:t>
            </a:r>
            <a:r>
              <a:rPr lang="ru-RU" dirty="0" err="1" smtClean="0"/>
              <a:t>оддий</a:t>
            </a:r>
            <a:r>
              <a:rPr lang="ru-RU" dirty="0" smtClean="0"/>
              <a:t> </a:t>
            </a:r>
            <a:r>
              <a:rPr lang="ru-RU" dirty="0" err="1" smtClean="0"/>
              <a:t>ва</a:t>
            </a:r>
            <a:r>
              <a:rPr lang="ru-RU" dirty="0" smtClean="0"/>
              <a:t> </a:t>
            </a:r>
            <a:r>
              <a:rPr lang="ru-RU" dirty="0" err="1"/>
              <a:t>кичик</a:t>
            </a:r>
            <a:r>
              <a:rPr lang="ru-RU" dirty="0"/>
              <a:t> </a:t>
            </a:r>
            <a:r>
              <a:rPr lang="ru-RU" dirty="0" err="1"/>
              <a:t>муносабатларга</a:t>
            </a:r>
            <a:r>
              <a:rPr lang="ru-RU" dirty="0"/>
              <a:t> </a:t>
            </a:r>
            <a:r>
              <a:rPr lang="ru-RU" dirty="0" err="1"/>
              <a:t>ажратиш</a:t>
            </a:r>
            <a:r>
              <a:rPr lang="ru-RU" dirty="0"/>
              <a:t> </a:t>
            </a:r>
            <a:r>
              <a:rPr lang="ru-RU" dirty="0" err="1"/>
              <a:t>тушунилади</a:t>
            </a:r>
            <a:r>
              <a:rPr lang="ru-RU" dirty="0"/>
              <a:t>. </a:t>
            </a:r>
            <a:r>
              <a:rPr lang="ru-RU" dirty="0" err="1"/>
              <a:t>Бу</a:t>
            </a:r>
            <a:r>
              <a:rPr lang="ru-RU" dirty="0"/>
              <a:t> </a:t>
            </a:r>
            <a:r>
              <a:rPr lang="ru-RU" dirty="0" err="1"/>
              <a:t>жараёнда</a:t>
            </a:r>
            <a:r>
              <a:rPr lang="ru-RU" dirty="0"/>
              <a:t> </a:t>
            </a:r>
            <a:r>
              <a:rPr lang="ru-RU" dirty="0" err="1"/>
              <a:t>мумкин</a:t>
            </a:r>
            <a:r>
              <a:rPr lang="ru-RU" dirty="0"/>
              <a:t> </a:t>
            </a:r>
            <a:r>
              <a:rPr lang="ru-RU" dirty="0" err="1" smtClean="0"/>
              <a:t>бўлган</a:t>
            </a:r>
            <a:r>
              <a:rPr lang="ru-RU" dirty="0" smtClean="0"/>
              <a:t> </a:t>
            </a:r>
            <a:r>
              <a:rPr lang="ru-RU" dirty="0" err="1" smtClean="0"/>
              <a:t>барча</a:t>
            </a:r>
            <a:r>
              <a:rPr lang="ru-RU" dirty="0" smtClean="0"/>
              <a:t> </a:t>
            </a:r>
            <a:r>
              <a:rPr lang="ru-RU" dirty="0"/>
              <a:t>функционал </a:t>
            </a:r>
            <a:r>
              <a:rPr lang="ru-RU" dirty="0" err="1"/>
              <a:t>боғланишлар</a:t>
            </a:r>
            <a:r>
              <a:rPr lang="ru-RU" dirty="0"/>
              <a:t> </a:t>
            </a:r>
            <a:r>
              <a:rPr lang="ru-RU" dirty="0" err="1"/>
              <a:t>аниқланади</a:t>
            </a:r>
            <a:r>
              <a:rPr lang="ru-RU" dirty="0"/>
              <a:t>.</a:t>
            </a:r>
          </a:p>
          <a:p>
            <a:pPr marL="0" indent="0">
              <a:buNone/>
            </a:pPr>
            <a:r>
              <a:rPr lang="ru-RU" dirty="0" smtClean="0"/>
              <a:t>	</a:t>
            </a:r>
            <a:r>
              <a:rPr lang="ru-RU" dirty="0" err="1" smtClean="0"/>
              <a:t>Мисол</a:t>
            </a:r>
            <a:r>
              <a:rPr lang="ru-RU" dirty="0"/>
              <a:t>. А </a:t>
            </a:r>
            <a:r>
              <a:rPr lang="ru-RU" dirty="0" err="1"/>
              <a:t>ва</a:t>
            </a:r>
            <a:r>
              <a:rPr lang="ru-RU" dirty="0"/>
              <a:t> В </a:t>
            </a:r>
            <a:r>
              <a:rPr lang="ru-RU" dirty="0" err="1"/>
              <a:t>атрибутлар</a:t>
            </a:r>
            <a:r>
              <a:rPr lang="ru-RU" dirty="0"/>
              <a:t> </a:t>
            </a:r>
            <a:r>
              <a:rPr lang="ru-RU" dirty="0" err="1"/>
              <a:t>берилган</a:t>
            </a:r>
            <a:r>
              <a:rPr lang="ru-RU" dirty="0"/>
              <a:t> </a:t>
            </a:r>
            <a:r>
              <a:rPr lang="ru-RU" dirty="0" err="1"/>
              <a:t>бўлсин</a:t>
            </a:r>
            <a:r>
              <a:rPr lang="ru-RU" dirty="0"/>
              <a:t>. </a:t>
            </a:r>
            <a:r>
              <a:rPr lang="ru-RU" dirty="0" err="1"/>
              <a:t>Агар</a:t>
            </a:r>
            <a:r>
              <a:rPr lang="ru-RU" dirty="0"/>
              <a:t> </a:t>
            </a:r>
            <a:r>
              <a:rPr lang="ru-RU" dirty="0" err="1"/>
              <a:t>ихтиёрий</a:t>
            </a:r>
            <a:r>
              <a:rPr lang="ru-RU" dirty="0"/>
              <a:t> </a:t>
            </a:r>
            <a:r>
              <a:rPr lang="ru-RU" dirty="0" err="1"/>
              <a:t>вақтда</a:t>
            </a:r>
            <a:r>
              <a:rPr lang="ru-RU" dirty="0"/>
              <a:t> </a:t>
            </a:r>
            <a:r>
              <a:rPr lang="ru-RU" dirty="0" smtClean="0"/>
              <a:t>А </a:t>
            </a:r>
            <a:r>
              <a:rPr lang="ru-RU" dirty="0" err="1" smtClean="0"/>
              <a:t>атрибутни</a:t>
            </a:r>
            <a:r>
              <a:rPr lang="ru-RU" dirty="0" smtClean="0"/>
              <a:t> </a:t>
            </a:r>
            <a:r>
              <a:rPr lang="ru-RU" dirty="0" err="1"/>
              <a:t>биттадан</a:t>
            </a:r>
            <a:r>
              <a:rPr lang="ru-RU" dirty="0"/>
              <a:t> </a:t>
            </a:r>
            <a:r>
              <a:rPr lang="ru-RU" dirty="0" err="1"/>
              <a:t>ортиқ</a:t>
            </a:r>
            <a:r>
              <a:rPr lang="ru-RU" dirty="0"/>
              <a:t> </a:t>
            </a:r>
            <a:r>
              <a:rPr lang="ru-RU" dirty="0" err="1"/>
              <a:t>бўлмаган</a:t>
            </a:r>
            <a:r>
              <a:rPr lang="ru-RU" dirty="0"/>
              <a:t> </a:t>
            </a:r>
            <a:r>
              <a:rPr lang="ru-RU" dirty="0" err="1"/>
              <a:t>қийматимос</a:t>
            </a:r>
            <a:r>
              <a:rPr lang="ru-RU" dirty="0"/>
              <a:t> </a:t>
            </a:r>
            <a:r>
              <a:rPr lang="ru-RU" dirty="0" err="1"/>
              <a:t>келса</a:t>
            </a:r>
            <a:r>
              <a:rPr lang="ru-RU" dirty="0"/>
              <a:t>, </a:t>
            </a:r>
            <a:r>
              <a:rPr lang="ru-RU" dirty="0" err="1"/>
              <a:t>унда</a:t>
            </a:r>
            <a:r>
              <a:rPr lang="ru-RU" dirty="0"/>
              <a:t> В </a:t>
            </a:r>
            <a:r>
              <a:rPr lang="ru-RU" dirty="0" err="1" smtClean="0"/>
              <a:t>атрибутда</a:t>
            </a:r>
            <a:r>
              <a:rPr lang="ru-RU" dirty="0" smtClean="0"/>
              <a:t> функционал </a:t>
            </a:r>
            <a:r>
              <a:rPr lang="ru-RU" dirty="0" err="1"/>
              <a:t>боғланган</a:t>
            </a:r>
            <a:r>
              <a:rPr lang="ru-RU" dirty="0"/>
              <a:t> </a:t>
            </a:r>
            <a:r>
              <a:rPr lang="ru-RU" dirty="0" err="1"/>
              <a:t>дейилади</a:t>
            </a:r>
            <a:r>
              <a:rPr lang="ru-RU" dirty="0"/>
              <a:t> </a:t>
            </a:r>
            <a:r>
              <a:rPr lang="ru-RU" dirty="0" err="1"/>
              <a:t>ва</a:t>
            </a:r>
            <a:r>
              <a:rPr lang="ru-RU" dirty="0"/>
              <a:t> </a:t>
            </a:r>
            <a:r>
              <a:rPr lang="ru-RU" dirty="0" err="1"/>
              <a:t>қуйидагича</a:t>
            </a:r>
            <a:r>
              <a:rPr lang="ru-RU" dirty="0"/>
              <a:t> </a:t>
            </a:r>
            <a:r>
              <a:rPr lang="ru-RU" dirty="0" err="1"/>
              <a:t>белгиланади</a:t>
            </a:r>
            <a:r>
              <a:rPr lang="ru-RU" dirty="0"/>
              <a:t>:</a:t>
            </a:r>
          </a:p>
        </p:txBody>
      </p:sp>
      <p:pic>
        <p:nvPicPr>
          <p:cNvPr id="4" name="Рисунок 3"/>
          <p:cNvPicPr>
            <a:picLocks noChangeAspect="1"/>
          </p:cNvPicPr>
          <p:nvPr/>
        </p:nvPicPr>
        <p:blipFill rotWithShape="1">
          <a:blip r:embed="rId2"/>
          <a:srcRect l="6918" t="51716" r="39693" b="36664"/>
          <a:stretch/>
        </p:blipFill>
        <p:spPr>
          <a:xfrm>
            <a:off x="1068946" y="4031086"/>
            <a:ext cx="6915956" cy="850007"/>
          </a:xfrm>
          <a:prstGeom prst="rect">
            <a:avLst/>
          </a:prstGeom>
        </p:spPr>
      </p:pic>
    </p:spTree>
    <p:extLst>
      <p:ext uri="{BB962C8B-B14F-4D97-AF65-F5344CB8AC3E}">
        <p14:creationId xmlns:p14="http://schemas.microsoft.com/office/powerpoint/2010/main" val="1006913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a:t>Нормал</a:t>
            </a:r>
            <a:r>
              <a:rPr lang="ru-RU" b="1" i="1" dirty="0"/>
              <a:t> </a:t>
            </a:r>
            <a:r>
              <a:rPr lang="ru-RU" b="1" i="1" dirty="0" err="1"/>
              <a:t>формалар</a:t>
            </a:r>
            <a:endParaRPr lang="ru-RU" dirty="0"/>
          </a:p>
        </p:txBody>
      </p:sp>
      <p:sp>
        <p:nvSpPr>
          <p:cNvPr id="3" name="Объект 2"/>
          <p:cNvSpPr>
            <a:spLocks noGrp="1"/>
          </p:cNvSpPr>
          <p:nvPr>
            <p:ph idx="1"/>
          </p:nvPr>
        </p:nvSpPr>
        <p:spPr/>
        <p:txBody>
          <a:bodyPr>
            <a:normAutofit fontScale="77500" lnSpcReduction="20000"/>
          </a:bodyPr>
          <a:lstStyle/>
          <a:p>
            <a:pPr marL="0" indent="0" algn="just">
              <a:buNone/>
            </a:pPr>
            <a:r>
              <a:rPr lang="ru-RU" dirty="0" err="1"/>
              <a:t>Нормал</a:t>
            </a:r>
            <a:r>
              <a:rPr lang="ru-RU" dirty="0"/>
              <a:t> </a:t>
            </a:r>
            <a:r>
              <a:rPr lang="ru-RU" dirty="0" err="1"/>
              <a:t>формаларни</a:t>
            </a:r>
            <a:r>
              <a:rPr lang="ru-RU" dirty="0"/>
              <a:t> </a:t>
            </a:r>
            <a:r>
              <a:rPr lang="ru-RU" dirty="0" err="1"/>
              <a:t>ўрганишдан</a:t>
            </a:r>
            <a:r>
              <a:rPr lang="ru-RU" dirty="0"/>
              <a:t> </a:t>
            </a:r>
            <a:r>
              <a:rPr lang="ru-RU" dirty="0" err="1"/>
              <a:t>олдин</a:t>
            </a:r>
            <a:r>
              <a:rPr lang="ru-RU" dirty="0"/>
              <a:t> </a:t>
            </a:r>
            <a:r>
              <a:rPr lang="ru-RU" dirty="0" err="1"/>
              <a:t>нормал</a:t>
            </a:r>
            <a:r>
              <a:rPr lang="ru-RU" dirty="0"/>
              <a:t> </a:t>
            </a:r>
            <a:r>
              <a:rPr lang="ru-RU" dirty="0" err="1"/>
              <a:t>бўлмаган</a:t>
            </a:r>
            <a:r>
              <a:rPr lang="ru-RU" dirty="0"/>
              <a:t> форма</a:t>
            </a:r>
          </a:p>
          <a:p>
            <a:pPr marL="0" indent="0" algn="just">
              <a:buNone/>
            </a:pPr>
            <a:r>
              <a:rPr lang="ru-RU" dirty="0" err="1"/>
              <a:t>тушунчасини</a:t>
            </a:r>
            <a:r>
              <a:rPr lang="ru-RU" dirty="0"/>
              <a:t> </a:t>
            </a:r>
            <a:r>
              <a:rPr lang="ru-RU" dirty="0" err="1"/>
              <a:t>ўрганиб</a:t>
            </a:r>
            <a:r>
              <a:rPr lang="ru-RU" dirty="0"/>
              <a:t> </a:t>
            </a:r>
            <a:r>
              <a:rPr lang="ru-RU" dirty="0" err="1"/>
              <a:t>чиқамиз</a:t>
            </a:r>
            <a:r>
              <a:rPr lang="ru-RU" dirty="0"/>
              <a:t>.</a:t>
            </a:r>
          </a:p>
          <a:p>
            <a:pPr marL="0" indent="0" algn="just">
              <a:buNone/>
            </a:pPr>
            <a:r>
              <a:rPr lang="ru-RU" b="1" dirty="0" err="1"/>
              <a:t>Нормал</a:t>
            </a:r>
            <a:r>
              <a:rPr lang="ru-RU" b="1" dirty="0"/>
              <a:t> </a:t>
            </a:r>
            <a:r>
              <a:rPr lang="ru-RU" b="1" dirty="0" err="1"/>
              <a:t>бўлмаган</a:t>
            </a:r>
            <a:r>
              <a:rPr lang="ru-RU" b="1" dirty="0"/>
              <a:t> форма (ННФ) </a:t>
            </a:r>
            <a:r>
              <a:rPr lang="ru-RU" dirty="0"/>
              <a:t>– </a:t>
            </a:r>
            <a:r>
              <a:rPr lang="ru-RU" dirty="0" err="1"/>
              <a:t>бу</a:t>
            </a:r>
            <a:r>
              <a:rPr lang="ru-RU" dirty="0"/>
              <a:t> </a:t>
            </a:r>
            <a:r>
              <a:rPr lang="ru-RU" dirty="0" err="1"/>
              <a:t>бир</a:t>
            </a:r>
            <a:r>
              <a:rPr lang="ru-RU" dirty="0"/>
              <a:t> </a:t>
            </a:r>
            <a:r>
              <a:rPr lang="ru-RU" dirty="0" err="1"/>
              <a:t>ёки</a:t>
            </a:r>
            <a:r>
              <a:rPr lang="ru-RU" dirty="0"/>
              <a:t> </a:t>
            </a:r>
            <a:r>
              <a:rPr lang="ru-RU" dirty="0" err="1"/>
              <a:t>бир</a:t>
            </a:r>
            <a:r>
              <a:rPr lang="ru-RU" dirty="0"/>
              <a:t> </a:t>
            </a:r>
            <a:r>
              <a:rPr lang="ru-RU" dirty="0" err="1"/>
              <a:t>нечта</a:t>
            </a:r>
            <a:r>
              <a:rPr lang="ru-RU" dirty="0"/>
              <a:t> </a:t>
            </a:r>
            <a:r>
              <a:rPr lang="ru-RU" dirty="0" err="1"/>
              <a:t>такроланувчи</a:t>
            </a:r>
            <a:endParaRPr lang="ru-RU" dirty="0"/>
          </a:p>
          <a:p>
            <a:pPr marL="0" indent="0" algn="just">
              <a:buNone/>
            </a:pPr>
            <a:r>
              <a:rPr lang="ru-RU" dirty="0" err="1"/>
              <a:t>маълумотлар</a:t>
            </a:r>
            <a:r>
              <a:rPr lang="ru-RU" dirty="0"/>
              <a:t> </a:t>
            </a:r>
            <a:r>
              <a:rPr lang="ru-RU" dirty="0" err="1"/>
              <a:t>гурухига</a:t>
            </a:r>
            <a:r>
              <a:rPr lang="ru-RU" dirty="0"/>
              <a:t> </a:t>
            </a:r>
            <a:r>
              <a:rPr lang="ru-RU" dirty="0" err="1"/>
              <a:t>эга</a:t>
            </a:r>
            <a:r>
              <a:rPr lang="ru-RU" dirty="0"/>
              <a:t> </a:t>
            </a:r>
            <a:r>
              <a:rPr lang="ru-RU" dirty="0" err="1"/>
              <a:t>бўлган</a:t>
            </a:r>
            <a:r>
              <a:rPr lang="ru-RU" dirty="0"/>
              <a:t> </a:t>
            </a:r>
            <a:r>
              <a:rPr lang="ru-RU" dirty="0" err="1"/>
              <a:t>жадвал</a:t>
            </a:r>
            <a:r>
              <a:rPr lang="ru-RU" dirty="0" smtClean="0"/>
              <a:t>.</a:t>
            </a:r>
          </a:p>
          <a:p>
            <a:pPr marL="0" indent="0" algn="just">
              <a:buNone/>
            </a:pPr>
            <a:r>
              <a:rPr lang="ru-RU" b="1" i="1" dirty="0" err="1"/>
              <a:t>Такроланувчи</a:t>
            </a:r>
            <a:r>
              <a:rPr lang="ru-RU" b="1" i="1" dirty="0"/>
              <a:t> </a:t>
            </a:r>
            <a:r>
              <a:rPr lang="ru-RU" b="1" i="1" dirty="0" err="1"/>
              <a:t>гурух</a:t>
            </a:r>
            <a:r>
              <a:rPr lang="ru-RU" b="1" i="1" dirty="0"/>
              <a:t> </a:t>
            </a:r>
            <a:r>
              <a:rPr lang="ru-RU" b="1" i="1" dirty="0" err="1"/>
              <a:t>тушунчаси</a:t>
            </a:r>
            <a:r>
              <a:rPr lang="ru-RU" dirty="0"/>
              <a:t>. </a:t>
            </a:r>
            <a:r>
              <a:rPr lang="ru-RU" dirty="0" err="1"/>
              <a:t>Такрорланувчи</a:t>
            </a:r>
            <a:r>
              <a:rPr lang="ru-RU" dirty="0"/>
              <a:t> </a:t>
            </a:r>
            <a:r>
              <a:rPr lang="ru-RU" dirty="0" err="1"/>
              <a:t>гурух</a:t>
            </a:r>
            <a:r>
              <a:rPr lang="ru-RU" dirty="0"/>
              <a:t> ЕR –</a:t>
            </a:r>
          </a:p>
          <a:p>
            <a:pPr marL="0" indent="0" algn="just">
              <a:buNone/>
            </a:pPr>
            <a:r>
              <a:rPr lang="ru-RU" dirty="0" err="1"/>
              <a:t>диаграммалардаги</a:t>
            </a:r>
            <a:r>
              <a:rPr lang="ru-RU" dirty="0"/>
              <a:t> </a:t>
            </a:r>
            <a:r>
              <a:rPr lang="ru-RU" dirty="0" err="1"/>
              <a:t>муносабатнинг</a:t>
            </a:r>
            <a:r>
              <a:rPr lang="ru-RU" dirty="0"/>
              <a:t> </a:t>
            </a:r>
            <a:r>
              <a:rPr lang="ru-RU" dirty="0" err="1"/>
              <a:t>кўп</a:t>
            </a:r>
            <a:r>
              <a:rPr lang="ru-RU" dirty="0"/>
              <a:t> </a:t>
            </a:r>
            <a:r>
              <a:rPr lang="ru-RU" dirty="0" err="1"/>
              <a:t>қийматли</a:t>
            </a:r>
            <a:r>
              <a:rPr lang="ru-RU" dirty="0"/>
              <a:t> </a:t>
            </a:r>
            <a:r>
              <a:rPr lang="ru-RU" dirty="0" err="1"/>
              <a:t>атрибутига</a:t>
            </a:r>
            <a:r>
              <a:rPr lang="ru-RU" dirty="0"/>
              <a:t> </a:t>
            </a:r>
            <a:r>
              <a:rPr lang="ru-RU" dirty="0" err="1"/>
              <a:t>мос</a:t>
            </a:r>
            <a:r>
              <a:rPr lang="ru-RU" dirty="0"/>
              <a:t> </a:t>
            </a:r>
            <a:r>
              <a:rPr lang="ru-RU" dirty="0" err="1"/>
              <a:t>келади</a:t>
            </a:r>
            <a:r>
              <a:rPr lang="ru-RU" dirty="0"/>
              <a:t>.</a:t>
            </a:r>
          </a:p>
          <a:p>
            <a:pPr marL="0" indent="0" algn="just">
              <a:buNone/>
            </a:pPr>
            <a:r>
              <a:rPr lang="ru-RU" dirty="0" err="1"/>
              <a:t>Такроланувчи</a:t>
            </a:r>
            <a:r>
              <a:rPr lang="ru-RU" dirty="0"/>
              <a:t> </a:t>
            </a:r>
            <a:r>
              <a:rPr lang="ru-RU" dirty="0" err="1"/>
              <a:t>гурух</a:t>
            </a:r>
            <a:r>
              <a:rPr lang="ru-RU" dirty="0"/>
              <a:t> (</a:t>
            </a:r>
            <a:r>
              <a:rPr lang="en-US" dirty="0"/>
              <a:t>repeating group) - </a:t>
            </a:r>
            <a:r>
              <a:rPr lang="ru-RU" dirty="0" err="1"/>
              <a:t>бу</a:t>
            </a:r>
            <a:r>
              <a:rPr lang="ru-RU" dirty="0"/>
              <a:t> </a:t>
            </a:r>
            <a:r>
              <a:rPr lang="ru-RU" dirty="0" err="1"/>
              <a:t>ҳар</a:t>
            </a:r>
            <a:r>
              <a:rPr lang="ru-RU" dirty="0"/>
              <a:t> </a:t>
            </a:r>
            <a:r>
              <a:rPr lang="ru-RU" dirty="0" err="1"/>
              <a:t>бир</a:t>
            </a:r>
            <a:r>
              <a:rPr lang="ru-RU" dirty="0"/>
              <a:t> </a:t>
            </a:r>
            <a:r>
              <a:rPr lang="ru-RU" dirty="0" err="1"/>
              <a:t>майдонида</a:t>
            </a:r>
            <a:r>
              <a:rPr lang="ru-RU" dirty="0"/>
              <a:t> </a:t>
            </a:r>
            <a:r>
              <a:rPr lang="ru-RU" dirty="0" err="1"/>
              <a:t>бир</a:t>
            </a:r>
            <a:r>
              <a:rPr lang="ru-RU" dirty="0"/>
              <a:t> </a:t>
            </a:r>
            <a:r>
              <a:rPr lang="ru-RU" dirty="0" err="1"/>
              <a:t>нечта</a:t>
            </a:r>
            <a:r>
              <a:rPr lang="ru-RU" dirty="0"/>
              <a:t> </a:t>
            </a:r>
            <a:r>
              <a:rPr lang="ru-RU" dirty="0" err="1"/>
              <a:t>қиймат</a:t>
            </a:r>
            <a:endParaRPr lang="ru-RU" dirty="0"/>
          </a:p>
          <a:p>
            <a:pPr marL="0" indent="0" algn="just">
              <a:buNone/>
            </a:pPr>
            <a:r>
              <a:rPr lang="ru-RU" dirty="0" err="1"/>
              <a:t>жойлашган</a:t>
            </a:r>
            <a:r>
              <a:rPr lang="ru-RU" dirty="0"/>
              <a:t> атрибут.</a:t>
            </a:r>
          </a:p>
          <a:p>
            <a:pPr marL="0" indent="0" algn="just">
              <a:buNone/>
            </a:pPr>
            <a:r>
              <a:rPr lang="ru-RU" i="1" dirty="0" err="1"/>
              <a:t>Мисол</a:t>
            </a:r>
            <a:r>
              <a:rPr lang="ru-RU" dirty="0"/>
              <a:t>. </a:t>
            </a:r>
            <a:r>
              <a:rPr lang="ru-RU" dirty="0" err="1"/>
              <a:t>Масалан</a:t>
            </a:r>
            <a:r>
              <a:rPr lang="ru-RU" dirty="0"/>
              <a:t> </a:t>
            </a:r>
            <a:r>
              <a:rPr lang="ru-RU" dirty="0" err="1"/>
              <a:t>ходимлар</a:t>
            </a:r>
            <a:r>
              <a:rPr lang="ru-RU" dirty="0"/>
              <a:t> </a:t>
            </a:r>
            <a:r>
              <a:rPr lang="ru-RU" dirty="0" err="1"/>
              <a:t>муносабатида</a:t>
            </a:r>
            <a:r>
              <a:rPr lang="ru-RU" dirty="0"/>
              <a:t> (</a:t>
            </a:r>
            <a:r>
              <a:rPr lang="ru-RU" dirty="0" err="1"/>
              <a:t>жадвалида</a:t>
            </a:r>
            <a:r>
              <a:rPr lang="ru-RU" dirty="0"/>
              <a:t>) </a:t>
            </a:r>
            <a:r>
              <a:rPr lang="ru-RU" dirty="0" err="1"/>
              <a:t>фарзандлар</a:t>
            </a:r>
            <a:r>
              <a:rPr lang="ru-RU" dirty="0"/>
              <a:t> </a:t>
            </a:r>
            <a:r>
              <a:rPr lang="ru-RU" dirty="0" err="1"/>
              <a:t>номини</a:t>
            </a:r>
            <a:endParaRPr lang="ru-RU" dirty="0"/>
          </a:p>
          <a:p>
            <a:pPr marL="0" indent="0" algn="just">
              <a:buNone/>
            </a:pPr>
            <a:r>
              <a:rPr lang="ru-RU" dirty="0" err="1"/>
              <a:t>ва</a:t>
            </a:r>
            <a:r>
              <a:rPr lang="ru-RU" dirty="0"/>
              <a:t> </a:t>
            </a:r>
            <a:r>
              <a:rPr lang="ru-RU" dirty="0" err="1"/>
              <a:t>туғилган</a:t>
            </a:r>
            <a:r>
              <a:rPr lang="ru-RU" dirty="0"/>
              <a:t> </a:t>
            </a:r>
            <a:r>
              <a:rPr lang="ru-RU" dirty="0" err="1"/>
              <a:t>кунларини</a:t>
            </a:r>
            <a:r>
              <a:rPr lang="ru-RU" dirty="0"/>
              <a:t> </a:t>
            </a:r>
            <a:r>
              <a:rPr lang="ru-RU" dirty="0" err="1"/>
              <a:t>сақлаш</a:t>
            </a:r>
            <a:r>
              <a:rPr lang="ru-RU" dirty="0"/>
              <a:t> </a:t>
            </a:r>
            <a:r>
              <a:rPr lang="ru-RU" dirty="0" err="1"/>
              <a:t>зарур</a:t>
            </a:r>
            <a:r>
              <a:rPr lang="ru-RU" dirty="0"/>
              <a:t> </a:t>
            </a:r>
            <a:r>
              <a:rPr lang="ru-RU" dirty="0" err="1"/>
              <a:t>бўлсин</a:t>
            </a:r>
            <a:r>
              <a:rPr lang="ru-RU" dirty="0"/>
              <a:t>. </a:t>
            </a:r>
            <a:r>
              <a:rPr lang="ru-RU" dirty="0" err="1"/>
              <a:t>Ҳар</a:t>
            </a:r>
            <a:r>
              <a:rPr lang="ru-RU" dirty="0"/>
              <a:t> </a:t>
            </a:r>
            <a:r>
              <a:rPr lang="ru-RU" dirty="0" err="1"/>
              <a:t>бир</a:t>
            </a:r>
            <a:r>
              <a:rPr lang="ru-RU" dirty="0"/>
              <a:t> </a:t>
            </a:r>
            <a:r>
              <a:rPr lang="ru-RU" dirty="0" err="1"/>
              <a:t>ходимда</a:t>
            </a:r>
            <a:r>
              <a:rPr lang="ru-RU" dirty="0"/>
              <a:t> </a:t>
            </a:r>
            <a:r>
              <a:rPr lang="ru-RU" dirty="0" err="1"/>
              <a:t>бир</a:t>
            </a:r>
            <a:r>
              <a:rPr lang="ru-RU" dirty="0"/>
              <a:t> </a:t>
            </a:r>
            <a:r>
              <a:rPr lang="ru-RU" dirty="0" err="1"/>
              <a:t>нечта</a:t>
            </a:r>
            <a:endParaRPr lang="ru-RU" dirty="0"/>
          </a:p>
          <a:p>
            <a:pPr marL="0" indent="0" algn="just">
              <a:buNone/>
            </a:pPr>
            <a:r>
              <a:rPr lang="ru-RU" dirty="0" err="1"/>
              <a:t>фарзанд</a:t>
            </a:r>
            <a:r>
              <a:rPr lang="ru-RU" dirty="0"/>
              <a:t> </a:t>
            </a:r>
            <a:r>
              <a:rPr lang="ru-RU" dirty="0" err="1"/>
              <a:t>бўлиши</a:t>
            </a:r>
            <a:r>
              <a:rPr lang="ru-RU" dirty="0"/>
              <a:t> </a:t>
            </a:r>
            <a:r>
              <a:rPr lang="ru-RU" dirty="0" err="1"/>
              <a:t>мумкин</a:t>
            </a:r>
            <a:r>
              <a:rPr lang="ru-RU" dirty="0"/>
              <a:t>. </a:t>
            </a:r>
            <a:r>
              <a:rPr lang="ru-RU" dirty="0" err="1"/>
              <a:t>Шунинг</a:t>
            </a:r>
            <a:r>
              <a:rPr lang="ru-RU" dirty="0"/>
              <a:t> </a:t>
            </a:r>
            <a:r>
              <a:rPr lang="ru-RU" dirty="0" err="1"/>
              <a:t>учун</a:t>
            </a:r>
            <a:r>
              <a:rPr lang="ru-RU" dirty="0"/>
              <a:t> </a:t>
            </a:r>
            <a:r>
              <a:rPr lang="ru-RU" dirty="0" err="1"/>
              <a:t>фарзандлар</a:t>
            </a:r>
            <a:r>
              <a:rPr lang="ru-RU" dirty="0"/>
              <a:t> </a:t>
            </a:r>
            <a:r>
              <a:rPr lang="ru-RU" dirty="0" err="1"/>
              <a:t>туғилган</a:t>
            </a:r>
            <a:r>
              <a:rPr lang="ru-RU" dirty="0"/>
              <a:t> </a:t>
            </a:r>
            <a:r>
              <a:rPr lang="ru-RU" dirty="0" err="1"/>
              <a:t>куни</a:t>
            </a:r>
            <a:r>
              <a:rPr lang="ru-RU" dirty="0"/>
              <a:t> </a:t>
            </a:r>
            <a:r>
              <a:rPr lang="ru-RU" dirty="0" err="1"/>
              <a:t>ва</a:t>
            </a:r>
            <a:r>
              <a:rPr lang="ru-RU" dirty="0"/>
              <a:t> </a:t>
            </a:r>
            <a:r>
              <a:rPr lang="ru-RU" dirty="0" err="1"/>
              <a:t>исмлари</a:t>
            </a:r>
            <a:endParaRPr lang="ru-RU" dirty="0"/>
          </a:p>
          <a:p>
            <a:pPr marL="0" indent="0" algn="just">
              <a:buNone/>
            </a:pPr>
            <a:r>
              <a:rPr lang="ru-RU" dirty="0" err="1"/>
              <a:t>такрорланувчи</a:t>
            </a:r>
            <a:r>
              <a:rPr lang="ru-RU" dirty="0"/>
              <a:t> </a:t>
            </a:r>
            <a:r>
              <a:rPr lang="ru-RU" dirty="0" err="1"/>
              <a:t>гуруҳни</a:t>
            </a:r>
            <a:r>
              <a:rPr lang="ru-RU" dirty="0"/>
              <a:t> </a:t>
            </a:r>
            <a:r>
              <a:rPr lang="ru-RU" dirty="0" err="1"/>
              <a:t>ташкил</a:t>
            </a:r>
            <a:r>
              <a:rPr lang="ru-RU" dirty="0"/>
              <a:t> </a:t>
            </a:r>
            <a:r>
              <a:rPr lang="ru-RU" dirty="0" err="1"/>
              <a:t>этади</a:t>
            </a:r>
            <a:r>
              <a:rPr lang="ru-RU" dirty="0"/>
              <a:t>.</a:t>
            </a:r>
          </a:p>
        </p:txBody>
      </p:sp>
    </p:spTree>
    <p:extLst>
      <p:ext uri="{BB962C8B-B14F-4D97-AF65-F5344CB8AC3E}">
        <p14:creationId xmlns:p14="http://schemas.microsoft.com/office/powerpoint/2010/main" val="302400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rotWithShape="1">
          <a:blip r:embed="rId2"/>
          <a:srcRect l="13281" t="29181" r="10166" b="30854"/>
          <a:stretch/>
        </p:blipFill>
        <p:spPr>
          <a:xfrm>
            <a:off x="940158" y="1825625"/>
            <a:ext cx="9916732" cy="2923505"/>
          </a:xfrm>
          <a:prstGeom prst="rect">
            <a:avLst/>
          </a:prstGeom>
        </p:spPr>
      </p:pic>
    </p:spTree>
    <p:extLst>
      <p:ext uri="{BB962C8B-B14F-4D97-AF65-F5344CB8AC3E}">
        <p14:creationId xmlns:p14="http://schemas.microsoft.com/office/powerpoint/2010/main" val="398938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2290" y="1864261"/>
            <a:ext cx="10515600" cy="4351338"/>
          </a:xfrm>
        </p:spPr>
        <p:txBody>
          <a:bodyPr/>
          <a:lstStyle/>
          <a:p>
            <a:pPr marL="0" indent="0">
              <a:buNone/>
            </a:pPr>
            <a:r>
              <a:rPr lang="ru-RU" dirty="0" smtClean="0"/>
              <a:t>	</a:t>
            </a:r>
            <a:r>
              <a:rPr lang="ru-RU" dirty="0" err="1" smtClean="0"/>
              <a:t>Бу</a:t>
            </a:r>
            <a:r>
              <a:rPr lang="ru-RU" dirty="0" smtClean="0"/>
              <a:t> </a:t>
            </a:r>
            <a:r>
              <a:rPr lang="ru-RU" dirty="0" err="1"/>
              <a:t>жадвалда</a:t>
            </a:r>
            <a:r>
              <a:rPr lang="ru-RU" dirty="0"/>
              <a:t> </a:t>
            </a:r>
            <a:r>
              <a:rPr lang="ru-RU" dirty="0" err="1"/>
              <a:t>кўриниб</a:t>
            </a:r>
            <a:r>
              <a:rPr lang="ru-RU" dirty="0"/>
              <a:t> </a:t>
            </a:r>
            <a:r>
              <a:rPr lang="ru-RU" dirty="0" err="1"/>
              <a:t>турганидек</a:t>
            </a:r>
            <a:r>
              <a:rPr lang="ru-RU" dirty="0"/>
              <a:t> </a:t>
            </a:r>
            <a:r>
              <a:rPr lang="ru-RU" dirty="0" err="1"/>
              <a:t>ҳар</a:t>
            </a:r>
            <a:r>
              <a:rPr lang="ru-RU" dirty="0"/>
              <a:t> </a:t>
            </a:r>
            <a:r>
              <a:rPr lang="ru-RU" dirty="0" err="1"/>
              <a:t>бир</a:t>
            </a:r>
            <a:r>
              <a:rPr lang="ru-RU" dirty="0"/>
              <a:t> </a:t>
            </a:r>
            <a:r>
              <a:rPr lang="ru-RU" dirty="0" err="1"/>
              <a:t>сатрнинг</a:t>
            </a:r>
            <a:r>
              <a:rPr lang="ru-RU" dirty="0"/>
              <a:t> </a:t>
            </a:r>
            <a:r>
              <a:rPr lang="ru-RU" dirty="0" err="1"/>
              <a:t>иккита</a:t>
            </a:r>
            <a:r>
              <a:rPr lang="ru-RU" dirty="0"/>
              <a:t> </a:t>
            </a:r>
            <a:r>
              <a:rPr lang="ru-RU" dirty="0" err="1" smtClean="0"/>
              <a:t>устунида</a:t>
            </a:r>
            <a:r>
              <a:rPr lang="ru-RU" dirty="0" smtClean="0"/>
              <a:t> </a:t>
            </a:r>
            <a:r>
              <a:rPr lang="en-US" dirty="0" smtClean="0"/>
              <a:t>(</a:t>
            </a:r>
            <a:r>
              <a:rPr lang="en-US" i="1" dirty="0" err="1" smtClean="0"/>
              <a:t>Farzand_ismlari</a:t>
            </a:r>
            <a:r>
              <a:rPr lang="en-US" i="1" dirty="0"/>
              <a:t>, </a:t>
            </a:r>
            <a:r>
              <a:rPr lang="en-US" i="1" dirty="0" err="1"/>
              <a:t>Farzand_tug_kun</a:t>
            </a:r>
            <a:r>
              <a:rPr lang="en-US" dirty="0"/>
              <a:t>) </a:t>
            </a:r>
            <a:r>
              <a:rPr lang="ru-RU" dirty="0" err="1"/>
              <a:t>биттадан</a:t>
            </a:r>
            <a:r>
              <a:rPr lang="ru-RU" dirty="0"/>
              <a:t> </a:t>
            </a:r>
            <a:r>
              <a:rPr lang="ru-RU" dirty="0" err="1"/>
              <a:t>кўп</a:t>
            </a:r>
            <a:r>
              <a:rPr lang="ru-RU" dirty="0"/>
              <a:t> </a:t>
            </a:r>
            <a:r>
              <a:rPr lang="ru-RU" dirty="0" err="1"/>
              <a:t>қиймат</a:t>
            </a:r>
            <a:r>
              <a:rPr lang="ru-RU" dirty="0"/>
              <a:t> </a:t>
            </a:r>
            <a:r>
              <a:rPr lang="ru-RU" dirty="0" err="1"/>
              <a:t>жойлашган</a:t>
            </a:r>
            <a:r>
              <a:rPr lang="ru-RU" dirty="0"/>
              <a:t>. </a:t>
            </a:r>
            <a:r>
              <a:rPr lang="ru-RU" dirty="0" err="1" smtClean="0"/>
              <a:t>Бу</a:t>
            </a:r>
            <a:r>
              <a:rPr lang="ru-RU" dirty="0" smtClean="0"/>
              <a:t> </a:t>
            </a:r>
            <a:r>
              <a:rPr lang="ru-RU" dirty="0" err="1" smtClean="0"/>
              <a:t>жадвалда</a:t>
            </a:r>
            <a:r>
              <a:rPr lang="ru-RU" dirty="0" smtClean="0"/>
              <a:t> </a:t>
            </a:r>
            <a:r>
              <a:rPr lang="ru-RU" dirty="0" err="1"/>
              <a:t>келтирилган</a:t>
            </a:r>
            <a:r>
              <a:rPr lang="ru-RU" dirty="0"/>
              <a:t> </a:t>
            </a:r>
            <a:r>
              <a:rPr lang="ru-RU" dirty="0" err="1"/>
              <a:t>маълумотлар</a:t>
            </a:r>
            <a:r>
              <a:rPr lang="ru-RU" dirty="0"/>
              <a:t> </a:t>
            </a:r>
            <a:r>
              <a:rPr lang="ru-RU" dirty="0" err="1"/>
              <a:t>бир</a:t>
            </a:r>
            <a:r>
              <a:rPr lang="ru-RU" dirty="0"/>
              <a:t> </a:t>
            </a:r>
            <a:r>
              <a:rPr lang="ru-RU" dirty="0" err="1"/>
              <a:t>мунча</a:t>
            </a:r>
            <a:r>
              <a:rPr lang="ru-RU" dirty="0"/>
              <a:t> </a:t>
            </a:r>
            <a:r>
              <a:rPr lang="ru-RU" dirty="0" err="1"/>
              <a:t>тартибсиз</a:t>
            </a:r>
            <a:r>
              <a:rPr lang="ru-RU" dirty="0"/>
              <a:t> </a:t>
            </a:r>
            <a:r>
              <a:rPr lang="ru-RU" dirty="0" err="1"/>
              <a:t>ёки</a:t>
            </a:r>
            <a:r>
              <a:rPr lang="ru-RU" dirty="0"/>
              <a:t> </a:t>
            </a:r>
            <a:r>
              <a:rPr lang="ru-RU" dirty="0" err="1" smtClean="0"/>
              <a:t>тушунарсизликка</a:t>
            </a:r>
            <a:r>
              <a:rPr lang="ru-RU" dirty="0" smtClean="0"/>
              <a:t> </a:t>
            </a:r>
            <a:r>
              <a:rPr lang="ru-RU" dirty="0" err="1" smtClean="0"/>
              <a:t>ухшайди</a:t>
            </a:r>
            <a:r>
              <a:rPr lang="ru-RU" dirty="0"/>
              <a:t>.</a:t>
            </a:r>
          </a:p>
        </p:txBody>
      </p:sp>
    </p:spTree>
    <p:extLst>
      <p:ext uri="{BB962C8B-B14F-4D97-AF65-F5344CB8AC3E}">
        <p14:creationId xmlns:p14="http://schemas.microsoft.com/office/powerpoint/2010/main" val="105374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err="1"/>
              <a:t>Такрорланувчи</a:t>
            </a:r>
            <a:r>
              <a:rPr lang="ru-RU" b="1" i="1" dirty="0"/>
              <a:t> </a:t>
            </a:r>
            <a:r>
              <a:rPr lang="ru-RU" b="1" i="1" dirty="0" err="1"/>
              <a:t>гурухларни</a:t>
            </a:r>
            <a:r>
              <a:rPr lang="ru-RU" b="1" i="1" dirty="0"/>
              <a:t> </a:t>
            </a:r>
            <a:r>
              <a:rPr lang="ru-RU" b="1" i="1" dirty="0" err="1"/>
              <a:t>бартараф</a:t>
            </a:r>
            <a:r>
              <a:rPr lang="ru-RU" b="1" i="1" dirty="0"/>
              <a:t> </a:t>
            </a:r>
            <a:r>
              <a:rPr lang="ru-RU" b="1" i="1" dirty="0" err="1"/>
              <a:t>этиш</a:t>
            </a:r>
            <a:r>
              <a:rPr lang="ru-RU" i="1" dirty="0"/>
              <a:t>.</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	</a:t>
            </a:r>
            <a:r>
              <a:rPr lang="ru-RU" dirty="0" err="1" smtClean="0"/>
              <a:t>Келтирилган</a:t>
            </a:r>
            <a:r>
              <a:rPr lang="ru-RU" dirty="0" smtClean="0"/>
              <a:t> </a:t>
            </a:r>
            <a:r>
              <a:rPr lang="ru-RU" dirty="0" err="1"/>
              <a:t>жадвални</a:t>
            </a:r>
            <a:r>
              <a:rPr lang="ru-RU" dirty="0"/>
              <a:t> </a:t>
            </a:r>
            <a:r>
              <a:rPr lang="ru-RU" dirty="0" err="1"/>
              <a:t>биринчи</a:t>
            </a:r>
            <a:r>
              <a:rPr lang="ru-RU" dirty="0"/>
              <a:t> </a:t>
            </a:r>
            <a:r>
              <a:rPr lang="ru-RU" dirty="0" err="1"/>
              <a:t>нормал</a:t>
            </a:r>
            <a:r>
              <a:rPr lang="ru-RU" dirty="0"/>
              <a:t> </a:t>
            </a:r>
            <a:r>
              <a:rPr lang="ru-RU" dirty="0" err="1"/>
              <a:t>формага</a:t>
            </a:r>
            <a:r>
              <a:rPr lang="ru-RU" dirty="0"/>
              <a:t> </a:t>
            </a:r>
            <a:r>
              <a:rPr lang="ru-RU" dirty="0" err="1"/>
              <a:t>келтиришнинг</a:t>
            </a:r>
            <a:r>
              <a:rPr lang="ru-RU" dirty="0"/>
              <a:t> </a:t>
            </a:r>
            <a:r>
              <a:rPr lang="ru-RU" dirty="0" err="1" smtClean="0"/>
              <a:t>ёки</a:t>
            </a:r>
            <a:r>
              <a:rPr lang="ru-RU" dirty="0" smtClean="0"/>
              <a:t> </a:t>
            </a:r>
            <a:r>
              <a:rPr lang="ru-RU" dirty="0" err="1" smtClean="0"/>
              <a:t>такрорланувчи</a:t>
            </a:r>
            <a:r>
              <a:rPr lang="ru-RU" dirty="0" smtClean="0"/>
              <a:t> </a:t>
            </a:r>
            <a:r>
              <a:rPr lang="ru-RU" dirty="0" err="1"/>
              <a:t>гурухларни</a:t>
            </a:r>
            <a:r>
              <a:rPr lang="ru-RU" dirty="0"/>
              <a:t> </a:t>
            </a:r>
            <a:r>
              <a:rPr lang="ru-RU" dirty="0" err="1"/>
              <a:t>бартараф</a:t>
            </a:r>
            <a:r>
              <a:rPr lang="ru-RU" dirty="0"/>
              <a:t> </a:t>
            </a:r>
            <a:r>
              <a:rPr lang="ru-RU" dirty="0" err="1"/>
              <a:t>этишнинг</a:t>
            </a:r>
            <a:r>
              <a:rPr lang="ru-RU" dirty="0"/>
              <a:t> </a:t>
            </a:r>
            <a:r>
              <a:rPr lang="ru-RU" dirty="0" err="1"/>
              <a:t>иккита</a:t>
            </a:r>
            <a:r>
              <a:rPr lang="ru-RU" dirty="0"/>
              <a:t> </a:t>
            </a:r>
            <a:r>
              <a:rPr lang="ru-RU" dirty="0" err="1"/>
              <a:t>усули</a:t>
            </a:r>
            <a:r>
              <a:rPr lang="ru-RU" dirty="0"/>
              <a:t> </a:t>
            </a:r>
            <a:r>
              <a:rPr lang="ru-RU" dirty="0" err="1"/>
              <a:t>мавжуд</a:t>
            </a:r>
            <a:r>
              <a:rPr lang="ru-RU" dirty="0"/>
              <a:t>: </a:t>
            </a:r>
            <a:r>
              <a:rPr lang="ru-RU" dirty="0" err="1" smtClean="0"/>
              <a:t>нотўғри</a:t>
            </a:r>
            <a:r>
              <a:rPr lang="ru-RU" dirty="0" smtClean="0"/>
              <a:t> </a:t>
            </a:r>
            <a:r>
              <a:rPr lang="ru-RU" dirty="0" err="1" smtClean="0"/>
              <a:t>ва</a:t>
            </a:r>
            <a:r>
              <a:rPr lang="ru-RU" dirty="0" smtClean="0"/>
              <a:t> </a:t>
            </a:r>
            <a:r>
              <a:rPr lang="ru-RU" dirty="0" err="1"/>
              <a:t>тўғри</a:t>
            </a:r>
            <a:r>
              <a:rPr lang="ru-RU" dirty="0"/>
              <a:t>.</a:t>
            </a:r>
          </a:p>
          <a:p>
            <a:pPr marL="0" indent="0">
              <a:buNone/>
            </a:pPr>
            <a:r>
              <a:rPr lang="ru-RU" i="1" dirty="0" smtClean="0"/>
              <a:t>	</a:t>
            </a:r>
            <a:r>
              <a:rPr lang="ru-RU" i="1" dirty="0" err="1" smtClean="0"/>
              <a:t>Нотўғри</a:t>
            </a:r>
            <a:r>
              <a:rPr lang="ru-RU" i="1" dirty="0" smtClean="0"/>
              <a:t> </a:t>
            </a:r>
            <a:r>
              <a:rPr lang="ru-RU" i="1" dirty="0" err="1"/>
              <a:t>усул</a:t>
            </a:r>
            <a:r>
              <a:rPr lang="ru-RU" dirty="0"/>
              <a:t>. </a:t>
            </a:r>
            <a:r>
              <a:rPr lang="ru-RU" dirty="0" err="1"/>
              <a:t>Биринчи</a:t>
            </a:r>
            <a:r>
              <a:rPr lang="ru-RU" dirty="0"/>
              <a:t> </a:t>
            </a:r>
            <a:r>
              <a:rPr lang="ru-RU" dirty="0" err="1"/>
              <a:t>усулда</a:t>
            </a:r>
            <a:r>
              <a:rPr lang="ru-RU" dirty="0"/>
              <a:t> </a:t>
            </a:r>
            <a:r>
              <a:rPr lang="ru-RU" dirty="0" err="1"/>
              <a:t>такрорланувчи</a:t>
            </a:r>
            <a:r>
              <a:rPr lang="ru-RU" dirty="0"/>
              <a:t> </a:t>
            </a:r>
            <a:r>
              <a:rPr lang="ru-RU" dirty="0" err="1"/>
              <a:t>гурухлар</a:t>
            </a:r>
            <a:r>
              <a:rPr lang="ru-RU" dirty="0"/>
              <a:t> </a:t>
            </a:r>
            <a:r>
              <a:rPr lang="ru-RU" dirty="0" err="1"/>
              <a:t>ҳар</a:t>
            </a:r>
            <a:r>
              <a:rPr lang="ru-RU" dirty="0"/>
              <a:t> </a:t>
            </a:r>
            <a:r>
              <a:rPr lang="ru-RU" dirty="0" err="1" smtClean="0"/>
              <a:t>бир</a:t>
            </a:r>
            <a:r>
              <a:rPr lang="ru-RU" dirty="0" smtClean="0"/>
              <a:t> </a:t>
            </a:r>
            <a:r>
              <a:rPr lang="ru-RU" dirty="0" err="1" smtClean="0"/>
              <a:t>такрорланувчи</a:t>
            </a:r>
            <a:r>
              <a:rPr lang="ru-RU" dirty="0" smtClean="0"/>
              <a:t> </a:t>
            </a:r>
            <a:r>
              <a:rPr lang="ru-RU" dirty="0" err="1"/>
              <a:t>қиймат</a:t>
            </a:r>
            <a:r>
              <a:rPr lang="ru-RU" dirty="0"/>
              <a:t> </a:t>
            </a:r>
            <a:r>
              <a:rPr lang="ru-RU" dirty="0" err="1"/>
              <a:t>учун</a:t>
            </a:r>
            <a:r>
              <a:rPr lang="ru-RU" dirty="0"/>
              <a:t> </a:t>
            </a:r>
            <a:r>
              <a:rPr lang="ru-RU" dirty="0" err="1"/>
              <a:t>жадвалга</a:t>
            </a:r>
            <a:r>
              <a:rPr lang="ru-RU" dirty="0"/>
              <a:t> </a:t>
            </a:r>
            <a:r>
              <a:rPr lang="ru-RU" dirty="0" err="1"/>
              <a:t>алоҳида</a:t>
            </a:r>
            <a:r>
              <a:rPr lang="ru-RU" dirty="0"/>
              <a:t> </a:t>
            </a:r>
            <a:r>
              <a:rPr lang="ru-RU" dirty="0" err="1"/>
              <a:t>устун</a:t>
            </a:r>
            <a:r>
              <a:rPr lang="ru-RU" dirty="0"/>
              <a:t> </a:t>
            </a:r>
            <a:r>
              <a:rPr lang="ru-RU" dirty="0" err="1"/>
              <a:t>қўшиш</a:t>
            </a:r>
            <a:r>
              <a:rPr lang="ru-RU" dirty="0"/>
              <a:t> </a:t>
            </a:r>
            <a:r>
              <a:rPr lang="ru-RU" dirty="0" err="1"/>
              <a:t>орқали</a:t>
            </a:r>
            <a:r>
              <a:rPr lang="ru-RU" dirty="0"/>
              <a:t> </a:t>
            </a:r>
            <a:r>
              <a:rPr lang="ru-RU" dirty="0" err="1" smtClean="0"/>
              <a:t>бартараф</a:t>
            </a:r>
            <a:r>
              <a:rPr lang="ru-RU" dirty="0" smtClean="0"/>
              <a:t> </a:t>
            </a:r>
            <a:r>
              <a:rPr lang="ru-RU" dirty="0" err="1" smtClean="0"/>
              <a:t>этилади</a:t>
            </a:r>
            <a:r>
              <a:rPr lang="ru-RU" dirty="0"/>
              <a:t>. </a:t>
            </a:r>
            <a:r>
              <a:rPr lang="ru-RU" dirty="0" err="1"/>
              <a:t>Баъзи</a:t>
            </a:r>
            <a:r>
              <a:rPr lang="ru-RU" dirty="0"/>
              <a:t> </a:t>
            </a:r>
            <a:r>
              <a:rPr lang="ru-RU" dirty="0" err="1"/>
              <a:t>холатларда</a:t>
            </a:r>
            <a:r>
              <a:rPr lang="ru-RU" dirty="0"/>
              <a:t> </a:t>
            </a:r>
            <a:r>
              <a:rPr lang="ru-RU" dirty="0" err="1"/>
              <a:t>бу</a:t>
            </a:r>
            <a:r>
              <a:rPr lang="ru-RU" dirty="0"/>
              <a:t> </a:t>
            </a:r>
            <a:r>
              <a:rPr lang="ru-RU" dirty="0" err="1"/>
              <a:t>усул</a:t>
            </a:r>
            <a:r>
              <a:rPr lang="ru-RU" dirty="0"/>
              <a:t> </a:t>
            </a:r>
            <a:r>
              <a:rPr lang="ru-RU" dirty="0" err="1"/>
              <a:t>тўғри</a:t>
            </a:r>
            <a:r>
              <a:rPr lang="ru-RU" dirty="0"/>
              <a:t> </a:t>
            </a:r>
            <a:r>
              <a:rPr lang="ru-RU" dirty="0" err="1"/>
              <a:t>бўлади</a:t>
            </a:r>
            <a:r>
              <a:rPr lang="ru-RU" dirty="0"/>
              <a:t>. </a:t>
            </a:r>
            <a:r>
              <a:rPr lang="ru-RU" dirty="0" err="1"/>
              <a:t>Баъзи</a:t>
            </a:r>
            <a:r>
              <a:rPr lang="ru-RU" dirty="0"/>
              <a:t> </a:t>
            </a:r>
            <a:r>
              <a:rPr lang="ru-RU" dirty="0" err="1"/>
              <a:t>холатларда</a:t>
            </a:r>
            <a:r>
              <a:rPr lang="ru-RU" dirty="0"/>
              <a:t> </a:t>
            </a:r>
            <a:r>
              <a:rPr lang="ru-RU" dirty="0" err="1"/>
              <a:t>эса</a:t>
            </a:r>
            <a:r>
              <a:rPr lang="ru-RU" dirty="0"/>
              <a:t> </a:t>
            </a:r>
            <a:r>
              <a:rPr lang="ru-RU" dirty="0" err="1" smtClean="0"/>
              <a:t>жадвал</a:t>
            </a:r>
            <a:r>
              <a:rPr lang="ru-RU" dirty="0" smtClean="0"/>
              <a:t> </a:t>
            </a:r>
            <a:r>
              <a:rPr lang="ru-RU" dirty="0" err="1" smtClean="0"/>
              <a:t>биринич</a:t>
            </a:r>
            <a:r>
              <a:rPr lang="ru-RU" dirty="0" smtClean="0"/>
              <a:t> </a:t>
            </a:r>
            <a:r>
              <a:rPr lang="ru-RU" dirty="0" err="1"/>
              <a:t>нормал</a:t>
            </a:r>
            <a:r>
              <a:rPr lang="ru-RU" dirty="0"/>
              <a:t> </a:t>
            </a:r>
            <a:r>
              <a:rPr lang="ru-RU" dirty="0" err="1"/>
              <a:t>формага</a:t>
            </a:r>
            <a:r>
              <a:rPr lang="ru-RU" dirty="0"/>
              <a:t> </a:t>
            </a:r>
            <a:r>
              <a:rPr lang="ru-RU" dirty="0" err="1"/>
              <a:t>келгани</a:t>
            </a:r>
            <a:r>
              <a:rPr lang="ru-RU" dirty="0"/>
              <a:t> </a:t>
            </a:r>
            <a:r>
              <a:rPr lang="ru-RU" dirty="0" err="1"/>
              <a:t>билан</a:t>
            </a:r>
            <a:r>
              <a:rPr lang="ru-RU" dirty="0"/>
              <a:t> </a:t>
            </a:r>
            <a:r>
              <a:rPr lang="ru-RU" dirty="0" err="1"/>
              <a:t>гурухдаги</a:t>
            </a:r>
            <a:r>
              <a:rPr lang="ru-RU" dirty="0"/>
              <a:t> </a:t>
            </a:r>
            <a:r>
              <a:rPr lang="ru-RU" dirty="0" err="1"/>
              <a:t>қийматларнинг</a:t>
            </a:r>
            <a:r>
              <a:rPr lang="ru-RU" dirty="0"/>
              <a:t> сони </a:t>
            </a:r>
            <a:r>
              <a:rPr lang="ru-RU" dirty="0" err="1" smtClean="0"/>
              <a:t>билан</a:t>
            </a:r>
            <a:r>
              <a:rPr lang="ru-RU" dirty="0" smtClean="0"/>
              <a:t> </a:t>
            </a:r>
            <a:r>
              <a:rPr lang="ru-RU" dirty="0" err="1" smtClean="0"/>
              <a:t>боғлиқ</a:t>
            </a:r>
            <a:r>
              <a:rPr lang="ru-RU" dirty="0" smtClean="0"/>
              <a:t> </a:t>
            </a:r>
            <a:r>
              <a:rPr lang="ru-RU" dirty="0" err="1"/>
              <a:t>муаммо</a:t>
            </a:r>
            <a:r>
              <a:rPr lang="ru-RU" dirty="0"/>
              <a:t> </a:t>
            </a:r>
            <a:r>
              <a:rPr lang="ru-RU" dirty="0" err="1"/>
              <a:t>келиб</a:t>
            </a:r>
            <a:r>
              <a:rPr lang="ru-RU" dirty="0"/>
              <a:t> </a:t>
            </a:r>
            <a:r>
              <a:rPr lang="ru-RU" dirty="0" err="1" smtClean="0"/>
              <a:t>чиқади</a:t>
            </a:r>
            <a:r>
              <a:rPr lang="ru-RU" dirty="0" smtClean="0"/>
              <a:t>. </a:t>
            </a:r>
          </a:p>
          <a:p>
            <a:pPr marL="0" indent="0">
              <a:buNone/>
            </a:pPr>
            <a:r>
              <a:rPr lang="ru-RU" i="1" dirty="0" err="1" smtClean="0"/>
              <a:t>Мисол</a:t>
            </a:r>
            <a:r>
              <a:rPr lang="ru-RU" dirty="0"/>
              <a:t>. </a:t>
            </a:r>
            <a:r>
              <a:rPr lang="ru-RU" dirty="0" err="1"/>
              <a:t>Юқорида</a:t>
            </a:r>
            <a:r>
              <a:rPr lang="ru-RU" dirty="0"/>
              <a:t> </a:t>
            </a:r>
            <a:r>
              <a:rPr lang="ru-RU" dirty="0" err="1"/>
              <a:t>келтирилган</a:t>
            </a:r>
            <a:r>
              <a:rPr lang="ru-RU" dirty="0"/>
              <a:t> </a:t>
            </a:r>
            <a:r>
              <a:rPr lang="ru-RU" dirty="0" err="1"/>
              <a:t>жадвалда</a:t>
            </a:r>
            <a:r>
              <a:rPr lang="ru-RU" dirty="0"/>
              <a:t> </a:t>
            </a:r>
            <a:r>
              <a:rPr lang="en-US" i="1" dirty="0" err="1"/>
              <a:t>Farzand_ismlari</a:t>
            </a:r>
            <a:r>
              <a:rPr lang="en-US" i="1" dirty="0"/>
              <a:t> </a:t>
            </a:r>
            <a:r>
              <a:rPr lang="ru-RU" dirty="0" err="1" smtClean="0"/>
              <a:t>ва</a:t>
            </a:r>
            <a:r>
              <a:rPr lang="ru-RU" dirty="0" smtClean="0"/>
              <a:t> </a:t>
            </a:r>
            <a:r>
              <a:rPr lang="en-US" i="1" dirty="0" err="1" smtClean="0"/>
              <a:t>Farzand_tug_kun</a:t>
            </a:r>
            <a:r>
              <a:rPr lang="en-US" i="1" dirty="0" smtClean="0"/>
              <a:t> </a:t>
            </a:r>
            <a:r>
              <a:rPr lang="ru-RU" dirty="0" err="1"/>
              <a:t>устунларини</a:t>
            </a:r>
            <a:r>
              <a:rPr lang="ru-RU" dirty="0"/>
              <a:t> </a:t>
            </a:r>
            <a:r>
              <a:rPr lang="ru-RU" dirty="0" err="1"/>
              <a:t>учта</a:t>
            </a:r>
            <a:r>
              <a:rPr lang="ru-RU" dirty="0"/>
              <a:t> </a:t>
            </a:r>
            <a:r>
              <a:rPr lang="ru-RU" dirty="0" err="1"/>
              <a:t>устунга</a:t>
            </a:r>
            <a:r>
              <a:rPr lang="ru-RU" dirty="0"/>
              <a:t> </a:t>
            </a:r>
            <a:r>
              <a:rPr lang="ru-RU" dirty="0" err="1"/>
              <a:t>ажратамиз</a:t>
            </a:r>
            <a:r>
              <a:rPr lang="ru-RU" dirty="0"/>
              <a:t>.</a:t>
            </a:r>
          </a:p>
        </p:txBody>
      </p:sp>
    </p:spTree>
    <p:extLst>
      <p:ext uri="{BB962C8B-B14F-4D97-AF65-F5344CB8AC3E}">
        <p14:creationId xmlns:p14="http://schemas.microsoft.com/office/powerpoint/2010/main" val="1036186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rotWithShape="1">
          <a:blip r:embed="rId2"/>
          <a:srcRect l="10397" t="33055" r="7083" b="31206"/>
          <a:stretch/>
        </p:blipFill>
        <p:spPr>
          <a:xfrm>
            <a:off x="664334" y="2047740"/>
            <a:ext cx="10689466" cy="2614412"/>
          </a:xfrm>
          <a:prstGeom prst="rect">
            <a:avLst/>
          </a:prstGeom>
        </p:spPr>
      </p:pic>
    </p:spTree>
    <p:extLst>
      <p:ext uri="{BB962C8B-B14F-4D97-AF65-F5344CB8AC3E}">
        <p14:creationId xmlns:p14="http://schemas.microsoft.com/office/powerpoint/2010/main" val="152844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80374"/>
          </a:xfrm>
        </p:spPr>
        <p:txBody>
          <a:bodyPr>
            <a:normAutofit fontScale="90000"/>
          </a:bodyPr>
          <a:lstStyle/>
          <a:p>
            <a:r>
              <a:rPr lang="ru-RU" dirty="0" err="1" smtClean="0"/>
              <a:t>Расмда</a:t>
            </a:r>
            <a:r>
              <a:rPr lang="ru-RU" dirty="0" smtClean="0"/>
              <a:t> </a:t>
            </a:r>
            <a:r>
              <a:rPr lang="ru-RU" dirty="0" err="1" smtClean="0"/>
              <a:t>келтирилган</a:t>
            </a:r>
            <a:r>
              <a:rPr lang="ru-RU" dirty="0" smtClean="0"/>
              <a:t> </a:t>
            </a:r>
            <a:r>
              <a:rPr lang="ru-RU" dirty="0" err="1"/>
              <a:t>жадвал</a:t>
            </a:r>
            <a:r>
              <a:rPr lang="ru-RU" dirty="0"/>
              <a:t> </a:t>
            </a:r>
            <a:r>
              <a:rPr lang="ru-RU" dirty="0" err="1"/>
              <a:t>биринчи</a:t>
            </a:r>
            <a:r>
              <a:rPr lang="ru-RU" dirty="0"/>
              <a:t> </a:t>
            </a:r>
            <a:r>
              <a:rPr lang="ru-RU" dirty="0" err="1"/>
              <a:t>нормал</a:t>
            </a:r>
            <a:r>
              <a:rPr lang="ru-RU" dirty="0"/>
              <a:t> форма </a:t>
            </a:r>
            <a:r>
              <a:rPr lang="ru-RU" dirty="0" err="1" smtClean="0"/>
              <a:t>талабларини</a:t>
            </a:r>
            <a:r>
              <a:rPr lang="ru-RU" dirty="0" smtClean="0"/>
              <a:t> </a:t>
            </a:r>
            <a:r>
              <a:rPr lang="ru-RU" dirty="0" err="1" smtClean="0"/>
              <a:t>қаноатлантиради</a:t>
            </a:r>
            <a:r>
              <a:rPr lang="ru-RU" dirty="0"/>
              <a:t>. </a:t>
            </a:r>
            <a:r>
              <a:rPr lang="ru-RU" dirty="0" err="1"/>
              <a:t>Бироқ</a:t>
            </a:r>
            <a:r>
              <a:rPr lang="ru-RU" dirty="0"/>
              <a:t> </a:t>
            </a:r>
            <a:r>
              <a:rPr lang="ru-RU" dirty="0" err="1"/>
              <a:t>унда</a:t>
            </a:r>
            <a:r>
              <a:rPr lang="ru-RU" dirty="0"/>
              <a:t> </a:t>
            </a:r>
            <a:r>
              <a:rPr lang="ru-RU" dirty="0" err="1"/>
              <a:t>бир</a:t>
            </a:r>
            <a:r>
              <a:rPr lang="ru-RU" dirty="0"/>
              <a:t> </a:t>
            </a:r>
            <a:r>
              <a:rPr lang="ru-RU" dirty="0" err="1"/>
              <a:t>қатор</a:t>
            </a:r>
            <a:r>
              <a:rPr lang="ru-RU" dirty="0"/>
              <a:t> </a:t>
            </a:r>
            <a:r>
              <a:rPr lang="ru-RU" dirty="0" err="1"/>
              <a:t>муаммолар</a:t>
            </a:r>
            <a:r>
              <a:rPr lang="ru-RU" dirty="0"/>
              <a:t> </a:t>
            </a:r>
            <a:r>
              <a:rPr lang="ru-RU" dirty="0" err="1"/>
              <a:t>вужудга</a:t>
            </a:r>
            <a:r>
              <a:rPr lang="ru-RU" dirty="0"/>
              <a:t> </a:t>
            </a:r>
            <a:r>
              <a:rPr lang="ru-RU" dirty="0" err="1"/>
              <a:t>келган</a:t>
            </a:r>
            <a:r>
              <a:rPr lang="ru-RU" dirty="0"/>
              <a:t>.</a:t>
            </a:r>
            <a:br>
              <a:rPr lang="ru-RU" dirty="0"/>
            </a:br>
            <a:r>
              <a:rPr lang="ru-RU" dirty="0"/>
              <a:t> </a:t>
            </a:r>
            <a:r>
              <a:rPr lang="ru-RU" dirty="0" err="1"/>
              <a:t>Жадвалда</a:t>
            </a:r>
            <a:r>
              <a:rPr lang="ru-RU" dirty="0"/>
              <a:t> </a:t>
            </a:r>
            <a:r>
              <a:rPr lang="ru-RU" dirty="0" err="1"/>
              <a:t>хар</a:t>
            </a:r>
            <a:r>
              <a:rPr lang="ru-RU" dirty="0"/>
              <a:t> </a:t>
            </a:r>
            <a:r>
              <a:rPr lang="ru-RU" dirty="0" err="1"/>
              <a:t>бир</a:t>
            </a:r>
            <a:r>
              <a:rPr lang="ru-RU" dirty="0"/>
              <a:t> ходим </a:t>
            </a:r>
            <a:r>
              <a:rPr lang="ru-RU" dirty="0" err="1"/>
              <a:t>учун</a:t>
            </a:r>
            <a:r>
              <a:rPr lang="ru-RU" dirty="0"/>
              <a:t> </a:t>
            </a:r>
            <a:r>
              <a:rPr lang="ru-RU" dirty="0" err="1"/>
              <a:t>фақат</a:t>
            </a:r>
            <a:r>
              <a:rPr lang="ru-RU" dirty="0"/>
              <a:t> </a:t>
            </a:r>
            <a:r>
              <a:rPr lang="ru-RU" dirty="0" err="1"/>
              <a:t>учта</a:t>
            </a:r>
            <a:r>
              <a:rPr lang="ru-RU" dirty="0"/>
              <a:t> </a:t>
            </a:r>
            <a:r>
              <a:rPr lang="ru-RU" dirty="0" err="1"/>
              <a:t>фарзанд</a:t>
            </a:r>
            <a:r>
              <a:rPr lang="ru-RU" dirty="0"/>
              <a:t> </a:t>
            </a:r>
            <a:r>
              <a:rPr lang="ru-RU" dirty="0" err="1"/>
              <a:t>ибалн</a:t>
            </a:r>
            <a:r>
              <a:rPr lang="ru-RU" dirty="0"/>
              <a:t> </a:t>
            </a:r>
            <a:r>
              <a:rPr lang="ru-RU" dirty="0" err="1" smtClean="0"/>
              <a:t>чегараланган</a:t>
            </a:r>
            <a:r>
              <a:rPr lang="ru-RU" dirty="0" smtClean="0"/>
              <a:t>. </a:t>
            </a:r>
            <a:r>
              <a:rPr lang="ru-RU" dirty="0" err="1" smtClean="0"/>
              <a:t>Унда</a:t>
            </a:r>
            <a:r>
              <a:rPr lang="ru-RU" dirty="0" smtClean="0"/>
              <a:t> </a:t>
            </a:r>
            <a:r>
              <a:rPr lang="ru-RU" dirty="0" err="1"/>
              <a:t>ходимнинг</a:t>
            </a:r>
            <a:r>
              <a:rPr lang="ru-RU" dirty="0"/>
              <a:t> 4-фарзанди </a:t>
            </a:r>
            <a:r>
              <a:rPr lang="ru-RU" dirty="0" err="1"/>
              <a:t>хақида</a:t>
            </a:r>
            <a:r>
              <a:rPr lang="ru-RU" dirty="0"/>
              <a:t> </a:t>
            </a:r>
            <a:r>
              <a:rPr lang="ru-RU" dirty="0" err="1"/>
              <a:t>маълумот</a:t>
            </a:r>
            <a:r>
              <a:rPr lang="ru-RU" dirty="0"/>
              <a:t> </a:t>
            </a:r>
            <a:r>
              <a:rPr lang="ru-RU" dirty="0" err="1"/>
              <a:t>сақлаш</a:t>
            </a:r>
            <a:r>
              <a:rPr lang="ru-RU" dirty="0"/>
              <a:t> </a:t>
            </a:r>
            <a:r>
              <a:rPr lang="ru-RU" dirty="0" err="1"/>
              <a:t>имкони</a:t>
            </a:r>
            <a:r>
              <a:rPr lang="ru-RU" dirty="0"/>
              <a:t> </a:t>
            </a:r>
            <a:r>
              <a:rPr lang="ru-RU" dirty="0" err="1"/>
              <a:t>йўқ</a:t>
            </a:r>
            <a:r>
              <a:rPr lang="ru-RU" dirty="0"/>
              <a:t>.</a:t>
            </a:r>
            <a:br>
              <a:rPr lang="ru-RU" dirty="0"/>
            </a:br>
            <a:r>
              <a:rPr lang="ru-RU" dirty="0" smtClean="0"/>
              <a:t>1. </a:t>
            </a:r>
            <a:r>
              <a:rPr lang="ru-RU" dirty="0" err="1" smtClean="0"/>
              <a:t>Ходимларнинг</a:t>
            </a:r>
            <a:r>
              <a:rPr lang="ru-RU" dirty="0" smtClean="0"/>
              <a:t> </a:t>
            </a:r>
            <a:r>
              <a:rPr lang="ru-RU" dirty="0" err="1"/>
              <a:t>фарзанди</a:t>
            </a:r>
            <a:r>
              <a:rPr lang="ru-RU" dirty="0"/>
              <a:t> </a:t>
            </a:r>
            <a:r>
              <a:rPr lang="ru-RU" dirty="0" err="1"/>
              <a:t>учтадан</a:t>
            </a:r>
            <a:r>
              <a:rPr lang="ru-RU" dirty="0"/>
              <a:t> </a:t>
            </a:r>
            <a:r>
              <a:rPr lang="ru-RU" dirty="0" err="1"/>
              <a:t>кам</a:t>
            </a:r>
            <a:r>
              <a:rPr lang="ru-RU" dirty="0"/>
              <a:t> </a:t>
            </a:r>
            <a:r>
              <a:rPr lang="ru-RU" dirty="0" err="1"/>
              <a:t>бўлган</a:t>
            </a:r>
            <a:r>
              <a:rPr lang="ru-RU" dirty="0"/>
              <a:t> </a:t>
            </a:r>
            <a:r>
              <a:rPr lang="ru-RU" dirty="0" err="1"/>
              <a:t>ходимларда</a:t>
            </a:r>
            <a:r>
              <a:rPr lang="ru-RU" dirty="0"/>
              <a:t> </a:t>
            </a:r>
            <a:r>
              <a:rPr lang="ru-RU" dirty="0" err="1" smtClean="0"/>
              <a:t>жадвалнинг</a:t>
            </a:r>
            <a:r>
              <a:rPr lang="ru-RU" dirty="0" smtClean="0"/>
              <a:t> </a:t>
            </a:r>
            <a:r>
              <a:rPr lang="ru-RU" dirty="0" err="1" smtClean="0"/>
              <a:t>кўгина</a:t>
            </a:r>
            <a:r>
              <a:rPr lang="ru-RU" dirty="0" smtClean="0"/>
              <a:t> </a:t>
            </a:r>
            <a:r>
              <a:rPr lang="ru-RU" dirty="0" err="1"/>
              <a:t>қисми</a:t>
            </a:r>
            <a:r>
              <a:rPr lang="ru-RU" dirty="0"/>
              <a:t> </a:t>
            </a:r>
            <a:r>
              <a:rPr lang="ru-RU" dirty="0" err="1"/>
              <a:t>бекор</a:t>
            </a:r>
            <a:r>
              <a:rPr lang="ru-RU" dirty="0"/>
              <a:t> </a:t>
            </a:r>
            <a:r>
              <a:rPr lang="ru-RU" dirty="0" err="1"/>
              <a:t>қолади</a:t>
            </a:r>
            <a:r>
              <a:rPr lang="ru-RU" dirty="0" smtClean="0"/>
              <a:t>.</a:t>
            </a:r>
            <a:br>
              <a:rPr lang="ru-RU" dirty="0" smtClean="0"/>
            </a:br>
            <a:r>
              <a:rPr lang="ru-RU" dirty="0" smtClean="0"/>
              <a:t>2. </a:t>
            </a:r>
            <a:r>
              <a:rPr lang="ru-RU" dirty="0" err="1" smtClean="0"/>
              <a:t>Конкрет</a:t>
            </a:r>
            <a:r>
              <a:rPr lang="ru-RU" dirty="0" smtClean="0"/>
              <a:t> </a:t>
            </a:r>
            <a:r>
              <a:rPr lang="ru-RU" dirty="0" err="1"/>
              <a:t>фарзандни</a:t>
            </a:r>
            <a:r>
              <a:rPr lang="ru-RU" dirty="0"/>
              <a:t> </a:t>
            </a:r>
            <a:r>
              <a:rPr lang="ru-RU" dirty="0" err="1"/>
              <a:t>излаш</a:t>
            </a:r>
            <a:r>
              <a:rPr lang="ru-RU" dirty="0"/>
              <a:t> </a:t>
            </a:r>
            <a:r>
              <a:rPr lang="ru-RU" dirty="0" err="1"/>
              <a:t>амали</a:t>
            </a:r>
            <a:r>
              <a:rPr lang="ru-RU" dirty="0"/>
              <a:t> </a:t>
            </a:r>
            <a:r>
              <a:rPr lang="ru-RU" dirty="0" err="1"/>
              <a:t>мураккаблашади</a:t>
            </a:r>
            <a:r>
              <a:rPr lang="ru-RU" dirty="0"/>
              <a:t>.</a:t>
            </a:r>
          </a:p>
        </p:txBody>
      </p:sp>
    </p:spTree>
    <p:extLst>
      <p:ext uri="{BB962C8B-B14F-4D97-AF65-F5344CB8AC3E}">
        <p14:creationId xmlns:p14="http://schemas.microsoft.com/office/powerpoint/2010/main" val="1241155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80374"/>
          </a:xfrm>
        </p:spPr>
        <p:txBody>
          <a:bodyPr>
            <a:normAutofit/>
          </a:bodyPr>
          <a:lstStyle/>
          <a:p>
            <a:pPr algn="just"/>
            <a:r>
              <a:rPr lang="ru-RU" sz="2800" i="1" dirty="0" err="1"/>
              <a:t>Тўғри</a:t>
            </a:r>
            <a:r>
              <a:rPr lang="ru-RU" sz="2800" i="1" dirty="0"/>
              <a:t> </a:t>
            </a:r>
            <a:r>
              <a:rPr lang="ru-RU" sz="2800" i="1" dirty="0" err="1"/>
              <a:t>усул</a:t>
            </a:r>
            <a:r>
              <a:rPr lang="ru-RU" sz="2800" dirty="0"/>
              <a:t>. </a:t>
            </a:r>
            <a:r>
              <a:rPr lang="ru-RU" sz="2800" dirty="0" err="1"/>
              <a:t>Иккинчи</a:t>
            </a:r>
            <a:r>
              <a:rPr lang="ru-RU" sz="2800" dirty="0"/>
              <a:t> </a:t>
            </a:r>
            <a:r>
              <a:rPr lang="ru-RU" sz="2800" dirty="0" err="1"/>
              <a:t>усулда</a:t>
            </a:r>
            <a:r>
              <a:rPr lang="ru-RU" sz="2800" dirty="0"/>
              <a:t> </a:t>
            </a:r>
            <a:r>
              <a:rPr lang="ru-RU" sz="2800" dirty="0" err="1"/>
              <a:t>боланғич</a:t>
            </a:r>
            <a:r>
              <a:rPr lang="ru-RU" sz="2800" dirty="0"/>
              <a:t> </a:t>
            </a:r>
            <a:r>
              <a:rPr lang="ru-RU" sz="2800" dirty="0" err="1"/>
              <a:t>жадвалдаги</a:t>
            </a:r>
            <a:r>
              <a:rPr lang="ru-RU" sz="2800" dirty="0"/>
              <a:t> </a:t>
            </a:r>
            <a:r>
              <a:rPr lang="ru-RU" sz="2800" dirty="0" err="1"/>
              <a:t>бирор</a:t>
            </a:r>
            <a:r>
              <a:rPr lang="ru-RU" sz="2800" dirty="0"/>
              <a:t> атрибут </a:t>
            </a:r>
            <a:r>
              <a:rPr lang="ru-RU" sz="2800" dirty="0" err="1"/>
              <a:t>ёки</a:t>
            </a:r>
            <a:r>
              <a:rPr lang="ru-RU" sz="2800" dirty="0"/>
              <a:t/>
            </a:r>
            <a:br>
              <a:rPr lang="ru-RU" sz="2800" dirty="0"/>
            </a:br>
            <a:r>
              <a:rPr lang="ru-RU" sz="2800" dirty="0" err="1"/>
              <a:t>атрибутлар</a:t>
            </a:r>
            <a:r>
              <a:rPr lang="ru-RU" sz="2800" dirty="0"/>
              <a:t> калит </a:t>
            </a:r>
            <a:r>
              <a:rPr lang="ru-RU" sz="2800" dirty="0" err="1"/>
              <a:t>сифатида</a:t>
            </a:r>
            <a:r>
              <a:rPr lang="ru-RU" sz="2800" dirty="0"/>
              <a:t> </a:t>
            </a:r>
            <a:r>
              <a:rPr lang="ru-RU" sz="2800" dirty="0" err="1"/>
              <a:t>белгиланади</a:t>
            </a:r>
            <a:r>
              <a:rPr lang="ru-RU" sz="2800" dirty="0"/>
              <a:t>, </a:t>
            </a:r>
            <a:r>
              <a:rPr lang="ru-RU" sz="2800" dirty="0" err="1"/>
              <a:t>кейин</a:t>
            </a:r>
            <a:r>
              <a:rPr lang="ru-RU" sz="2800" dirty="0"/>
              <a:t> </a:t>
            </a:r>
            <a:r>
              <a:rPr lang="ru-RU" sz="2800" dirty="0" err="1"/>
              <a:t>такроланувчи</a:t>
            </a:r>
            <a:r>
              <a:rPr lang="ru-RU" sz="2800" dirty="0"/>
              <a:t> </a:t>
            </a:r>
            <a:r>
              <a:rPr lang="ru-RU" sz="2800" dirty="0" err="1"/>
              <a:t>гурухлар</a:t>
            </a:r>
            <a:r>
              <a:rPr lang="ru-RU" sz="2800" dirty="0"/>
              <a:t> </a:t>
            </a:r>
            <a:r>
              <a:rPr lang="ru-RU" sz="2800" dirty="0" err="1" smtClean="0"/>
              <a:t>жорий</a:t>
            </a:r>
            <a:r>
              <a:rPr lang="ru-RU" sz="2800" dirty="0" smtClean="0"/>
              <a:t> </a:t>
            </a:r>
            <a:r>
              <a:rPr lang="ru-RU" sz="2800" dirty="0" err="1" smtClean="0"/>
              <a:t>жадвалдан</a:t>
            </a:r>
            <a:r>
              <a:rPr lang="ru-RU" sz="2800" dirty="0" smtClean="0"/>
              <a:t> </a:t>
            </a:r>
            <a:r>
              <a:rPr lang="ru-RU" sz="2800" dirty="0" err="1"/>
              <a:t>олиниб</a:t>
            </a:r>
            <a:r>
              <a:rPr lang="ru-RU" sz="2800" dirty="0"/>
              <a:t> </a:t>
            </a:r>
            <a:r>
              <a:rPr lang="ru-RU" sz="2800" dirty="0" err="1"/>
              <a:t>алохида</a:t>
            </a:r>
            <a:r>
              <a:rPr lang="ru-RU" sz="2800" dirty="0"/>
              <a:t> </a:t>
            </a:r>
            <a:r>
              <a:rPr lang="ru-RU" sz="2800" dirty="0" err="1"/>
              <a:t>жадвалга</a:t>
            </a:r>
            <a:r>
              <a:rPr lang="ru-RU" sz="2800" dirty="0"/>
              <a:t> </a:t>
            </a:r>
            <a:r>
              <a:rPr lang="ru-RU" sz="2800" dirty="0" err="1"/>
              <a:t>ўтказилади</a:t>
            </a:r>
            <a:r>
              <a:rPr lang="ru-RU" sz="2800" dirty="0"/>
              <a:t>. Бунда </a:t>
            </a:r>
            <a:r>
              <a:rPr lang="ru-RU" sz="2800" dirty="0" err="1" smtClean="0"/>
              <a:t>такрорлунвчи</a:t>
            </a:r>
            <a:r>
              <a:rPr lang="ru-RU" sz="2800" dirty="0" smtClean="0"/>
              <a:t> </a:t>
            </a:r>
            <a:r>
              <a:rPr lang="ru-RU" sz="2800" dirty="0" err="1" smtClean="0"/>
              <a:t>гурухдаги</a:t>
            </a:r>
            <a:r>
              <a:rPr lang="ru-RU" sz="2800" dirty="0" smtClean="0"/>
              <a:t> </a:t>
            </a:r>
            <a:r>
              <a:rPr lang="ru-RU" sz="2800" dirty="0" err="1"/>
              <a:t>ҳар</a:t>
            </a:r>
            <a:r>
              <a:rPr lang="ru-RU" sz="2800" dirty="0"/>
              <a:t> </a:t>
            </a:r>
            <a:r>
              <a:rPr lang="ru-RU" sz="2800" dirty="0" err="1"/>
              <a:t>бир</a:t>
            </a:r>
            <a:r>
              <a:rPr lang="ru-RU" sz="2800" dirty="0"/>
              <a:t> </a:t>
            </a:r>
            <a:r>
              <a:rPr lang="ru-RU" sz="2800" dirty="0" err="1"/>
              <a:t>қиймат</a:t>
            </a:r>
            <a:r>
              <a:rPr lang="ru-RU" sz="2800" dirty="0"/>
              <a:t> калит </a:t>
            </a:r>
            <a:r>
              <a:rPr lang="ru-RU" sz="2800" dirty="0" err="1"/>
              <a:t>нусхаси</a:t>
            </a:r>
            <a:r>
              <a:rPr lang="ru-RU" sz="2800" dirty="0"/>
              <a:t> </a:t>
            </a:r>
            <a:r>
              <a:rPr lang="ru-RU" sz="2800" dirty="0" err="1"/>
              <a:t>билан</a:t>
            </a:r>
            <a:r>
              <a:rPr lang="ru-RU" sz="2800" dirty="0"/>
              <a:t> </a:t>
            </a:r>
            <a:r>
              <a:rPr lang="ru-RU" sz="2800" dirty="0" err="1"/>
              <a:t>бирга</a:t>
            </a:r>
            <a:r>
              <a:rPr lang="ru-RU" sz="2800" dirty="0"/>
              <a:t> </a:t>
            </a:r>
            <a:r>
              <a:rPr lang="ru-RU" sz="2800" dirty="0" err="1"/>
              <a:t>янги</a:t>
            </a:r>
            <a:r>
              <a:rPr lang="ru-RU" sz="2800" dirty="0"/>
              <a:t> </a:t>
            </a:r>
            <a:r>
              <a:rPr lang="ru-RU" sz="2800" dirty="0" err="1" smtClean="0"/>
              <a:t>жадвалга</a:t>
            </a:r>
            <a:r>
              <a:rPr lang="ru-RU" sz="2800" dirty="0" smtClean="0"/>
              <a:t> </a:t>
            </a:r>
            <a:r>
              <a:rPr lang="ru-RU" sz="2800" dirty="0" err="1" smtClean="0"/>
              <a:t>ўтказилади</a:t>
            </a:r>
            <a:r>
              <a:rPr lang="ru-RU" sz="2800" dirty="0"/>
              <a:t>. Янги </a:t>
            </a:r>
            <a:r>
              <a:rPr lang="ru-RU" sz="2800" dirty="0" err="1"/>
              <a:t>жадвалга</a:t>
            </a:r>
            <a:r>
              <a:rPr lang="ru-RU" sz="2800" dirty="0"/>
              <a:t> </a:t>
            </a:r>
            <a:r>
              <a:rPr lang="ru-RU" sz="2800" dirty="0" err="1"/>
              <a:t>ўтказиш</a:t>
            </a:r>
            <a:r>
              <a:rPr lang="ru-RU" sz="2800" dirty="0"/>
              <a:t> </a:t>
            </a:r>
            <a:r>
              <a:rPr lang="ru-RU" sz="2800" dirty="0" err="1"/>
              <a:t>ҳар</a:t>
            </a:r>
            <a:r>
              <a:rPr lang="ru-RU" sz="2800" dirty="0"/>
              <a:t> </a:t>
            </a:r>
            <a:r>
              <a:rPr lang="ru-RU" sz="2800" dirty="0" err="1"/>
              <a:t>бир</a:t>
            </a:r>
            <a:r>
              <a:rPr lang="ru-RU" sz="2800" dirty="0"/>
              <a:t> </a:t>
            </a:r>
            <a:r>
              <a:rPr lang="ru-RU" sz="2800" dirty="0" err="1"/>
              <a:t>такрорланувчи</a:t>
            </a:r>
            <a:r>
              <a:rPr lang="ru-RU" sz="2800" dirty="0"/>
              <a:t> </a:t>
            </a:r>
            <a:r>
              <a:rPr lang="ru-RU" sz="2800" dirty="0" err="1"/>
              <a:t>гурух</a:t>
            </a:r>
            <a:r>
              <a:rPr lang="ru-RU" sz="2800" dirty="0"/>
              <a:t> </a:t>
            </a:r>
            <a:r>
              <a:rPr lang="ru-RU" sz="2800" dirty="0" err="1" smtClean="0"/>
              <a:t>учун</a:t>
            </a:r>
            <a:r>
              <a:rPr lang="ru-RU" sz="2800" dirty="0" smtClean="0"/>
              <a:t> </a:t>
            </a:r>
            <a:r>
              <a:rPr lang="ru-RU" sz="2800" dirty="0" err="1" smtClean="0"/>
              <a:t>бажарилади</a:t>
            </a:r>
            <a:r>
              <a:rPr lang="ru-RU" sz="2800" dirty="0"/>
              <a:t>. </a:t>
            </a:r>
            <a:r>
              <a:rPr lang="ru-RU" sz="2800" dirty="0" err="1"/>
              <a:t>Агар</a:t>
            </a:r>
            <a:r>
              <a:rPr lang="ru-RU" sz="2800" dirty="0"/>
              <a:t> </a:t>
            </a:r>
            <a:r>
              <a:rPr lang="ru-RU" sz="2800" dirty="0" err="1"/>
              <a:t>яратилган</a:t>
            </a:r>
            <a:r>
              <a:rPr lang="ru-RU" sz="2800" dirty="0"/>
              <a:t> </a:t>
            </a:r>
            <a:r>
              <a:rPr lang="ru-RU" sz="2800" dirty="0" err="1"/>
              <a:t>жадвалда</a:t>
            </a:r>
            <a:r>
              <a:rPr lang="ru-RU" sz="2800" dirty="0"/>
              <a:t> </a:t>
            </a:r>
            <a:r>
              <a:rPr lang="ru-RU" sz="2800" dirty="0" err="1"/>
              <a:t>ҳам</a:t>
            </a:r>
            <a:r>
              <a:rPr lang="ru-RU" sz="2800" dirty="0"/>
              <a:t> </a:t>
            </a:r>
            <a:r>
              <a:rPr lang="ru-RU" sz="2800" dirty="0" err="1"/>
              <a:t>такрорланувчи</a:t>
            </a:r>
            <a:r>
              <a:rPr lang="ru-RU" sz="2800" dirty="0"/>
              <a:t> </a:t>
            </a:r>
            <a:r>
              <a:rPr lang="ru-RU" sz="2800" dirty="0" err="1"/>
              <a:t>гурухлар</a:t>
            </a:r>
            <a:r>
              <a:rPr lang="ru-RU" sz="2800" dirty="0"/>
              <a:t> </a:t>
            </a:r>
            <a:r>
              <a:rPr lang="ru-RU" sz="2800" dirty="0" err="1" smtClean="0"/>
              <a:t>мавжуд</a:t>
            </a:r>
            <a:r>
              <a:rPr lang="ru-RU" sz="2800" dirty="0" smtClean="0"/>
              <a:t> </a:t>
            </a:r>
            <a:r>
              <a:rPr lang="ru-RU" sz="2800" dirty="0" err="1" smtClean="0"/>
              <a:t>бўлса</a:t>
            </a:r>
            <a:r>
              <a:rPr lang="ru-RU" sz="2800" dirty="0" smtClean="0"/>
              <a:t> </a:t>
            </a:r>
            <a:r>
              <a:rPr lang="ru-RU" sz="2800" dirty="0"/>
              <a:t>улар </a:t>
            </a:r>
            <a:r>
              <a:rPr lang="ru-RU" sz="2800" dirty="0" err="1"/>
              <a:t>учун</a:t>
            </a:r>
            <a:r>
              <a:rPr lang="ru-RU" sz="2800" dirty="0"/>
              <a:t> </a:t>
            </a:r>
            <a:r>
              <a:rPr lang="ru-RU" sz="2800" dirty="0" err="1"/>
              <a:t>ҳам</a:t>
            </a:r>
            <a:r>
              <a:rPr lang="ru-RU" sz="2800" dirty="0"/>
              <a:t> </a:t>
            </a:r>
            <a:r>
              <a:rPr lang="ru-RU" sz="2800" dirty="0" err="1"/>
              <a:t>тўғри</a:t>
            </a:r>
            <a:r>
              <a:rPr lang="ru-RU" sz="2800" dirty="0"/>
              <a:t> </a:t>
            </a:r>
            <a:r>
              <a:rPr lang="ru-RU" sz="2800" dirty="0" err="1"/>
              <a:t>ёки</a:t>
            </a:r>
            <a:r>
              <a:rPr lang="ru-RU" sz="2800" dirty="0"/>
              <a:t> </a:t>
            </a:r>
            <a:r>
              <a:rPr lang="ru-RU" sz="2800" dirty="0" err="1"/>
              <a:t>нотўғри</a:t>
            </a:r>
            <a:r>
              <a:rPr lang="ru-RU" sz="2800" dirty="0"/>
              <a:t> </a:t>
            </a:r>
            <a:r>
              <a:rPr lang="ru-RU" sz="2800" dirty="0" err="1"/>
              <a:t>усул</a:t>
            </a:r>
            <a:r>
              <a:rPr lang="ru-RU" sz="2800" dirty="0"/>
              <a:t> </a:t>
            </a:r>
            <a:r>
              <a:rPr lang="ru-RU" sz="2800" dirty="0" err="1"/>
              <a:t>қўлланилади</a:t>
            </a:r>
            <a:r>
              <a:rPr lang="ru-RU" sz="2800" smtClean="0"/>
              <a:t>.</a:t>
            </a:r>
            <a:br>
              <a:rPr lang="ru-RU" sz="2800" smtClean="0"/>
            </a:br>
            <a:r>
              <a:rPr lang="ru-RU" sz="2800" dirty="0"/>
              <a:t/>
            </a:r>
            <a:br>
              <a:rPr lang="ru-RU" sz="2800" dirty="0"/>
            </a:br>
            <a:r>
              <a:rPr lang="ru-RU" sz="2800" i="1" dirty="0" err="1"/>
              <a:t>Мисол</a:t>
            </a:r>
            <a:r>
              <a:rPr lang="ru-RU" sz="2800" dirty="0"/>
              <a:t>. </a:t>
            </a:r>
            <a:r>
              <a:rPr lang="ru-RU" sz="2800" dirty="0" err="1"/>
              <a:t>Келтирилган</a:t>
            </a:r>
            <a:r>
              <a:rPr lang="ru-RU" sz="2800" dirty="0"/>
              <a:t> </a:t>
            </a:r>
            <a:r>
              <a:rPr lang="ru-RU" sz="2800" dirty="0" err="1"/>
              <a:t>мисолда</a:t>
            </a:r>
            <a:r>
              <a:rPr lang="ru-RU" sz="2800" dirty="0"/>
              <a:t> </a:t>
            </a:r>
            <a:r>
              <a:rPr lang="ru-RU" sz="2800" dirty="0" err="1"/>
              <a:t>фарзанд</a:t>
            </a:r>
            <a:r>
              <a:rPr lang="ru-RU" sz="2800" dirty="0"/>
              <a:t> </a:t>
            </a:r>
            <a:r>
              <a:rPr lang="ru-RU" sz="2800" dirty="0" err="1"/>
              <a:t>исмлари</a:t>
            </a:r>
            <a:r>
              <a:rPr lang="ru-RU" sz="2800" dirty="0"/>
              <a:t> </a:t>
            </a:r>
            <a:r>
              <a:rPr lang="ru-RU" sz="2800" dirty="0" err="1"/>
              <a:t>ва</a:t>
            </a:r>
            <a:r>
              <a:rPr lang="ru-RU" sz="2800" dirty="0"/>
              <a:t> </a:t>
            </a:r>
            <a:r>
              <a:rPr lang="ru-RU" sz="2800" dirty="0" err="1"/>
              <a:t>туҳилган</a:t>
            </a:r>
            <a:r>
              <a:rPr lang="ru-RU" sz="2800" dirty="0"/>
              <a:t> </a:t>
            </a:r>
            <a:r>
              <a:rPr lang="ru-RU" sz="2800" dirty="0" err="1"/>
              <a:t>кунлари</a:t>
            </a:r>
            <a:r>
              <a:rPr lang="ru-RU" sz="2800" dirty="0"/>
              <a:t/>
            </a:r>
            <a:br>
              <a:rPr lang="ru-RU" sz="2800" dirty="0"/>
            </a:br>
            <a:r>
              <a:rPr lang="ru-RU" sz="2800" dirty="0" err="1"/>
              <a:t>хақидаги</a:t>
            </a:r>
            <a:r>
              <a:rPr lang="ru-RU" sz="2800" dirty="0"/>
              <a:t> </a:t>
            </a:r>
            <a:r>
              <a:rPr lang="ru-RU" sz="2800" dirty="0" err="1"/>
              <a:t>маълумотлар</a:t>
            </a:r>
            <a:r>
              <a:rPr lang="ru-RU" sz="2800" dirty="0"/>
              <a:t> </a:t>
            </a:r>
            <a:r>
              <a:rPr lang="ru-RU" sz="2800" dirty="0" err="1"/>
              <a:t>янги</a:t>
            </a:r>
            <a:r>
              <a:rPr lang="ru-RU" sz="2800" dirty="0"/>
              <a:t> </a:t>
            </a:r>
            <a:r>
              <a:rPr lang="ru-RU" sz="2800" dirty="0" err="1"/>
              <a:t>жадвалга</a:t>
            </a:r>
            <a:r>
              <a:rPr lang="ru-RU" sz="2800" dirty="0"/>
              <a:t> </a:t>
            </a:r>
            <a:r>
              <a:rPr lang="ru-RU" sz="2800" dirty="0" err="1"/>
              <a:t>ўтказилади</a:t>
            </a:r>
            <a:r>
              <a:rPr lang="ru-RU" sz="2800" dirty="0"/>
              <a:t>. </a:t>
            </a:r>
            <a:r>
              <a:rPr lang="ru-RU" sz="2800" dirty="0" err="1"/>
              <a:t>Унда</a:t>
            </a:r>
            <a:r>
              <a:rPr lang="ru-RU" sz="2800" dirty="0"/>
              <a:t> </a:t>
            </a:r>
            <a:r>
              <a:rPr lang="ru-RU" sz="2800" dirty="0" err="1"/>
              <a:t>бошланғич</a:t>
            </a:r>
            <a:r>
              <a:rPr lang="ru-RU" sz="2800" dirty="0"/>
              <a:t> </a:t>
            </a:r>
            <a:r>
              <a:rPr lang="ru-RU" sz="2800" dirty="0" err="1"/>
              <a:t>жадвалда</a:t>
            </a:r>
            <a:endParaRPr lang="ru-RU" sz="2800" dirty="0"/>
          </a:p>
        </p:txBody>
      </p:sp>
    </p:spTree>
    <p:extLst>
      <p:ext uri="{BB962C8B-B14F-4D97-AF65-F5344CB8AC3E}">
        <p14:creationId xmlns:p14="http://schemas.microsoft.com/office/powerpoint/2010/main" val="24475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z-Cyrl-UZ" dirty="0" smtClean="0"/>
              <a:t>РЕЖА:</a:t>
            </a:r>
            <a:endParaRPr lang="ru-RU" dirty="0"/>
          </a:p>
        </p:txBody>
      </p:sp>
      <p:sp>
        <p:nvSpPr>
          <p:cNvPr id="3" name="Объект 2"/>
          <p:cNvSpPr>
            <a:spLocks noGrp="1"/>
          </p:cNvSpPr>
          <p:nvPr>
            <p:ph idx="1"/>
          </p:nvPr>
        </p:nvSpPr>
        <p:spPr/>
        <p:txBody>
          <a:bodyPr/>
          <a:lstStyle/>
          <a:p>
            <a:pPr marL="514350" indent="-514350">
              <a:buFont typeface="+mj-lt"/>
              <a:buAutoNum type="arabicPeriod"/>
            </a:pPr>
            <a:r>
              <a:rPr lang="ru-RU" b="1" i="1" dirty="0" err="1" smtClean="0"/>
              <a:t>Нормалаштириш</a:t>
            </a:r>
            <a:endParaRPr lang="ru-RU" b="1" i="1" dirty="0" smtClean="0"/>
          </a:p>
          <a:p>
            <a:pPr marL="514350" indent="-514350">
              <a:buFont typeface="+mj-lt"/>
              <a:buAutoNum type="arabicPeriod"/>
            </a:pPr>
            <a:r>
              <a:rPr lang="ru-RU" b="1" i="1" dirty="0"/>
              <a:t>Функционал </a:t>
            </a:r>
            <a:r>
              <a:rPr lang="ru-RU" b="1" i="1" dirty="0" err="1"/>
              <a:t>боғланиш</a:t>
            </a:r>
            <a:r>
              <a:rPr lang="ru-RU" b="1" i="1" dirty="0"/>
              <a:t> </a:t>
            </a:r>
            <a:r>
              <a:rPr lang="ru-RU" b="1" i="1" dirty="0" err="1" smtClean="0"/>
              <a:t>тушунчаси</a:t>
            </a:r>
            <a:endParaRPr lang="ru-RU" b="1" i="1" dirty="0" smtClean="0"/>
          </a:p>
          <a:p>
            <a:pPr marL="514350" indent="-514350">
              <a:buFont typeface="+mj-lt"/>
              <a:buAutoNum type="arabicPeriod"/>
            </a:pPr>
            <a:r>
              <a:rPr lang="ru-RU" b="1" i="1" dirty="0" err="1"/>
              <a:t>Нормал</a:t>
            </a:r>
            <a:r>
              <a:rPr lang="ru-RU" b="1" i="1" dirty="0"/>
              <a:t> </a:t>
            </a:r>
            <a:r>
              <a:rPr lang="ru-RU" b="1" i="1" dirty="0" err="1" smtClean="0"/>
              <a:t>формалар</a:t>
            </a:r>
            <a:endParaRPr lang="ru-RU" b="1" i="1" dirty="0" smtClean="0"/>
          </a:p>
          <a:p>
            <a:pPr marL="514350" indent="-514350">
              <a:buFont typeface="+mj-lt"/>
              <a:buAutoNum type="arabicPeriod"/>
            </a:pPr>
            <a:r>
              <a:rPr lang="ru-RU" b="1" i="1" dirty="0" err="1"/>
              <a:t>Нормаллаштириш</a:t>
            </a:r>
            <a:r>
              <a:rPr lang="ru-RU" b="1" i="1" dirty="0"/>
              <a:t> </a:t>
            </a:r>
            <a:r>
              <a:rPr lang="ru-RU" b="1" i="1" dirty="0" err="1"/>
              <a:t>алгоритми</a:t>
            </a:r>
            <a:endParaRPr lang="ru-RU" dirty="0"/>
          </a:p>
        </p:txBody>
      </p:sp>
    </p:spTree>
    <p:extLst>
      <p:ext uri="{BB962C8B-B14F-4D97-AF65-F5344CB8AC3E}">
        <p14:creationId xmlns:p14="http://schemas.microsoft.com/office/powerpoint/2010/main" val="35501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rotWithShape="1">
          <a:blip r:embed="rId2"/>
          <a:srcRect l="10894" t="17561" r="16529" b="23460"/>
          <a:stretch/>
        </p:blipFill>
        <p:spPr>
          <a:xfrm>
            <a:off x="1030310" y="1056067"/>
            <a:ext cx="10075123" cy="4623515"/>
          </a:xfrm>
          <a:prstGeom prst="rect">
            <a:avLst/>
          </a:prstGeom>
        </p:spPr>
      </p:pic>
    </p:spTree>
    <p:extLst>
      <p:ext uri="{BB962C8B-B14F-4D97-AF65-F5344CB8AC3E}">
        <p14:creationId xmlns:p14="http://schemas.microsoft.com/office/powerpoint/2010/main" val="317774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Биринчи</a:t>
            </a:r>
            <a:r>
              <a:rPr lang="ru-RU" dirty="0"/>
              <a:t> </a:t>
            </a:r>
            <a:r>
              <a:rPr lang="ru-RU" dirty="0" err="1"/>
              <a:t>нормал</a:t>
            </a:r>
            <a:r>
              <a:rPr lang="ru-RU" dirty="0"/>
              <a:t> </a:t>
            </a:r>
            <a:r>
              <a:rPr lang="ru-RU" dirty="0" err="1"/>
              <a:t>формага</a:t>
            </a:r>
            <a:r>
              <a:rPr lang="ru-RU" dirty="0"/>
              <a:t> </a:t>
            </a:r>
            <a:r>
              <a:rPr lang="ru-RU" dirty="0" err="1"/>
              <a:t>бўлган</a:t>
            </a:r>
            <a:r>
              <a:rPr lang="ru-RU" dirty="0"/>
              <a:t> </a:t>
            </a:r>
            <a:r>
              <a:rPr lang="ru-RU" dirty="0" err="1"/>
              <a:t>талаблар</a:t>
            </a:r>
            <a:r>
              <a:rPr lang="ru-RU" dirty="0"/>
              <a:t> </a:t>
            </a:r>
            <a:r>
              <a:rPr lang="ru-RU" dirty="0" err="1"/>
              <a:t>қуйидагилардан</a:t>
            </a:r>
            <a:r>
              <a:rPr lang="ru-RU" dirty="0"/>
              <a:t> </a:t>
            </a:r>
            <a:r>
              <a:rPr lang="ru-RU" dirty="0" err="1"/>
              <a:t>иборат</a:t>
            </a:r>
            <a:r>
              <a:rPr lang="ru-RU" dirty="0"/>
              <a:t>:</a:t>
            </a:r>
          </a:p>
        </p:txBody>
      </p:sp>
      <p:pic>
        <p:nvPicPr>
          <p:cNvPr id="4" name="Объект 3"/>
          <p:cNvPicPr>
            <a:picLocks noGrp="1" noChangeAspect="1"/>
          </p:cNvPicPr>
          <p:nvPr>
            <p:ph idx="1"/>
          </p:nvPr>
        </p:nvPicPr>
        <p:blipFill rotWithShape="1">
          <a:blip r:embed="rId2"/>
          <a:srcRect l="6488" t="14575" r="11446" b="28301"/>
          <a:stretch/>
        </p:blipFill>
        <p:spPr>
          <a:xfrm>
            <a:off x="965914" y="2086378"/>
            <a:ext cx="9763789" cy="3837904"/>
          </a:xfrm>
          <a:prstGeom prst="rect">
            <a:avLst/>
          </a:prstGeom>
        </p:spPr>
      </p:pic>
    </p:spTree>
    <p:extLst>
      <p:ext uri="{BB962C8B-B14F-4D97-AF65-F5344CB8AC3E}">
        <p14:creationId xmlns:p14="http://schemas.microsoft.com/office/powerpoint/2010/main" val="128724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rotWithShape="1">
          <a:blip r:embed="rId2"/>
          <a:srcRect l="7117" t="15625" r="11756" b="37896"/>
          <a:stretch/>
        </p:blipFill>
        <p:spPr>
          <a:xfrm>
            <a:off x="540913" y="914400"/>
            <a:ext cx="11011436" cy="5151549"/>
          </a:xfrm>
          <a:prstGeom prst="rect">
            <a:avLst/>
          </a:prstGeom>
        </p:spPr>
      </p:pic>
    </p:spTree>
    <p:extLst>
      <p:ext uri="{BB962C8B-B14F-4D97-AF65-F5344CB8AC3E}">
        <p14:creationId xmlns:p14="http://schemas.microsoft.com/office/powerpoint/2010/main" val="265620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uz-Cyrl-UZ" sz="6600" dirty="0" smtClean="0">
                <a:solidFill>
                  <a:srgbClr val="FF0000"/>
                </a:solidFill>
              </a:rPr>
              <a:t>ЭЪТИБОРИНГИЗ УЧУН РАХМАТ</a:t>
            </a:r>
            <a:endParaRPr lang="ru-RU" sz="6600" dirty="0">
              <a:solidFill>
                <a:srgbClr val="FF0000"/>
              </a:solidFill>
            </a:endParaRPr>
          </a:p>
        </p:txBody>
      </p:sp>
    </p:spTree>
    <p:extLst>
      <p:ext uri="{BB962C8B-B14F-4D97-AF65-F5344CB8AC3E}">
        <p14:creationId xmlns:p14="http://schemas.microsoft.com/office/powerpoint/2010/main" val="197306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89397"/>
            <a:ext cx="10515600" cy="6156102"/>
          </a:xfrm>
        </p:spPr>
        <p:txBody>
          <a:bodyPr>
            <a:normAutofit fontScale="77500" lnSpcReduction="20000"/>
          </a:bodyPr>
          <a:lstStyle/>
          <a:p>
            <a:pPr marL="0" indent="0" algn="just">
              <a:buNone/>
            </a:pPr>
            <a:r>
              <a:rPr lang="ru-RU" dirty="0" smtClean="0"/>
              <a:t>	</a:t>
            </a:r>
            <a:r>
              <a:rPr lang="ru-RU" sz="3300" dirty="0" err="1" smtClean="0"/>
              <a:t>Реляцион</a:t>
            </a:r>
            <a:r>
              <a:rPr lang="ru-RU" sz="3300" dirty="0" smtClean="0"/>
              <a:t> </a:t>
            </a:r>
            <a:r>
              <a:rPr lang="ru-RU" sz="3300" dirty="0"/>
              <a:t>МБ </a:t>
            </a:r>
            <a:r>
              <a:rPr lang="ru-RU" sz="3300" dirty="0" err="1"/>
              <a:t>муносабатларида</a:t>
            </a:r>
            <a:r>
              <a:rPr lang="ru-RU" sz="3300" dirty="0"/>
              <a:t> </a:t>
            </a:r>
            <a:r>
              <a:rPr lang="ru-RU" sz="3300" dirty="0" err="1"/>
              <a:t>структурали</a:t>
            </a:r>
            <a:r>
              <a:rPr lang="ru-RU" sz="3300" dirty="0"/>
              <a:t> </a:t>
            </a:r>
            <a:r>
              <a:rPr lang="ru-RU" sz="3300" dirty="0" err="1"/>
              <a:t>ва</a:t>
            </a:r>
            <a:r>
              <a:rPr lang="ru-RU" sz="3300" dirty="0"/>
              <a:t> семантик </a:t>
            </a:r>
            <a:r>
              <a:rPr lang="ru-RU" sz="3300" dirty="0" err="1"/>
              <a:t>ахборотлар</a:t>
            </a:r>
            <a:endParaRPr lang="ru-RU" sz="3300" dirty="0"/>
          </a:p>
          <a:p>
            <a:pPr marL="0" indent="0" algn="just">
              <a:buNone/>
            </a:pPr>
            <a:r>
              <a:rPr lang="ru-RU" sz="3300" dirty="0" err="1"/>
              <a:t>сакланиши</a:t>
            </a:r>
            <a:r>
              <a:rPr lang="ru-RU" sz="3300" dirty="0"/>
              <a:t> </a:t>
            </a:r>
            <a:r>
              <a:rPr lang="ru-RU" sz="3300" dirty="0" err="1"/>
              <a:t>мумкин</a:t>
            </a:r>
            <a:r>
              <a:rPr lang="ru-RU" sz="3300" dirty="0"/>
              <a:t>. </a:t>
            </a:r>
            <a:r>
              <a:rPr lang="ru-RU" sz="3300" dirty="0" err="1"/>
              <a:t>Структуравий</a:t>
            </a:r>
            <a:r>
              <a:rPr lang="ru-RU" sz="3300" dirty="0"/>
              <a:t> </a:t>
            </a:r>
            <a:r>
              <a:rPr lang="ru-RU" sz="3300" dirty="0" err="1"/>
              <a:t>ахборотларни</a:t>
            </a:r>
            <a:r>
              <a:rPr lang="ru-RU" sz="3300" dirty="0"/>
              <a:t> </a:t>
            </a:r>
            <a:r>
              <a:rPr lang="ru-RU" sz="3300" dirty="0" err="1"/>
              <a:t>биз</a:t>
            </a:r>
            <a:r>
              <a:rPr lang="ru-RU" sz="3300" dirty="0"/>
              <a:t> </a:t>
            </a:r>
            <a:r>
              <a:rPr lang="ru-RU" sz="3300" dirty="0" err="1"/>
              <a:t>муносабат</a:t>
            </a:r>
            <a:r>
              <a:rPr lang="ru-RU" sz="3300" dirty="0"/>
              <a:t> </a:t>
            </a:r>
            <a:r>
              <a:rPr lang="ru-RU" sz="3300" dirty="0" err="1"/>
              <a:t>схемалар</a:t>
            </a:r>
            <a:endParaRPr lang="ru-RU" sz="3300" dirty="0"/>
          </a:p>
          <a:p>
            <a:pPr marL="0" indent="0" algn="just">
              <a:buNone/>
            </a:pPr>
            <a:r>
              <a:rPr lang="ru-RU" sz="3300" dirty="0" err="1"/>
              <a:t>ёрдамида</a:t>
            </a:r>
            <a:r>
              <a:rPr lang="ru-RU" sz="3300" dirty="0"/>
              <a:t> </a:t>
            </a:r>
            <a:r>
              <a:rPr lang="ru-RU" sz="3300" dirty="0" err="1"/>
              <a:t>биламиз</a:t>
            </a:r>
            <a:r>
              <a:rPr lang="ru-RU" sz="3300" dirty="0"/>
              <a:t>.</a:t>
            </a:r>
          </a:p>
          <a:p>
            <a:pPr marL="0" indent="0" algn="just">
              <a:buNone/>
            </a:pPr>
            <a:r>
              <a:rPr lang="ru-RU" sz="3300" dirty="0" smtClean="0"/>
              <a:t>	Семантик </a:t>
            </a:r>
            <a:r>
              <a:rPr lang="ru-RU" sz="3300" dirty="0" err="1"/>
              <a:t>ахборотлар</a:t>
            </a:r>
            <a:r>
              <a:rPr lang="ru-RU" sz="3300" dirty="0"/>
              <a:t> </a:t>
            </a:r>
            <a:r>
              <a:rPr lang="ru-RU" sz="3300" dirty="0" err="1"/>
              <a:t>эса</a:t>
            </a:r>
            <a:r>
              <a:rPr lang="ru-RU" sz="3300" dirty="0"/>
              <a:t> </a:t>
            </a:r>
            <a:r>
              <a:rPr lang="ru-RU" sz="3300" dirty="0" err="1"/>
              <a:t>муносабат</a:t>
            </a:r>
            <a:r>
              <a:rPr lang="ru-RU" sz="3300" dirty="0"/>
              <a:t> </a:t>
            </a:r>
            <a:r>
              <a:rPr lang="ru-RU" sz="3300" dirty="0" err="1"/>
              <a:t>схемаларда</a:t>
            </a:r>
            <a:r>
              <a:rPr lang="ru-RU" sz="3300" dirty="0"/>
              <a:t> </a:t>
            </a:r>
            <a:r>
              <a:rPr lang="ru-RU" sz="3300" dirty="0" err="1"/>
              <a:t>маълум</a:t>
            </a:r>
            <a:r>
              <a:rPr lang="ru-RU" sz="3300" dirty="0"/>
              <a:t> </a:t>
            </a:r>
            <a:r>
              <a:rPr lang="ru-RU" sz="3300" dirty="0" err="1"/>
              <a:t>булган</a:t>
            </a:r>
            <a:r>
              <a:rPr lang="ru-RU" sz="3300" dirty="0"/>
              <a:t> </a:t>
            </a:r>
            <a:r>
              <a:rPr lang="ru-RU" sz="3300" dirty="0" err="1" smtClean="0"/>
              <a:t>ва</a:t>
            </a:r>
            <a:r>
              <a:rPr lang="ru-RU" sz="3300" dirty="0" smtClean="0"/>
              <a:t> </a:t>
            </a:r>
            <a:r>
              <a:rPr lang="ru-RU" sz="3300" dirty="0" err="1" smtClean="0"/>
              <a:t>хисобга</a:t>
            </a:r>
            <a:r>
              <a:rPr lang="ru-RU" sz="3300" dirty="0" smtClean="0"/>
              <a:t> </a:t>
            </a:r>
            <a:r>
              <a:rPr lang="ru-RU" sz="3300" dirty="0" err="1"/>
              <a:t>олинадиган</a:t>
            </a:r>
            <a:r>
              <a:rPr lang="ru-RU" sz="3300" dirty="0"/>
              <a:t> </a:t>
            </a:r>
            <a:r>
              <a:rPr lang="ru-RU" sz="3300" dirty="0" err="1"/>
              <a:t>ва</a:t>
            </a:r>
            <a:r>
              <a:rPr lang="ru-RU" sz="3300" dirty="0"/>
              <a:t> </a:t>
            </a:r>
            <a:r>
              <a:rPr lang="ru-RU" sz="3300" dirty="0" err="1"/>
              <a:t>атрибутлар</a:t>
            </a:r>
            <a:r>
              <a:rPr lang="ru-RU" sz="3300" dirty="0"/>
              <a:t> </a:t>
            </a:r>
            <a:r>
              <a:rPr lang="ru-RU" sz="3300" dirty="0" err="1"/>
              <a:t>уртасидаги</a:t>
            </a:r>
            <a:r>
              <a:rPr lang="ru-RU" sz="3300" dirty="0"/>
              <a:t> функционал </a:t>
            </a:r>
            <a:r>
              <a:rPr lang="ru-RU" sz="3300" dirty="0" err="1"/>
              <a:t>боғланишлар</a:t>
            </a:r>
            <a:r>
              <a:rPr lang="ru-RU" sz="3300" dirty="0"/>
              <a:t> </a:t>
            </a:r>
            <a:r>
              <a:rPr lang="ru-RU" sz="3300" dirty="0" err="1"/>
              <a:t>билан</a:t>
            </a:r>
            <a:endParaRPr lang="ru-RU" sz="3300" dirty="0"/>
          </a:p>
          <a:p>
            <a:pPr marL="0" indent="0" algn="just">
              <a:buNone/>
            </a:pPr>
            <a:r>
              <a:rPr lang="ru-RU" sz="3300" dirty="0" err="1"/>
              <a:t>ифодаланади</a:t>
            </a:r>
            <a:r>
              <a:rPr lang="ru-RU" sz="3300" dirty="0"/>
              <a:t>. МБ </a:t>
            </a:r>
            <a:r>
              <a:rPr lang="ru-RU" sz="3300" dirty="0" err="1"/>
              <a:t>сидаги</a:t>
            </a:r>
            <a:r>
              <a:rPr lang="ru-RU" sz="3300" dirty="0"/>
              <a:t> </a:t>
            </a:r>
            <a:r>
              <a:rPr lang="ru-RU" sz="3300" dirty="0" err="1"/>
              <a:t>муносабатларда</a:t>
            </a:r>
            <a:r>
              <a:rPr lang="ru-RU" sz="3300" dirty="0"/>
              <a:t> </a:t>
            </a:r>
            <a:r>
              <a:rPr lang="ru-RU" sz="3300" dirty="0" err="1"/>
              <a:t>атрибутларни</a:t>
            </a:r>
            <a:r>
              <a:rPr lang="ru-RU" sz="3300" dirty="0"/>
              <a:t> </a:t>
            </a:r>
            <a:r>
              <a:rPr lang="ru-RU" sz="3300" dirty="0" err="1"/>
              <a:t>таркиби</a:t>
            </a:r>
            <a:r>
              <a:rPr lang="ru-RU" sz="3300" dirty="0"/>
              <a:t> 2 </a:t>
            </a:r>
            <a:r>
              <a:rPr lang="ru-RU" sz="3300" dirty="0" err="1"/>
              <a:t>куйидаги</a:t>
            </a:r>
            <a:endParaRPr lang="ru-RU" sz="3300" dirty="0"/>
          </a:p>
          <a:p>
            <a:pPr marL="0" indent="0" algn="just">
              <a:buNone/>
            </a:pPr>
            <a:r>
              <a:rPr lang="ru-RU" sz="3300" dirty="0" err="1"/>
              <a:t>талабга</a:t>
            </a:r>
            <a:r>
              <a:rPr lang="ru-RU" sz="3300" dirty="0"/>
              <a:t> </a:t>
            </a:r>
            <a:r>
              <a:rPr lang="ru-RU" sz="3300" dirty="0" err="1"/>
              <a:t>жавоб</a:t>
            </a:r>
            <a:r>
              <a:rPr lang="ru-RU" sz="3300" dirty="0"/>
              <a:t> </a:t>
            </a:r>
            <a:r>
              <a:rPr lang="ru-RU" sz="3300" dirty="0" err="1"/>
              <a:t>бериши</a:t>
            </a:r>
            <a:r>
              <a:rPr lang="ru-RU" sz="3300" dirty="0"/>
              <a:t> </a:t>
            </a:r>
            <a:r>
              <a:rPr lang="ru-RU" sz="3300" dirty="0" err="1"/>
              <a:t>керак</a:t>
            </a:r>
            <a:r>
              <a:rPr lang="ru-RU" sz="3300" dirty="0"/>
              <a:t>.</a:t>
            </a:r>
          </a:p>
          <a:p>
            <a:pPr marL="0" indent="0" algn="just">
              <a:buNone/>
            </a:pPr>
            <a:r>
              <a:rPr lang="ru-RU" sz="3300" dirty="0"/>
              <a:t>1. </a:t>
            </a:r>
            <a:r>
              <a:rPr lang="ru-RU" sz="3300" dirty="0" err="1"/>
              <a:t>Атрибутлар</a:t>
            </a:r>
            <a:r>
              <a:rPr lang="ru-RU" sz="3300" dirty="0"/>
              <a:t> </a:t>
            </a:r>
            <a:r>
              <a:rPr lang="ru-RU" sz="3300" dirty="0" err="1"/>
              <a:t>уртасида</a:t>
            </a:r>
            <a:r>
              <a:rPr lang="ru-RU" sz="3300" dirty="0"/>
              <a:t> </a:t>
            </a:r>
            <a:r>
              <a:rPr lang="ru-RU" sz="3300" dirty="0" err="1"/>
              <a:t>нохуш</a:t>
            </a:r>
            <a:r>
              <a:rPr lang="ru-RU" sz="3300" dirty="0"/>
              <a:t> функционал </a:t>
            </a:r>
            <a:r>
              <a:rPr lang="ru-RU" sz="3300" dirty="0" err="1"/>
              <a:t>богланишлар</a:t>
            </a:r>
            <a:r>
              <a:rPr lang="ru-RU" sz="3300" dirty="0"/>
              <a:t> </a:t>
            </a:r>
            <a:r>
              <a:rPr lang="ru-RU" sz="3300" dirty="0" err="1"/>
              <a:t>булмаслиги</a:t>
            </a:r>
            <a:r>
              <a:rPr lang="ru-RU" sz="3300" dirty="0"/>
              <a:t> </a:t>
            </a:r>
            <a:r>
              <a:rPr lang="ru-RU" sz="3300" dirty="0" err="1"/>
              <a:t>керак</a:t>
            </a:r>
            <a:r>
              <a:rPr lang="ru-RU" sz="3300" dirty="0"/>
              <a:t>.</a:t>
            </a:r>
          </a:p>
          <a:p>
            <a:pPr marL="0" indent="0" algn="just">
              <a:buNone/>
            </a:pPr>
            <a:r>
              <a:rPr lang="ru-RU" sz="3300" dirty="0"/>
              <a:t>2. </a:t>
            </a:r>
            <a:r>
              <a:rPr lang="ru-RU" sz="3300" dirty="0" err="1"/>
              <a:t>Атрибутлар</a:t>
            </a:r>
            <a:r>
              <a:rPr lang="ru-RU" sz="3300" dirty="0"/>
              <a:t> </a:t>
            </a:r>
            <a:r>
              <a:rPr lang="ru-RU" sz="3300" dirty="0" err="1"/>
              <a:t>гурухланиши</a:t>
            </a:r>
            <a:r>
              <a:rPr lang="ru-RU" sz="3300" dirty="0"/>
              <a:t> </a:t>
            </a:r>
            <a:r>
              <a:rPr lang="ru-RU" sz="3300" dirty="0" err="1"/>
              <a:t>маълумотлар</a:t>
            </a:r>
            <a:r>
              <a:rPr lang="ru-RU" sz="3300" dirty="0"/>
              <a:t> </a:t>
            </a:r>
            <a:r>
              <a:rPr lang="ru-RU" sz="3300" dirty="0" err="1"/>
              <a:t>такрорланишидан</a:t>
            </a:r>
            <a:r>
              <a:rPr lang="ru-RU" sz="3300" dirty="0"/>
              <a:t> </a:t>
            </a:r>
            <a:r>
              <a:rPr lang="ru-RU" sz="3300" dirty="0" err="1"/>
              <a:t>энг</a:t>
            </a:r>
            <a:r>
              <a:rPr lang="ru-RU" sz="3300" dirty="0"/>
              <a:t> </a:t>
            </a:r>
            <a:r>
              <a:rPr lang="ru-RU" sz="3300" dirty="0" err="1"/>
              <a:t>кам</a:t>
            </a:r>
            <a:endParaRPr lang="ru-RU" sz="3300" dirty="0"/>
          </a:p>
          <a:p>
            <a:pPr marL="0" indent="0" algn="just">
              <a:buNone/>
            </a:pPr>
            <a:r>
              <a:rPr lang="ru-RU" sz="3300" dirty="0" err="1"/>
              <a:t>холатининг</a:t>
            </a:r>
            <a:r>
              <a:rPr lang="ru-RU" sz="3300" dirty="0"/>
              <a:t> </a:t>
            </a:r>
            <a:r>
              <a:rPr lang="ru-RU" sz="3300" dirty="0" err="1"/>
              <a:t>тахлиллаш</a:t>
            </a:r>
            <a:r>
              <a:rPr lang="ru-RU" sz="3300" dirty="0"/>
              <a:t> </a:t>
            </a:r>
            <a:r>
              <a:rPr lang="ru-RU" sz="3300" dirty="0" err="1"/>
              <a:t>керак</a:t>
            </a:r>
            <a:r>
              <a:rPr lang="ru-RU" sz="3300" dirty="0"/>
              <a:t> </a:t>
            </a:r>
            <a:r>
              <a:rPr lang="ru-RU" sz="3300" dirty="0" err="1"/>
              <a:t>ва</a:t>
            </a:r>
            <a:r>
              <a:rPr lang="ru-RU" sz="3300" dirty="0"/>
              <a:t> улар </a:t>
            </a:r>
            <a:r>
              <a:rPr lang="ru-RU" sz="3300" dirty="0" err="1"/>
              <a:t>кайта</a:t>
            </a:r>
            <a:r>
              <a:rPr lang="ru-RU" sz="3300" dirty="0"/>
              <a:t> </a:t>
            </a:r>
            <a:r>
              <a:rPr lang="ru-RU" sz="3300" dirty="0" err="1"/>
              <a:t>ишлаш</a:t>
            </a:r>
            <a:r>
              <a:rPr lang="ru-RU" sz="3300" dirty="0"/>
              <a:t> </a:t>
            </a:r>
            <a:r>
              <a:rPr lang="ru-RU" sz="3300" dirty="0" err="1"/>
              <a:t>ва</a:t>
            </a:r>
            <a:r>
              <a:rPr lang="ru-RU" sz="3300" dirty="0"/>
              <a:t> </a:t>
            </a:r>
            <a:r>
              <a:rPr lang="ru-RU" sz="3300" dirty="0" err="1"/>
              <a:t>тиклашни</a:t>
            </a:r>
            <a:r>
              <a:rPr lang="ru-RU" sz="3300" dirty="0"/>
              <a:t> </a:t>
            </a:r>
            <a:r>
              <a:rPr lang="ru-RU" sz="3300" dirty="0" err="1"/>
              <a:t>кийинчиликсиз</a:t>
            </a:r>
            <a:endParaRPr lang="ru-RU" sz="3300" dirty="0"/>
          </a:p>
          <a:p>
            <a:pPr marL="0" indent="0" algn="just">
              <a:buNone/>
            </a:pPr>
            <a:r>
              <a:rPr lang="ru-RU" sz="3300" dirty="0" err="1"/>
              <a:t>амалга</a:t>
            </a:r>
            <a:r>
              <a:rPr lang="ru-RU" sz="3300" dirty="0"/>
              <a:t> </a:t>
            </a:r>
            <a:r>
              <a:rPr lang="ru-RU" sz="3300" dirty="0" err="1"/>
              <a:t>оширилиши</a:t>
            </a:r>
            <a:r>
              <a:rPr lang="ru-RU" sz="3300" dirty="0"/>
              <a:t> </a:t>
            </a:r>
            <a:r>
              <a:rPr lang="ru-RU" sz="3300" dirty="0" err="1"/>
              <a:t>керак</a:t>
            </a:r>
            <a:r>
              <a:rPr lang="ru-RU" sz="3300" dirty="0"/>
              <a:t>.</a:t>
            </a:r>
          </a:p>
        </p:txBody>
      </p:sp>
    </p:spTree>
    <p:extLst>
      <p:ext uri="{BB962C8B-B14F-4D97-AF65-F5344CB8AC3E}">
        <p14:creationId xmlns:p14="http://schemas.microsoft.com/office/powerpoint/2010/main" val="216432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468227"/>
          </a:xfrm>
        </p:spPr>
        <p:txBody>
          <a:bodyPr>
            <a:normAutofit/>
          </a:bodyPr>
          <a:lstStyle/>
          <a:p>
            <a:r>
              <a:rPr lang="ru-RU" sz="2800" dirty="0" err="1"/>
              <a:t>Куйилган</a:t>
            </a:r>
            <a:r>
              <a:rPr lang="ru-RU" sz="2800" dirty="0"/>
              <a:t> МБ </a:t>
            </a:r>
            <a:r>
              <a:rPr lang="ru-RU" sz="2800" dirty="0" err="1"/>
              <a:t>муносабатлари</a:t>
            </a:r>
            <a:r>
              <a:rPr lang="ru-RU" sz="2800" dirty="0"/>
              <a:t> </a:t>
            </a:r>
            <a:r>
              <a:rPr lang="ru-RU" sz="2800" dirty="0" err="1"/>
              <a:t>нормаллашади</a:t>
            </a:r>
            <a:r>
              <a:rPr lang="ru-RU" sz="2800" dirty="0"/>
              <a:t>. </a:t>
            </a:r>
            <a:r>
              <a:rPr lang="ru-RU" sz="2800" dirty="0" err="1"/>
              <a:t>Муносабатлар</a:t>
            </a:r>
            <a:r>
              <a:rPr lang="ru-RU" sz="2800" dirty="0"/>
              <a:t> </a:t>
            </a:r>
            <a:r>
              <a:rPr lang="ru-RU" sz="2800" dirty="0" err="1" smtClean="0"/>
              <a:t>нормалаштириш</a:t>
            </a:r>
            <a:r>
              <a:rPr lang="ru-RU" sz="2800" dirty="0" smtClean="0"/>
              <a:t> МБ </a:t>
            </a:r>
            <a:r>
              <a:rPr lang="ru-RU" sz="2800" dirty="0"/>
              <a:t>да </a:t>
            </a:r>
            <a:r>
              <a:rPr lang="ru-RU" sz="2800" dirty="0" err="1"/>
              <a:t>берилган</a:t>
            </a:r>
            <a:r>
              <a:rPr lang="ru-RU" sz="2800" dirty="0"/>
              <a:t> </a:t>
            </a:r>
            <a:r>
              <a:rPr lang="ru-RU" sz="2800" dirty="0" err="1"/>
              <a:t>муносабатларни</a:t>
            </a:r>
            <a:r>
              <a:rPr lang="ru-RU" sz="2800" dirty="0"/>
              <a:t> декомпозиция (</a:t>
            </a:r>
            <a:r>
              <a:rPr lang="ru-RU" sz="2800" dirty="0" err="1"/>
              <a:t>ажратиш</a:t>
            </a:r>
            <a:r>
              <a:rPr lang="ru-RU" sz="2800" dirty="0"/>
              <a:t>) </a:t>
            </a:r>
            <a:r>
              <a:rPr lang="ru-RU" sz="2800" dirty="0" err="1"/>
              <a:t>жараёни</a:t>
            </a:r>
            <a:r>
              <a:rPr lang="ru-RU" sz="2800" dirty="0"/>
              <a:t> </a:t>
            </a:r>
            <a:r>
              <a:rPr lang="ru-RU" sz="2800" dirty="0" err="1" smtClean="0"/>
              <a:t>ёрдамида</a:t>
            </a:r>
            <a:r>
              <a:rPr lang="ru-RU" sz="2800" dirty="0" smtClean="0"/>
              <a:t> </a:t>
            </a:r>
            <a:r>
              <a:rPr lang="ru-RU" sz="2800" dirty="0" err="1" smtClean="0"/>
              <a:t>содда</a:t>
            </a:r>
            <a:r>
              <a:rPr lang="ru-RU" sz="2800" dirty="0" smtClean="0"/>
              <a:t> </a:t>
            </a:r>
            <a:r>
              <a:rPr lang="ru-RU" sz="2800" dirty="0" err="1"/>
              <a:t>ва</a:t>
            </a:r>
            <a:r>
              <a:rPr lang="ru-RU" sz="2800" dirty="0"/>
              <a:t> </a:t>
            </a:r>
            <a:r>
              <a:rPr lang="ru-RU" sz="2800" dirty="0" err="1"/>
              <a:t>кичик</a:t>
            </a:r>
            <a:r>
              <a:rPr lang="ru-RU" sz="2800" dirty="0"/>
              <a:t> </a:t>
            </a:r>
            <a:r>
              <a:rPr lang="ru-RU" sz="2800" dirty="0" err="1"/>
              <a:t>муносабатлар</a:t>
            </a:r>
            <a:r>
              <a:rPr lang="ru-RU" sz="2800" dirty="0"/>
              <a:t> </a:t>
            </a:r>
            <a:r>
              <a:rPr lang="ru-RU" sz="2800" dirty="0" err="1"/>
              <a:t>хосил</a:t>
            </a:r>
            <a:r>
              <a:rPr lang="ru-RU" sz="2800" dirty="0"/>
              <a:t> </a:t>
            </a:r>
            <a:r>
              <a:rPr lang="ru-RU" sz="2800" dirty="0" err="1"/>
              <a:t>килишдир</a:t>
            </a:r>
            <a:r>
              <a:rPr lang="ru-RU" sz="2800" dirty="0"/>
              <a:t>.</a:t>
            </a:r>
          </a:p>
        </p:txBody>
      </p:sp>
      <p:pic>
        <p:nvPicPr>
          <p:cNvPr id="4" name="Рисунок 3"/>
          <p:cNvPicPr>
            <a:picLocks noChangeAspect="1"/>
          </p:cNvPicPr>
          <p:nvPr/>
        </p:nvPicPr>
        <p:blipFill rotWithShape="1">
          <a:blip r:embed="rId2"/>
          <a:srcRect l="35353" t="44147" r="30646" b="24867"/>
          <a:stretch/>
        </p:blipFill>
        <p:spPr>
          <a:xfrm>
            <a:off x="3284112" y="2678806"/>
            <a:ext cx="6091708" cy="3134914"/>
          </a:xfrm>
          <a:prstGeom prst="rect">
            <a:avLst/>
          </a:prstGeom>
        </p:spPr>
      </p:pic>
    </p:spTree>
    <p:extLst>
      <p:ext uri="{BB962C8B-B14F-4D97-AF65-F5344CB8AC3E}">
        <p14:creationId xmlns:p14="http://schemas.microsoft.com/office/powerpoint/2010/main" val="147181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99245"/>
            <a:ext cx="10515600" cy="5777718"/>
          </a:xfrm>
        </p:spPr>
        <p:txBody>
          <a:bodyPr>
            <a:normAutofit/>
          </a:bodyPr>
          <a:lstStyle/>
          <a:p>
            <a:pPr marL="0" indent="0">
              <a:buNone/>
            </a:pPr>
            <a:r>
              <a:rPr lang="ru-RU" dirty="0" smtClean="0"/>
              <a:t>	</a:t>
            </a:r>
            <a:r>
              <a:rPr lang="ru-RU" dirty="0" err="1" smtClean="0"/>
              <a:t>Ҳар</a:t>
            </a:r>
            <a:r>
              <a:rPr lang="ru-RU" dirty="0" smtClean="0"/>
              <a:t> </a:t>
            </a:r>
            <a:r>
              <a:rPr lang="ru-RU" dirty="0" err="1"/>
              <a:t>бир</a:t>
            </a:r>
            <a:r>
              <a:rPr lang="ru-RU" dirty="0"/>
              <a:t> </a:t>
            </a:r>
            <a:r>
              <a:rPr lang="ru-RU" dirty="0" err="1"/>
              <a:t>муносабатда</a:t>
            </a:r>
            <a:r>
              <a:rPr lang="ru-RU" dirty="0"/>
              <a:t> </a:t>
            </a:r>
            <a:r>
              <a:rPr lang="ru-RU" dirty="0" err="1"/>
              <a:t>кортежлар</a:t>
            </a:r>
            <a:r>
              <a:rPr lang="ru-RU" dirty="0"/>
              <a:t> идентификатор </a:t>
            </a:r>
            <a:r>
              <a:rPr lang="ru-RU" dirty="0" err="1"/>
              <a:t>калитига</a:t>
            </a:r>
            <a:r>
              <a:rPr lang="ru-RU" dirty="0"/>
              <a:t> </a:t>
            </a:r>
            <a:r>
              <a:rPr lang="ru-RU" dirty="0" err="1"/>
              <a:t>эга</a:t>
            </a:r>
            <a:r>
              <a:rPr lang="ru-RU" dirty="0"/>
              <a:t> </a:t>
            </a:r>
            <a:r>
              <a:rPr lang="ru-RU" dirty="0" err="1" smtClean="0"/>
              <a:t>бўлиши</a:t>
            </a:r>
            <a:r>
              <a:rPr lang="ru-RU" dirty="0" smtClean="0"/>
              <a:t> </a:t>
            </a:r>
            <a:r>
              <a:rPr lang="ru-RU" dirty="0" err="1" smtClean="0"/>
              <a:t>керак</a:t>
            </a:r>
            <a:r>
              <a:rPr lang="ru-RU" dirty="0"/>
              <a:t>. Калит </a:t>
            </a:r>
            <a:r>
              <a:rPr lang="ru-RU" dirty="0" err="1"/>
              <a:t>қуйидаги</a:t>
            </a:r>
            <a:r>
              <a:rPr lang="ru-RU" dirty="0"/>
              <a:t> </a:t>
            </a:r>
            <a:r>
              <a:rPr lang="ru-RU" dirty="0" err="1"/>
              <a:t>иккита</a:t>
            </a:r>
            <a:r>
              <a:rPr lang="ru-RU" dirty="0"/>
              <a:t> </a:t>
            </a:r>
            <a:r>
              <a:rPr lang="ru-RU" dirty="0" err="1"/>
              <a:t>хоссага</a:t>
            </a:r>
            <a:r>
              <a:rPr lang="ru-RU" dirty="0"/>
              <a:t> </a:t>
            </a:r>
            <a:r>
              <a:rPr lang="ru-RU" dirty="0" err="1"/>
              <a:t>эга</a:t>
            </a:r>
            <a:r>
              <a:rPr lang="ru-RU" dirty="0"/>
              <a:t> </a:t>
            </a:r>
            <a:r>
              <a:rPr lang="ru-RU" dirty="0" err="1"/>
              <a:t>бўлиши</a:t>
            </a:r>
            <a:r>
              <a:rPr lang="ru-RU" dirty="0"/>
              <a:t> </a:t>
            </a:r>
            <a:r>
              <a:rPr lang="ru-RU" dirty="0" err="1"/>
              <a:t>керак</a:t>
            </a:r>
            <a:r>
              <a:rPr lang="ru-RU" dirty="0"/>
              <a:t>:</a:t>
            </a:r>
          </a:p>
          <a:p>
            <a:pPr marL="0" indent="0">
              <a:buNone/>
            </a:pPr>
            <a:r>
              <a:rPr lang="ru-RU" dirty="0"/>
              <a:t>1. Картеж калит </a:t>
            </a:r>
            <a:r>
              <a:rPr lang="ru-RU" dirty="0" err="1"/>
              <a:t>қиймати</a:t>
            </a:r>
            <a:r>
              <a:rPr lang="ru-RU" dirty="0"/>
              <a:t> </a:t>
            </a:r>
            <a:r>
              <a:rPr lang="ru-RU" dirty="0" err="1"/>
              <a:t>билан</a:t>
            </a:r>
            <a:r>
              <a:rPr lang="ru-RU" dirty="0"/>
              <a:t> </a:t>
            </a:r>
            <a:r>
              <a:rPr lang="ru-RU" dirty="0" err="1"/>
              <a:t>бир</a:t>
            </a:r>
            <a:r>
              <a:rPr lang="ru-RU" dirty="0"/>
              <a:t> </a:t>
            </a:r>
            <a:r>
              <a:rPr lang="ru-RU" dirty="0" err="1"/>
              <a:t>қийматли</a:t>
            </a:r>
            <a:r>
              <a:rPr lang="ru-RU" dirty="0"/>
              <a:t> </a:t>
            </a:r>
            <a:r>
              <a:rPr lang="ru-RU" dirty="0" err="1"/>
              <a:t>ифодаланиши</a:t>
            </a:r>
            <a:r>
              <a:rPr lang="ru-RU" dirty="0"/>
              <a:t> </a:t>
            </a:r>
            <a:r>
              <a:rPr lang="ru-RU" dirty="0" err="1"/>
              <a:t>керак</a:t>
            </a:r>
            <a:r>
              <a:rPr lang="ru-RU" dirty="0"/>
              <a:t>;</a:t>
            </a:r>
          </a:p>
          <a:p>
            <a:pPr marL="0" indent="0">
              <a:buNone/>
            </a:pPr>
            <a:r>
              <a:rPr lang="ru-RU" dirty="0"/>
              <a:t>2. </a:t>
            </a:r>
            <a:r>
              <a:rPr lang="ru-RU" dirty="0" err="1"/>
              <a:t>Калитда</a:t>
            </a:r>
            <a:r>
              <a:rPr lang="ru-RU" dirty="0"/>
              <a:t> </a:t>
            </a:r>
            <a:r>
              <a:rPr lang="ru-RU" dirty="0" err="1"/>
              <a:t>ортиқчалик</a:t>
            </a:r>
            <a:r>
              <a:rPr lang="ru-RU" dirty="0"/>
              <a:t> </a:t>
            </a:r>
            <a:r>
              <a:rPr lang="ru-RU" dirty="0" err="1"/>
              <a:t>бўлмаслиги</a:t>
            </a:r>
            <a:r>
              <a:rPr lang="ru-RU" dirty="0"/>
              <a:t> </a:t>
            </a:r>
            <a:r>
              <a:rPr lang="ru-RU" dirty="0" err="1"/>
              <a:t>керак</a:t>
            </a:r>
            <a:r>
              <a:rPr lang="ru-RU" dirty="0"/>
              <a:t>. </a:t>
            </a:r>
            <a:r>
              <a:rPr lang="ru-RU" dirty="0" err="1"/>
              <a:t>Бу</a:t>
            </a:r>
            <a:r>
              <a:rPr lang="ru-RU" dirty="0"/>
              <a:t> </a:t>
            </a:r>
            <a:r>
              <a:rPr lang="ru-RU" dirty="0" err="1"/>
              <a:t>дегани</a:t>
            </a:r>
            <a:r>
              <a:rPr lang="ru-RU" dirty="0"/>
              <a:t> </a:t>
            </a:r>
            <a:r>
              <a:rPr lang="ru-RU" dirty="0" err="1"/>
              <a:t>ҳеч</a:t>
            </a:r>
            <a:r>
              <a:rPr lang="ru-RU" dirty="0"/>
              <a:t> </a:t>
            </a:r>
            <a:r>
              <a:rPr lang="ru-RU" dirty="0" err="1"/>
              <a:t>қандай</a:t>
            </a:r>
            <a:endParaRPr lang="ru-RU" dirty="0"/>
          </a:p>
          <a:p>
            <a:pPr marL="0" indent="0">
              <a:buNone/>
            </a:pPr>
            <a:r>
              <a:rPr lang="ru-RU" dirty="0" err="1"/>
              <a:t>атрибутни</a:t>
            </a:r>
            <a:r>
              <a:rPr lang="ru-RU" dirty="0"/>
              <a:t> </a:t>
            </a:r>
            <a:r>
              <a:rPr lang="ru-RU" dirty="0" err="1"/>
              <a:t>калитдан</a:t>
            </a:r>
            <a:r>
              <a:rPr lang="ru-RU" dirty="0"/>
              <a:t> </a:t>
            </a:r>
            <a:r>
              <a:rPr lang="ru-RU" dirty="0" err="1"/>
              <a:t>олиб</a:t>
            </a:r>
            <a:r>
              <a:rPr lang="ru-RU" dirty="0"/>
              <a:t> </a:t>
            </a:r>
            <a:r>
              <a:rPr lang="ru-RU" dirty="0" err="1"/>
              <a:t>ташлаш</a:t>
            </a:r>
            <a:r>
              <a:rPr lang="ru-RU" dirty="0"/>
              <a:t> </a:t>
            </a:r>
            <a:r>
              <a:rPr lang="ru-RU" dirty="0" err="1"/>
              <a:t>мумкин</a:t>
            </a:r>
            <a:r>
              <a:rPr lang="ru-RU" dirty="0"/>
              <a:t> </a:t>
            </a:r>
            <a:r>
              <a:rPr lang="ru-RU" dirty="0" err="1" smtClean="0"/>
              <a:t>эмас</a:t>
            </a:r>
            <a:r>
              <a:rPr lang="ru-RU" dirty="0" smtClean="0"/>
              <a:t>. </a:t>
            </a:r>
            <a:r>
              <a:rPr lang="ru-RU" dirty="0" err="1" smtClean="0"/>
              <a:t>Реляцион</a:t>
            </a:r>
            <a:r>
              <a:rPr lang="ru-RU" dirty="0" smtClean="0"/>
              <a:t> </a:t>
            </a:r>
            <a:r>
              <a:rPr lang="ru-RU" dirty="0"/>
              <a:t>МБ да </a:t>
            </a:r>
            <a:r>
              <a:rPr lang="ru-RU" dirty="0" err="1"/>
              <a:t>информацияларни</a:t>
            </a:r>
            <a:r>
              <a:rPr lang="ru-RU" dirty="0"/>
              <a:t> </a:t>
            </a:r>
            <a:r>
              <a:rPr lang="ru-RU" dirty="0" err="1"/>
              <a:t>ортиқчалигини</a:t>
            </a:r>
            <a:r>
              <a:rPr lang="ru-RU" dirty="0"/>
              <a:t> </a:t>
            </a:r>
            <a:r>
              <a:rPr lang="ru-RU" dirty="0" err="1" smtClean="0"/>
              <a:t>нормаллаштириш</a:t>
            </a:r>
            <a:r>
              <a:rPr lang="ru-RU" dirty="0" smtClean="0"/>
              <a:t> </a:t>
            </a:r>
            <a:r>
              <a:rPr lang="ru-RU" dirty="0" err="1" smtClean="0"/>
              <a:t>йўли</a:t>
            </a:r>
            <a:r>
              <a:rPr lang="ru-RU" dirty="0" smtClean="0"/>
              <a:t> </a:t>
            </a:r>
            <a:r>
              <a:rPr lang="ru-RU" dirty="0" err="1"/>
              <a:t>билан</a:t>
            </a:r>
            <a:r>
              <a:rPr lang="ru-RU" dirty="0"/>
              <a:t> </a:t>
            </a:r>
            <a:r>
              <a:rPr lang="ru-RU" dirty="0" err="1"/>
              <a:t>камайтирилади</a:t>
            </a:r>
            <a:r>
              <a:rPr lang="ru-RU" dirty="0"/>
              <a:t>. </a:t>
            </a:r>
            <a:r>
              <a:rPr lang="ru-RU" dirty="0" err="1"/>
              <a:t>Жадваллар</a:t>
            </a:r>
            <a:r>
              <a:rPr lang="ru-RU" dirty="0"/>
              <a:t> </a:t>
            </a:r>
            <a:r>
              <a:rPr lang="ru-RU" dirty="0" err="1"/>
              <a:t>устида</a:t>
            </a:r>
            <a:r>
              <a:rPr lang="ru-RU" dirty="0"/>
              <a:t> </a:t>
            </a:r>
            <a:r>
              <a:rPr lang="ru-RU" dirty="0" err="1"/>
              <a:t>ҳар</a:t>
            </a:r>
            <a:r>
              <a:rPr lang="ru-RU" dirty="0"/>
              <a:t> хил </a:t>
            </a:r>
            <a:r>
              <a:rPr lang="ru-RU" dirty="0" err="1"/>
              <a:t>амаллар</a:t>
            </a:r>
            <a:r>
              <a:rPr lang="ru-RU" dirty="0"/>
              <a:t> </a:t>
            </a:r>
            <a:r>
              <a:rPr lang="ru-RU" dirty="0" err="1"/>
              <a:t>бариш</a:t>
            </a:r>
            <a:r>
              <a:rPr lang="ru-RU" dirty="0"/>
              <a:t> </a:t>
            </a:r>
            <a:r>
              <a:rPr lang="ru-RU" dirty="0" err="1"/>
              <a:t>мумкин</a:t>
            </a:r>
            <a:r>
              <a:rPr lang="ru-RU" dirty="0"/>
              <a:t>.</a:t>
            </a:r>
          </a:p>
          <a:p>
            <a:pPr marL="0" indent="0">
              <a:buNone/>
            </a:pPr>
            <a:r>
              <a:rPr lang="ru-RU" dirty="0" smtClean="0"/>
              <a:t>	</a:t>
            </a:r>
            <a:r>
              <a:rPr lang="ru-RU" dirty="0" err="1" smtClean="0"/>
              <a:t>Бу</a:t>
            </a:r>
            <a:r>
              <a:rPr lang="ru-RU" dirty="0" smtClean="0"/>
              <a:t> </a:t>
            </a:r>
            <a:r>
              <a:rPr lang="ru-RU" dirty="0" err="1"/>
              <a:t>амалларни</a:t>
            </a:r>
            <a:r>
              <a:rPr lang="ru-RU" dirty="0"/>
              <a:t> </a:t>
            </a:r>
            <a:r>
              <a:rPr lang="ru-RU" dirty="0" err="1"/>
              <a:t>тартиблаб</a:t>
            </a:r>
            <a:r>
              <a:rPr lang="ru-RU" dirty="0"/>
              <a:t> </a:t>
            </a:r>
            <a:r>
              <a:rPr lang="ru-RU" dirty="0" err="1"/>
              <a:t>ишлаб</a:t>
            </a:r>
            <a:r>
              <a:rPr lang="ru-RU" dirty="0"/>
              <a:t> </a:t>
            </a:r>
            <a:r>
              <a:rPr lang="ru-RU" dirty="0" err="1"/>
              <a:t>чиққан</a:t>
            </a:r>
            <a:r>
              <a:rPr lang="ru-RU" dirty="0"/>
              <a:t> одам Кодд. </a:t>
            </a:r>
            <a:r>
              <a:rPr lang="ru-RU" dirty="0" err="1" smtClean="0"/>
              <a:t>Амалларга</a:t>
            </a:r>
            <a:r>
              <a:rPr lang="ru-RU" dirty="0" smtClean="0"/>
              <a:t> </a:t>
            </a:r>
            <a:r>
              <a:rPr lang="ru-RU" dirty="0" err="1" smtClean="0"/>
              <a:t>қуйидагилар</a:t>
            </a:r>
            <a:r>
              <a:rPr lang="ru-RU" dirty="0" smtClean="0"/>
              <a:t> </a:t>
            </a:r>
            <a:r>
              <a:rPr lang="ru-RU" dirty="0" err="1" smtClean="0"/>
              <a:t>киради</a:t>
            </a:r>
            <a:r>
              <a:rPr lang="ru-RU" dirty="0"/>
              <a:t>:</a:t>
            </a:r>
          </a:p>
        </p:txBody>
      </p:sp>
    </p:spTree>
    <p:extLst>
      <p:ext uri="{BB962C8B-B14F-4D97-AF65-F5344CB8AC3E}">
        <p14:creationId xmlns:p14="http://schemas.microsoft.com/office/powerpoint/2010/main" val="55021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45523"/>
          </a:xfrm>
        </p:spPr>
        <p:txBody>
          <a:bodyPr>
            <a:normAutofit/>
          </a:bodyPr>
          <a:lstStyle/>
          <a:p>
            <a:r>
              <a:rPr lang="ru-RU" dirty="0" err="1"/>
              <a:t>Тўпламлар</a:t>
            </a:r>
            <a:r>
              <a:rPr lang="ru-RU" dirty="0"/>
              <a:t> </a:t>
            </a:r>
            <a:r>
              <a:rPr lang="ru-RU" dirty="0" err="1"/>
              <a:t>устида</a:t>
            </a:r>
            <a:r>
              <a:rPr lang="ru-RU" dirty="0"/>
              <a:t> </a:t>
            </a:r>
            <a:r>
              <a:rPr lang="ru-RU" dirty="0" err="1"/>
              <a:t>бирлаштириш</a:t>
            </a:r>
            <a:r>
              <a:rPr lang="ru-RU" dirty="0"/>
              <a:t>, </a:t>
            </a:r>
            <a:r>
              <a:rPr lang="ru-RU" dirty="0" err="1"/>
              <a:t>кесишув</a:t>
            </a:r>
            <a:r>
              <a:rPr lang="ru-RU" dirty="0"/>
              <a:t>, </a:t>
            </a:r>
            <a:r>
              <a:rPr lang="ru-RU" dirty="0" err="1"/>
              <a:t>айирма</a:t>
            </a:r>
            <a:r>
              <a:rPr lang="ru-RU" dirty="0"/>
              <a:t>, </a:t>
            </a:r>
            <a:r>
              <a:rPr lang="ru-RU" dirty="0" err="1"/>
              <a:t>декарт</a:t>
            </a:r>
            <a:r>
              <a:rPr lang="ru-RU" dirty="0"/>
              <a:t> </a:t>
            </a:r>
            <a:r>
              <a:rPr lang="ru-RU" dirty="0" err="1"/>
              <a:t>кўпайтма</a:t>
            </a:r>
            <a:r>
              <a:rPr lang="ru-RU" dirty="0"/>
              <a:t> </a:t>
            </a:r>
            <a:r>
              <a:rPr lang="ru-RU" dirty="0" err="1" smtClean="0"/>
              <a:t>ва</a:t>
            </a:r>
            <a:r>
              <a:rPr lang="ru-RU" dirty="0" smtClean="0"/>
              <a:t> </a:t>
            </a:r>
            <a:r>
              <a:rPr lang="ru-RU" dirty="0" err="1" smtClean="0"/>
              <a:t>бўлиш</a:t>
            </a:r>
            <a:r>
              <a:rPr lang="ru-RU" dirty="0" smtClean="0"/>
              <a:t> </a:t>
            </a:r>
            <a:r>
              <a:rPr lang="ru-RU" dirty="0" err="1"/>
              <a:t>амаллари</a:t>
            </a:r>
            <a:r>
              <a:rPr lang="ru-RU" dirty="0"/>
              <a:t> </a:t>
            </a:r>
            <a:r>
              <a:rPr lang="ru-RU" dirty="0" err="1"/>
              <a:t>киради</a:t>
            </a:r>
            <a:r>
              <a:rPr lang="ru-RU" dirty="0" smtClean="0"/>
              <a:t>. </a:t>
            </a:r>
            <a:r>
              <a:rPr lang="ru-RU" dirty="0" err="1"/>
              <a:t>Махсус</a:t>
            </a:r>
            <a:r>
              <a:rPr lang="ru-RU" dirty="0"/>
              <a:t> </a:t>
            </a:r>
            <a:r>
              <a:rPr lang="ru-RU" dirty="0" err="1"/>
              <a:t>реляцион</a:t>
            </a:r>
            <a:r>
              <a:rPr lang="ru-RU" dirty="0"/>
              <a:t> </a:t>
            </a:r>
            <a:r>
              <a:rPr lang="ru-RU" dirty="0" err="1"/>
              <a:t>амаллар</a:t>
            </a:r>
            <a:r>
              <a:rPr lang="ru-RU" dirty="0"/>
              <a:t>, </a:t>
            </a:r>
            <a:r>
              <a:rPr lang="ru-RU" dirty="0" err="1"/>
              <a:t>уларга</a:t>
            </a:r>
            <a:r>
              <a:rPr lang="ru-RU" dirty="0"/>
              <a:t>: </a:t>
            </a:r>
            <a:r>
              <a:rPr lang="ru-RU" dirty="0" smtClean="0"/>
              <a:t/>
            </a:r>
            <a:br>
              <a:rPr lang="ru-RU" dirty="0" smtClean="0"/>
            </a:br>
            <a:r>
              <a:rPr lang="ru-RU" dirty="0" err="1" smtClean="0"/>
              <a:t>пролекция</a:t>
            </a:r>
            <a:r>
              <a:rPr lang="ru-RU" dirty="0"/>
              <a:t>, </a:t>
            </a:r>
            <a:r>
              <a:rPr lang="ru-RU" dirty="0" err="1"/>
              <a:t>бирлаштириш</a:t>
            </a:r>
            <a:r>
              <a:rPr lang="ru-RU" dirty="0"/>
              <a:t>, </a:t>
            </a:r>
            <a:r>
              <a:rPr lang="ru-RU" dirty="0" err="1"/>
              <a:t>ажратиш</a:t>
            </a:r>
            <a:r>
              <a:rPr lang="ru-RU" dirty="0"/>
              <a:t/>
            </a:r>
            <a:br>
              <a:rPr lang="ru-RU" dirty="0"/>
            </a:br>
            <a:r>
              <a:rPr lang="ru-RU" dirty="0"/>
              <a:t>(</a:t>
            </a:r>
            <a:r>
              <a:rPr lang="ru-RU" dirty="0" err="1"/>
              <a:t>танлаб</a:t>
            </a:r>
            <a:r>
              <a:rPr lang="ru-RU" dirty="0"/>
              <a:t> </a:t>
            </a:r>
            <a:r>
              <a:rPr lang="ru-RU" dirty="0" err="1"/>
              <a:t>олиш</a:t>
            </a:r>
            <a:r>
              <a:rPr lang="ru-RU" dirty="0"/>
              <a:t>) </a:t>
            </a:r>
            <a:r>
              <a:rPr lang="ru-RU" dirty="0" err="1"/>
              <a:t>амаллари</a:t>
            </a:r>
            <a:r>
              <a:rPr lang="ru-RU" dirty="0"/>
              <a:t> </a:t>
            </a:r>
            <a:r>
              <a:rPr lang="ru-RU" dirty="0" err="1"/>
              <a:t>киради</a:t>
            </a:r>
            <a:r>
              <a:rPr lang="ru-RU" dirty="0"/>
              <a:t>.</a:t>
            </a:r>
            <a:br>
              <a:rPr lang="ru-RU" dirty="0"/>
            </a:br>
            <a:r>
              <a:rPr lang="ru-RU" dirty="0" err="1"/>
              <a:t>Муносабатлар</a:t>
            </a:r>
            <a:r>
              <a:rPr lang="ru-RU" dirty="0"/>
              <a:t> </a:t>
            </a:r>
            <a:r>
              <a:rPr lang="ru-RU" dirty="0" err="1"/>
              <a:t>устида</a:t>
            </a:r>
            <a:r>
              <a:rPr lang="ru-RU" dirty="0"/>
              <a:t> </a:t>
            </a:r>
            <a:r>
              <a:rPr lang="ru-RU" dirty="0" err="1"/>
              <a:t>амални</a:t>
            </a:r>
            <a:r>
              <a:rPr lang="ru-RU" dirty="0"/>
              <a:t> </a:t>
            </a:r>
            <a:r>
              <a:rPr lang="ru-RU" dirty="0" err="1"/>
              <a:t>бажариш</a:t>
            </a:r>
            <a:r>
              <a:rPr lang="ru-RU" dirty="0"/>
              <a:t> </a:t>
            </a:r>
            <a:r>
              <a:rPr lang="ru-RU" dirty="0" err="1"/>
              <a:t>учун</a:t>
            </a:r>
            <a:r>
              <a:rPr lang="ru-RU" dirty="0"/>
              <a:t> </a:t>
            </a:r>
            <a:r>
              <a:rPr lang="ru-RU" dirty="0" err="1"/>
              <a:t>ишлатиладиган</a:t>
            </a:r>
            <a:r>
              <a:rPr lang="ru-RU" dirty="0"/>
              <a:t> </a:t>
            </a:r>
            <a:r>
              <a:rPr lang="ru-RU" dirty="0" err="1" smtClean="0"/>
              <a:t>тилларни</a:t>
            </a:r>
            <a:r>
              <a:rPr lang="ru-RU" dirty="0" smtClean="0"/>
              <a:t> </a:t>
            </a:r>
            <a:r>
              <a:rPr lang="ru-RU" dirty="0" err="1" smtClean="0"/>
              <a:t>икки</a:t>
            </a:r>
            <a:r>
              <a:rPr lang="ru-RU" dirty="0" smtClean="0"/>
              <a:t> </a:t>
            </a:r>
            <a:r>
              <a:rPr lang="ru-RU" dirty="0" err="1"/>
              <a:t>синфга</a:t>
            </a:r>
            <a:r>
              <a:rPr lang="ru-RU" dirty="0"/>
              <a:t> </a:t>
            </a:r>
            <a:r>
              <a:rPr lang="ru-RU" dirty="0" err="1"/>
              <a:t>ажратишимиз</a:t>
            </a:r>
            <a:r>
              <a:rPr lang="ru-RU" dirty="0"/>
              <a:t> </a:t>
            </a:r>
            <a:r>
              <a:rPr lang="ru-RU" dirty="0" err="1"/>
              <a:t>мумкин</a:t>
            </a:r>
            <a:r>
              <a:rPr lang="ru-RU" dirty="0"/>
              <a:t>:</a:t>
            </a:r>
          </a:p>
        </p:txBody>
      </p:sp>
    </p:spTree>
    <p:extLst>
      <p:ext uri="{BB962C8B-B14F-4D97-AF65-F5344CB8AC3E}">
        <p14:creationId xmlns:p14="http://schemas.microsoft.com/office/powerpoint/2010/main" val="84461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en-US" dirty="0"/>
              <a:t>a) </a:t>
            </a:r>
            <a:r>
              <a:rPr lang="ru-RU" dirty="0" err="1"/>
              <a:t>Реляцион</a:t>
            </a:r>
            <a:r>
              <a:rPr lang="ru-RU" dirty="0"/>
              <a:t> алгебра </a:t>
            </a:r>
            <a:r>
              <a:rPr lang="ru-RU" dirty="0" err="1"/>
              <a:t>тиллари</a:t>
            </a:r>
            <a:r>
              <a:rPr lang="ru-RU" dirty="0"/>
              <a:t>;</a:t>
            </a:r>
          </a:p>
          <a:p>
            <a:pPr marL="0" indent="0">
              <a:buNone/>
            </a:pPr>
            <a:r>
              <a:rPr lang="en-US" dirty="0"/>
              <a:t>b) </a:t>
            </a:r>
            <a:r>
              <a:rPr lang="ru-RU" dirty="0" err="1"/>
              <a:t>Реляцион</a:t>
            </a:r>
            <a:r>
              <a:rPr lang="ru-RU" dirty="0"/>
              <a:t> </a:t>
            </a:r>
            <a:r>
              <a:rPr lang="ru-RU" dirty="0" err="1"/>
              <a:t>ҳисоблаш</a:t>
            </a:r>
            <a:r>
              <a:rPr lang="ru-RU" dirty="0"/>
              <a:t> </a:t>
            </a:r>
            <a:r>
              <a:rPr lang="ru-RU" dirty="0" err="1"/>
              <a:t>тиллари</a:t>
            </a:r>
            <a:r>
              <a:rPr lang="ru-RU" dirty="0"/>
              <a:t>.</a:t>
            </a:r>
          </a:p>
          <a:p>
            <a:pPr marL="0" indent="0">
              <a:buNone/>
            </a:pPr>
            <a:r>
              <a:rPr lang="ru-RU" dirty="0" err="1"/>
              <a:t>Муносабатлар</a:t>
            </a:r>
            <a:r>
              <a:rPr lang="ru-RU" dirty="0"/>
              <a:t> </a:t>
            </a:r>
            <a:r>
              <a:rPr lang="ru-RU" dirty="0" err="1"/>
              <a:t>ўз</a:t>
            </a:r>
            <a:r>
              <a:rPr lang="ru-RU" dirty="0"/>
              <a:t> </a:t>
            </a:r>
            <a:r>
              <a:rPr lang="ru-RU" dirty="0" err="1"/>
              <a:t>мазмунига</a:t>
            </a:r>
            <a:r>
              <a:rPr lang="ru-RU" dirty="0"/>
              <a:t> </a:t>
            </a:r>
            <a:r>
              <a:rPr lang="ru-RU" dirty="0" err="1"/>
              <a:t>қараб</a:t>
            </a:r>
            <a:r>
              <a:rPr lang="ru-RU" dirty="0"/>
              <a:t> </a:t>
            </a:r>
            <a:r>
              <a:rPr lang="ru-RU" dirty="0" err="1"/>
              <a:t>икки</a:t>
            </a:r>
            <a:r>
              <a:rPr lang="ru-RU" dirty="0"/>
              <a:t> </a:t>
            </a:r>
            <a:r>
              <a:rPr lang="ru-RU" dirty="0" err="1"/>
              <a:t>синфга</a:t>
            </a:r>
            <a:r>
              <a:rPr lang="ru-RU" dirty="0"/>
              <a:t> </a:t>
            </a:r>
            <a:r>
              <a:rPr lang="ru-RU" dirty="0" err="1"/>
              <a:t>ажратилади</a:t>
            </a:r>
            <a:r>
              <a:rPr lang="ru-RU" dirty="0"/>
              <a:t>:</a:t>
            </a:r>
          </a:p>
          <a:p>
            <a:pPr marL="0" indent="0">
              <a:buNone/>
            </a:pPr>
            <a:r>
              <a:rPr lang="en-US" dirty="0"/>
              <a:t>a) </a:t>
            </a:r>
            <a:r>
              <a:rPr lang="ru-RU" dirty="0" err="1"/>
              <a:t>Объектли</a:t>
            </a:r>
            <a:r>
              <a:rPr lang="ru-RU" dirty="0"/>
              <a:t> </a:t>
            </a:r>
            <a:r>
              <a:rPr lang="ru-RU" dirty="0" err="1"/>
              <a:t>муносабатлар</a:t>
            </a:r>
            <a:r>
              <a:rPr lang="ru-RU" dirty="0"/>
              <a:t>;</a:t>
            </a:r>
          </a:p>
          <a:p>
            <a:pPr marL="0" indent="0">
              <a:buNone/>
            </a:pPr>
            <a:r>
              <a:rPr lang="en-US" dirty="0"/>
              <a:t>b) </a:t>
            </a:r>
            <a:r>
              <a:rPr lang="ru-RU" dirty="0" err="1"/>
              <a:t>Боғланувчи</a:t>
            </a:r>
            <a:r>
              <a:rPr lang="ru-RU" dirty="0"/>
              <a:t> </a:t>
            </a:r>
            <a:r>
              <a:rPr lang="ru-RU" dirty="0" err="1"/>
              <a:t>муносабатлар</a:t>
            </a:r>
            <a:r>
              <a:rPr lang="ru-RU" dirty="0"/>
              <a:t>;</a:t>
            </a:r>
          </a:p>
        </p:txBody>
      </p:sp>
    </p:spTree>
    <p:extLst>
      <p:ext uri="{BB962C8B-B14F-4D97-AF65-F5344CB8AC3E}">
        <p14:creationId xmlns:p14="http://schemas.microsoft.com/office/powerpoint/2010/main" val="240603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60608"/>
            <a:ext cx="10515600" cy="6194737"/>
          </a:xfrm>
        </p:spPr>
        <p:txBody>
          <a:bodyPr>
            <a:normAutofit/>
          </a:bodyPr>
          <a:lstStyle/>
          <a:p>
            <a:pPr marL="0" indent="0" algn="just">
              <a:buNone/>
            </a:pPr>
            <a:r>
              <a:rPr lang="ru-RU" sz="4000" dirty="0" smtClean="0"/>
              <a:t>	</a:t>
            </a:r>
            <a:r>
              <a:rPr lang="ru-RU" sz="4000" dirty="0" err="1" smtClean="0"/>
              <a:t>Объектли</a:t>
            </a:r>
            <a:r>
              <a:rPr lang="ru-RU" sz="4000" dirty="0" smtClean="0"/>
              <a:t> </a:t>
            </a:r>
            <a:r>
              <a:rPr lang="ru-RU" sz="4000" dirty="0" err="1"/>
              <a:t>муносабатларда</a:t>
            </a:r>
            <a:r>
              <a:rPr lang="ru-RU" sz="4000" dirty="0"/>
              <a:t> </a:t>
            </a:r>
            <a:r>
              <a:rPr lang="ru-RU" sz="4000" dirty="0" err="1"/>
              <a:t>объектлар</a:t>
            </a:r>
            <a:r>
              <a:rPr lang="ru-RU" sz="4000" dirty="0"/>
              <a:t> </a:t>
            </a:r>
            <a:r>
              <a:rPr lang="ru-RU" sz="4000" dirty="0" err="1"/>
              <a:t>ҳақидаги</a:t>
            </a:r>
            <a:r>
              <a:rPr lang="ru-RU" sz="4000" dirty="0"/>
              <a:t> </a:t>
            </a:r>
            <a:r>
              <a:rPr lang="ru-RU" sz="4000" dirty="0" err="1"/>
              <a:t>муносабатлар</a:t>
            </a:r>
            <a:r>
              <a:rPr lang="ru-RU" sz="4000" dirty="0"/>
              <a:t> </a:t>
            </a:r>
            <a:r>
              <a:rPr lang="ru-RU" sz="4000" dirty="0" err="1" smtClean="0"/>
              <a:t>сақланади</a:t>
            </a:r>
            <a:r>
              <a:rPr lang="ru-RU" sz="4000" dirty="0" smtClean="0"/>
              <a:t>. </a:t>
            </a:r>
            <a:r>
              <a:rPr lang="ru-RU" sz="4000" dirty="0" err="1" smtClean="0"/>
              <a:t>Масалан</a:t>
            </a:r>
            <a:r>
              <a:rPr lang="ru-RU" sz="4000" dirty="0"/>
              <a:t>, </a:t>
            </a:r>
            <a:r>
              <a:rPr lang="ru-RU" sz="4000" dirty="0" err="1"/>
              <a:t>талаба</a:t>
            </a:r>
            <a:r>
              <a:rPr lang="ru-RU" sz="4000" dirty="0"/>
              <a:t> </a:t>
            </a:r>
            <a:r>
              <a:rPr lang="ru-RU" sz="4000" dirty="0" err="1"/>
              <a:t>муносабати</a:t>
            </a:r>
            <a:r>
              <a:rPr lang="ru-RU" sz="4000" dirty="0"/>
              <a:t>. </a:t>
            </a:r>
            <a:r>
              <a:rPr lang="ru-RU" sz="4000" dirty="0" err="1"/>
              <a:t>Боғланиш</a:t>
            </a:r>
            <a:r>
              <a:rPr lang="ru-RU" sz="4000" dirty="0"/>
              <a:t> </a:t>
            </a:r>
            <a:r>
              <a:rPr lang="ru-RU" sz="4000" dirty="0" err="1" smtClean="0"/>
              <a:t>муносабатларида</a:t>
            </a:r>
            <a:r>
              <a:rPr lang="ru-RU" sz="4000" dirty="0" smtClean="0"/>
              <a:t> </a:t>
            </a:r>
            <a:r>
              <a:rPr lang="ru-RU" sz="4000" dirty="0" err="1"/>
              <a:t>асосан</a:t>
            </a:r>
            <a:r>
              <a:rPr lang="ru-RU" sz="4000" dirty="0"/>
              <a:t>, </a:t>
            </a:r>
            <a:r>
              <a:rPr lang="ru-RU" sz="4000" dirty="0" err="1" smtClean="0"/>
              <a:t>объектли</a:t>
            </a:r>
            <a:r>
              <a:rPr lang="ru-RU" sz="4000" dirty="0" smtClean="0"/>
              <a:t> </a:t>
            </a:r>
            <a:r>
              <a:rPr lang="ru-RU" sz="4000" dirty="0" err="1" smtClean="0"/>
              <a:t>муносабатларнинг</a:t>
            </a:r>
            <a:r>
              <a:rPr lang="ru-RU" sz="4000" dirty="0" smtClean="0"/>
              <a:t> </a:t>
            </a:r>
            <a:r>
              <a:rPr lang="ru-RU" sz="4000" dirty="0" err="1"/>
              <a:t>калитлари</a:t>
            </a:r>
            <a:r>
              <a:rPr lang="ru-RU" sz="4000" dirty="0"/>
              <a:t> </a:t>
            </a:r>
            <a:r>
              <a:rPr lang="ru-RU" sz="4000" dirty="0" err="1"/>
              <a:t>сақланади</a:t>
            </a:r>
            <a:r>
              <a:rPr lang="ru-RU" sz="4000" dirty="0"/>
              <a:t>. Калит </a:t>
            </a:r>
            <a:r>
              <a:rPr lang="ru-RU" sz="4000" dirty="0" err="1"/>
              <a:t>атрибутлари</a:t>
            </a:r>
            <a:r>
              <a:rPr lang="ru-RU" sz="4000" dirty="0"/>
              <a:t> </a:t>
            </a:r>
            <a:r>
              <a:rPr lang="ru-RU" sz="4000" dirty="0" err="1"/>
              <a:t>оддий</a:t>
            </a:r>
            <a:r>
              <a:rPr lang="ru-RU" sz="4000" dirty="0"/>
              <a:t> </a:t>
            </a:r>
            <a:r>
              <a:rPr lang="ru-RU" sz="4000" dirty="0" err="1"/>
              <a:t>ва</a:t>
            </a:r>
            <a:r>
              <a:rPr lang="ru-RU" sz="4000" dirty="0"/>
              <a:t> </a:t>
            </a:r>
            <a:r>
              <a:rPr lang="ru-RU" sz="4000" dirty="0" err="1" smtClean="0"/>
              <a:t>мураккаб</a:t>
            </a:r>
            <a:r>
              <a:rPr lang="ru-RU" sz="4000" dirty="0" smtClean="0"/>
              <a:t> </a:t>
            </a:r>
            <a:r>
              <a:rPr lang="ru-RU" sz="4000" dirty="0" err="1" smtClean="0"/>
              <a:t>бўлиши</a:t>
            </a:r>
            <a:r>
              <a:rPr lang="ru-RU" sz="4000" dirty="0" smtClean="0"/>
              <a:t> </a:t>
            </a:r>
            <a:r>
              <a:rPr lang="ru-RU" sz="4000" dirty="0" err="1"/>
              <a:t>мумкин</a:t>
            </a:r>
            <a:r>
              <a:rPr lang="ru-RU" sz="4000" dirty="0"/>
              <a:t>. </a:t>
            </a:r>
            <a:r>
              <a:rPr lang="ru-RU" sz="4000" dirty="0" err="1"/>
              <a:t>Агар</a:t>
            </a:r>
            <a:r>
              <a:rPr lang="ru-RU" sz="4000" dirty="0"/>
              <a:t> калит </a:t>
            </a:r>
            <a:r>
              <a:rPr lang="ru-RU" sz="4000" dirty="0" err="1"/>
              <a:t>иккита</a:t>
            </a:r>
            <a:r>
              <a:rPr lang="ru-RU" sz="4000" dirty="0"/>
              <a:t> </a:t>
            </a:r>
            <a:r>
              <a:rPr lang="ru-RU" sz="4000" dirty="0" err="1"/>
              <a:t>ва</a:t>
            </a:r>
            <a:r>
              <a:rPr lang="ru-RU" sz="4000" dirty="0"/>
              <a:t> </a:t>
            </a:r>
            <a:r>
              <a:rPr lang="ru-RU" sz="4000" dirty="0" err="1"/>
              <a:t>ундан</a:t>
            </a:r>
            <a:r>
              <a:rPr lang="ru-RU" sz="4000" dirty="0"/>
              <a:t> </a:t>
            </a:r>
            <a:r>
              <a:rPr lang="ru-RU" sz="4000" dirty="0" err="1"/>
              <a:t>ортиқ</a:t>
            </a:r>
            <a:r>
              <a:rPr lang="ru-RU" sz="4000" dirty="0"/>
              <a:t> </a:t>
            </a:r>
            <a:r>
              <a:rPr lang="ru-RU" sz="4000" dirty="0" err="1"/>
              <a:t>атрибутдан</a:t>
            </a:r>
            <a:r>
              <a:rPr lang="ru-RU" sz="4000" dirty="0"/>
              <a:t> </a:t>
            </a:r>
            <a:r>
              <a:rPr lang="ru-RU" sz="4000" dirty="0" err="1"/>
              <a:t>ташкил</a:t>
            </a:r>
            <a:r>
              <a:rPr lang="ru-RU" sz="4000" dirty="0"/>
              <a:t> </a:t>
            </a:r>
            <a:r>
              <a:rPr lang="ru-RU" sz="4000" dirty="0" err="1" smtClean="0"/>
              <a:t>топган</a:t>
            </a:r>
            <a:r>
              <a:rPr lang="ru-RU" sz="4000" dirty="0" smtClean="0"/>
              <a:t> </a:t>
            </a:r>
            <a:r>
              <a:rPr lang="ru-RU" sz="4000" dirty="0" err="1" smtClean="0"/>
              <a:t>бўлса</a:t>
            </a:r>
            <a:r>
              <a:rPr lang="ru-RU" sz="4000" dirty="0"/>
              <a:t>, </a:t>
            </a:r>
            <a:r>
              <a:rPr lang="ru-RU" sz="4000" dirty="0" err="1"/>
              <a:t>мураккаб</a:t>
            </a:r>
            <a:r>
              <a:rPr lang="ru-RU" sz="4000" dirty="0"/>
              <a:t> </a:t>
            </a:r>
            <a:r>
              <a:rPr lang="ru-RU" sz="4000" dirty="0" err="1"/>
              <a:t>ҳисобланади</a:t>
            </a:r>
            <a:r>
              <a:rPr lang="ru-RU" sz="4000" dirty="0"/>
              <a:t>.</a:t>
            </a:r>
          </a:p>
        </p:txBody>
      </p:sp>
    </p:spTree>
    <p:extLst>
      <p:ext uri="{BB962C8B-B14F-4D97-AF65-F5344CB8AC3E}">
        <p14:creationId xmlns:p14="http://schemas.microsoft.com/office/powerpoint/2010/main" val="178045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6719" t="36224" r="10663" b="41065"/>
          <a:stretch/>
        </p:blipFill>
        <p:spPr>
          <a:xfrm>
            <a:off x="1081826" y="2537138"/>
            <a:ext cx="9517488" cy="1661375"/>
          </a:xfrm>
          <a:prstGeom prst="rect">
            <a:avLst/>
          </a:prstGeom>
        </p:spPr>
      </p:pic>
    </p:spTree>
    <p:extLst>
      <p:ext uri="{BB962C8B-B14F-4D97-AF65-F5344CB8AC3E}">
        <p14:creationId xmlns:p14="http://schemas.microsoft.com/office/powerpoint/2010/main" val="12773974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239</Words>
  <Application>Microsoft Office PowerPoint</Application>
  <PresentationFormat>Широкоэкранный</PresentationFormat>
  <Paragraphs>59</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Calibri</vt:lpstr>
      <vt:lpstr>Calibri Light</vt:lpstr>
      <vt:lpstr>Тема Office</vt:lpstr>
      <vt:lpstr>Нормаллаштириш. Нормал формалар.</vt:lpstr>
      <vt:lpstr>РЕЖА:</vt:lpstr>
      <vt:lpstr>Презентация PowerPoint</vt:lpstr>
      <vt:lpstr>Куйилган МБ муносабатлари нормаллашади. Муносабатлар нормалаштириш МБ да берилган муносабатларни декомпозиция (ажратиш) жараёни ёрдамида содда ва кичик муносабатлар хосил килишдир.</vt:lpstr>
      <vt:lpstr>Презентация PowerPoint</vt:lpstr>
      <vt:lpstr>Тўпламлар устида бирлаштириш, кесишув, айирма, декарт кўпайтма ва бўлиш амаллари киради. Махсус реляцион амаллар, уларга:  пролекция, бирлаштириш, ажратиш (танлаб олиш) амаллари киради. Муносабатлар устида амални бажариш учун ишлатиладиган тилларни икки синфга ажратишимиз мумкин:</vt:lpstr>
      <vt:lpstr>Презентация PowerPoint</vt:lpstr>
      <vt:lpstr>Презентация PowerPoint</vt:lpstr>
      <vt:lpstr>Презентация PowerPoint</vt:lpstr>
      <vt:lpstr>Презентация PowerPoint</vt:lpstr>
      <vt:lpstr>Функционал боғланиш тушунчаси</vt:lpstr>
      <vt:lpstr>Презентация PowerPoint</vt:lpstr>
      <vt:lpstr>Нормал формалар</vt:lpstr>
      <vt:lpstr>Презентация PowerPoint</vt:lpstr>
      <vt:lpstr>Презентация PowerPoint</vt:lpstr>
      <vt:lpstr>Такрорланувчи гурухларни бартараф этиш.</vt:lpstr>
      <vt:lpstr>Презентация PowerPoint</vt:lpstr>
      <vt:lpstr>Расмда келтирилган жадвал биринчи нормал форма талабларини қаноатлантиради. Бироқ унда бир қатор муаммолар вужудга келган.  Жадвалда хар бир ходим учун фақат учта фарзанд ибалн чегараланган. Унда ходимнинг 4-фарзанди хақида маълумот сақлаш имкони йўқ. 1. Ходимларнинг фарзанди учтадан кам бўлган ходимларда жадвалнинг кўгина қисми бекор қолади. 2. Конкрет фарзандни излаш амали мураккаблашади.</vt:lpstr>
      <vt:lpstr>Тўғри усул. Иккинчи усулда боланғич жадвалдаги бирор атрибут ёки атрибутлар калит сифатида белгиланади, кейин такроланувчи гурухлар жорий жадвалдан олиниб алохида жадвалга ўтказилади. Бунда такрорлунвчи гурухдаги ҳар бир қиймат калит нусхаси билан бирга янги жадвалга ўтказилади. Янги жадвалга ўтказиш ҳар бир такрорланувчи гурух учун бажарилади. Агар яратилган жадвалда ҳам такрорланувчи гурухлар мавжуд бўлса улар учун ҳам тўғри ёки нотўғри усул қўлланилади.  Мисол. Келтирилган мисолда фарзанд исмлари ва туҳилган кунлари хақидаги маълумотлар янги жадвалга ўтказилади. Унда бошланғич жадвалда</vt:lpstr>
      <vt:lpstr>Презентация PowerPoint</vt:lpstr>
      <vt:lpstr>Биринчи нормал формага бўлган талаблар қуйидагилардан иборат:</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Нормаллаштириш. Нормал формалар.</dc:title>
  <dc:creator>User</dc:creator>
  <cp:lastModifiedBy>User</cp:lastModifiedBy>
  <cp:revision>3</cp:revision>
  <dcterms:created xsi:type="dcterms:W3CDTF">2019-03-04T05:13:17Z</dcterms:created>
  <dcterms:modified xsi:type="dcterms:W3CDTF">2019-03-04T05:27:32Z</dcterms:modified>
</cp:coreProperties>
</file>