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79" r:id="rId4"/>
    <p:sldId id="259" r:id="rId5"/>
    <p:sldId id="260" r:id="rId6"/>
    <p:sldId id="262" r:id="rId7"/>
    <p:sldId id="263" r:id="rId8"/>
    <p:sldId id="266" r:id="rId9"/>
    <p:sldId id="27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D30F9-B802-47C5-BA28-94C5A6F571F7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5F3B7-F197-4B36-AD63-8CA7CE86B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FC43F-4748-4E7B-8BCF-DFDA2F9D4B34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869BD-5ABA-488D-9DAC-AD252F8E1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DE474-D2CA-415D-8E4E-082A16E6C29C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A53D-7397-44F0-929B-2E94C4653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09C47-FACC-4D6C-9678-41C05377DD0A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0D4CF-F2B2-484C-9944-B5A51460C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3D7A8-1824-4BB3-9C21-8C84F5DCF70C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6F9AB-1D40-474F-BC72-2D3380D80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B9C7-5E23-463A-96FC-20277AB0F830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D45D-43F5-49AD-A2FF-BEDB86742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94DC9-B1E8-4BBE-8ACC-D6789873F610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8AE38-C60B-45CB-A139-E24C83339B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2531-424E-455F-9878-3D0AD7B62E42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20F7-CAB4-4132-9B23-2BA08BDB5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D8DF-7AD8-4F80-8C6D-3A76BAA25AA5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BD8BB-5249-4EAE-8024-2EE80191A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B5C92-80CF-429D-8FA6-660D4C34B057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65ECA-5A7E-45FB-8C9D-19ED1EA14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679A-575A-4992-9F50-3B4066EA36DE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0A6F2-7231-4897-8AF7-09AC2864F0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359BAA3-82D1-4A78-A00A-F44C19AB7A52}" type="datetimeFigureOut">
              <a:rPr lang="ru-RU"/>
              <a:pPr>
                <a:defRPr/>
              </a:pPr>
              <a:t>05.12.2016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7CA108E-C010-4C48-9000-7B61E968E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g0.liveinternet.ru/images/attach/c/3/77/612/77612280_large_b6435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b="1" smtClean="0"/>
              <a:t>Olimpiya o’yinlari</a:t>
            </a:r>
          </a:p>
        </p:txBody>
      </p:sp>
      <p:pic>
        <p:nvPicPr>
          <p:cNvPr id="13314" name="Picture 9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2781300"/>
            <a:ext cx="4314825" cy="3238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Yozgi Olimpiya o’yinlari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>
          <a:xfrm>
            <a:off x="871538" y="1773238"/>
            <a:ext cx="7732712" cy="4352925"/>
          </a:xfrm>
        </p:spPr>
        <p:txBody>
          <a:bodyPr/>
          <a:lstStyle/>
          <a:p>
            <a:r>
              <a:rPr lang="ru-RU" sz="2800" smtClean="0"/>
              <a:t>Yozgi Olimpiya o’yinlarining umumiy tavsifi. </a:t>
            </a:r>
          </a:p>
          <a:p>
            <a:r>
              <a:rPr lang="ru-RU" sz="2800" smtClean="0"/>
              <a:t>1896-1912 yillarda o’tkazilgan Olimpiya o’yinlarining  х</a:t>
            </a:r>
            <a:r>
              <a:rPr lang="en-US" sz="2800" smtClean="0"/>
              <a:t>ususiyatlari.</a:t>
            </a:r>
            <a:r>
              <a:rPr lang="ru-RU" sz="2800" smtClean="0"/>
              <a:t> </a:t>
            </a:r>
          </a:p>
          <a:p>
            <a:r>
              <a:rPr lang="ru-RU" sz="2800" smtClean="0"/>
              <a:t>1920-1948 yillardagi Olimpiya o’yinlarining хususiyatlari. </a:t>
            </a:r>
          </a:p>
          <a:p>
            <a:r>
              <a:rPr lang="ru-RU" sz="2800" smtClean="0"/>
              <a:t>1952-1988 yillardagi Olimpiadalarning хususiyatlari.</a:t>
            </a:r>
          </a:p>
          <a:p>
            <a:r>
              <a:rPr lang="ru-RU" sz="2800" smtClean="0"/>
              <a:t>1992 – hozirgi davrgacha o’tkazilgan Olimpiya o’yinlarining хususiyatlari.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/>
              <a:t>Olimpiya o’yinlari va tashkilotchi shaharning rivojlanishi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>
          <a:xfrm>
            <a:off x="871538" y="1916113"/>
            <a:ext cx="7408862" cy="4210050"/>
          </a:xfrm>
        </p:spPr>
        <p:txBody>
          <a:bodyPr/>
          <a:lstStyle/>
          <a:p>
            <a:r>
              <a:rPr lang="ru-RU" sz="2800" smtClean="0"/>
              <a:t>Olimpiya o’yinlari va tashkilotchi shaharning rivojlanishi: dizayn, shahar injeneriyasi va tomoshabop sport. </a:t>
            </a:r>
          </a:p>
          <a:p>
            <a:r>
              <a:rPr lang="ru-RU" sz="2800" smtClean="0"/>
              <a:t>Olimpiya o’yinlarini tashkil qilish va o’tkazish tartiblari. Olimpiya o’yinlarini o’tkazish uchun saharni tanlash tartib-qoidalari. </a:t>
            </a:r>
          </a:p>
          <a:p>
            <a:r>
              <a:rPr lang="ru-RU" sz="2800" smtClean="0"/>
              <a:t>Olimpiya o’yinlari Tashkiliy ko’mitasining faoliyati.</a:t>
            </a:r>
            <a:r>
              <a:rPr lang="ru-RU" sz="2800" b="1" smtClean="0"/>
              <a:t> </a:t>
            </a:r>
            <a:r>
              <a:rPr lang="en-US" sz="2800" smtClean="0"/>
              <a:t>Olimpiya festivallari va xarajatlar.</a:t>
            </a:r>
            <a:endParaRPr lang="ru-RU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16" descr="26912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205038"/>
            <a:ext cx="619125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924175"/>
            <a:ext cx="4427538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3573463"/>
            <a:ext cx="3146425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img682e7f4cf4d369112bff46fd230c95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557338"/>
            <a:ext cx="7005637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15" descr="Картинка 18 из 381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6673" y="1348135"/>
            <a:ext cx="3278181" cy="2549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5" descr="1730012photo[1]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722491" y="4430067"/>
            <a:ext cx="3816423" cy="24244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7591" name="Picture 4" descr="fakyel_1"/>
          <p:cNvPicPr>
            <a:picLocks noChangeAspect="1" noChangeArrowheads="1"/>
          </p:cNvPicPr>
          <p:nvPr/>
        </p:nvPicPr>
        <p:blipFill>
          <a:blip r:embed="rId5">
            <a:extLst/>
          </a:blip>
          <a:srcRect/>
          <a:stretch>
            <a:fillRect/>
          </a:stretch>
        </p:blipFill>
        <p:spPr bwMode="auto">
          <a:xfrm>
            <a:off x="755650" y="1052513"/>
            <a:ext cx="3240088" cy="2430462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60350"/>
            <a:ext cx="8229600" cy="1252538"/>
          </a:xfrm>
        </p:spPr>
        <p:txBody>
          <a:bodyPr/>
          <a:lstStyle/>
          <a:p>
            <a:pPr eaLnBrk="1" hangingPunct="1"/>
            <a:r>
              <a:rPr lang="uz-Latn-UZ" smtClean="0">
                <a:solidFill>
                  <a:schemeClr val="tx1"/>
                </a:solidFill>
              </a:rPr>
              <a:t>Pyer de Kuberten</a:t>
            </a:r>
            <a:endParaRPr lang="ru-RU" smtClean="0">
              <a:solidFill>
                <a:schemeClr val="tx1"/>
              </a:solidFill>
            </a:endParaRPr>
          </a:p>
        </p:txBody>
      </p:sp>
      <p:pic>
        <p:nvPicPr>
          <p:cNvPr id="24580" name="Picture 8" descr="pk_1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2349500"/>
            <a:ext cx="3022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3644900"/>
            <a:ext cx="7416800" cy="25923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z-Latn-UZ" smtClean="0"/>
              <a:t>OLIMPIYA SHIORI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0000"/>
                </a:solidFill>
                <a:latin typeface="Comic Sans MS" pitchFamily="66" charset="0"/>
              </a:rPr>
              <a:t>«</a:t>
            </a:r>
            <a:r>
              <a:rPr lang="uz-Latn-UZ" sz="4000" b="1" i="1" smtClean="0">
                <a:solidFill>
                  <a:srgbClr val="FF0000"/>
                </a:solidFill>
                <a:latin typeface="Comic Sans MS" pitchFamily="66" charset="0"/>
              </a:rPr>
              <a:t>Citius</a:t>
            </a:r>
            <a:r>
              <a:rPr lang="ru-RU" sz="4000" b="1" i="1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uz-Latn-UZ" sz="4000" b="1" i="1" smtClean="0">
                <a:solidFill>
                  <a:srgbClr val="FF0000"/>
                </a:solidFill>
                <a:latin typeface="Comic Sans MS" pitchFamily="66" charset="0"/>
              </a:rPr>
              <a:t>Altius</a:t>
            </a:r>
            <a:r>
              <a:rPr lang="ru-RU" sz="4000" b="1" i="1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uz-Latn-UZ" sz="4000" b="1" i="1" smtClean="0">
                <a:solidFill>
                  <a:srgbClr val="FF0000"/>
                </a:solidFill>
                <a:latin typeface="Comic Sans MS" pitchFamily="66" charset="0"/>
              </a:rPr>
              <a:t> Fortius</a:t>
            </a:r>
            <a:r>
              <a:rPr lang="ru-RU" sz="4000" b="1" i="1" smtClean="0">
                <a:solidFill>
                  <a:srgbClr val="FF0000"/>
                </a:solidFill>
                <a:latin typeface="Comic Sans MS" pitchFamily="66" charset="0"/>
              </a:rPr>
              <a:t>»</a:t>
            </a:r>
            <a:endParaRPr lang="uz-Latn-UZ" sz="4000" b="1" i="1" smtClean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4000" b="1" i="1" smtClean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Latn-UZ" sz="3600" b="1" i="1" smtClean="0">
                <a:solidFill>
                  <a:srgbClr val="FF0000"/>
                </a:solidFill>
                <a:latin typeface="Arial" charset="0"/>
              </a:rPr>
              <a:t>OLIMPIYA BAIROG’I</a:t>
            </a:r>
            <a:r>
              <a:rPr lang="ru-RU" sz="6000" b="1" i="1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6000" b="1" i="1" smtClean="0">
                <a:solidFill>
                  <a:srgbClr val="FF0000"/>
                </a:solidFill>
                <a:latin typeface="Comic Sans MS" pitchFamily="66" charset="0"/>
              </a:rPr>
            </a:br>
            <a:endParaRPr lang="ru-RU" sz="4000" smtClean="0"/>
          </a:p>
        </p:txBody>
      </p:sp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341438"/>
            <a:ext cx="3852862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93</TotalTime>
  <Words>101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Olimpiya o’yinlari</vt:lpstr>
      <vt:lpstr>Yozgi Olimpiya o’yinlari</vt:lpstr>
      <vt:lpstr>Olimpiya o’yinlari va tashkilotchi shaharning rivojlanishi</vt:lpstr>
      <vt:lpstr>Презентация PowerPoint</vt:lpstr>
      <vt:lpstr>Презентация PowerPoint</vt:lpstr>
      <vt:lpstr>Презентация PowerPoint</vt:lpstr>
      <vt:lpstr>Презентация PowerPoint</vt:lpstr>
      <vt:lpstr>Pyer de Kuberten</vt:lpstr>
      <vt:lpstr>OLIMPIYA BAIROG’I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Олимпийские игры. История возникновения.</dc:title>
  <dc:creator>User Cl</dc:creator>
  <cp:lastModifiedBy>1</cp:lastModifiedBy>
  <cp:revision>13</cp:revision>
  <dcterms:created xsi:type="dcterms:W3CDTF">2015-10-20T15:27:12Z</dcterms:created>
  <dcterms:modified xsi:type="dcterms:W3CDTF">2016-12-05T03:20:58Z</dcterms:modified>
</cp:coreProperties>
</file>