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62" r:id="rId21"/>
    <p:sldId id="261" r:id="rId22"/>
    <p:sldId id="28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34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5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16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085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109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80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95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85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8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96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406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0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77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21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9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661E083-C54E-47DE-B772-93B630BCFC1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25B4F-BE37-4532-AADB-3DC692D46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73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2899" y="17483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MAVZU</a:t>
            </a:r>
            <a:r>
              <a:rPr lang="ru-RU" sz="4800" b="1" dirty="0" smtClean="0">
                <a:solidFill>
                  <a:srgbClr val="FF0000"/>
                </a:solidFill>
              </a:rPr>
              <a:t>: </a:t>
            </a:r>
            <a:r>
              <a:rPr lang="en-US" sz="4800" b="1" dirty="0" err="1">
                <a:solidFill>
                  <a:srgbClr val="FF0000"/>
                </a:solidFill>
              </a:rPr>
              <a:t>Asimptotik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yo`nalishlar</a:t>
            </a:r>
            <a:r>
              <a:rPr lang="en-US" sz="4800" b="1" dirty="0">
                <a:solidFill>
                  <a:srgbClr val="FF0000"/>
                </a:solidFill>
              </a:rPr>
              <a:t>. </a:t>
            </a:r>
            <a:r>
              <a:rPr lang="en-US" sz="4800" b="1" dirty="0" err="1">
                <a:solidFill>
                  <a:srgbClr val="FF0000"/>
                </a:solidFill>
              </a:rPr>
              <a:t>Ikkkinchi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tartibli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chiziqning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markazi</a:t>
            </a:r>
            <a:r>
              <a:rPr lang="en-US" sz="4800" b="1" dirty="0">
                <a:solidFill>
                  <a:srgbClr val="FF0000"/>
                </a:solidFill>
              </a:rPr>
              <a:t>. Bosh </a:t>
            </a:r>
            <a:r>
              <a:rPr lang="en-US" sz="4800" b="1" dirty="0" err="1">
                <a:solidFill>
                  <a:srgbClr val="FF0000"/>
                </a:solidFill>
              </a:rPr>
              <a:t>yo`nalishlar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2589783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593" y="842024"/>
            <a:ext cx="10535089" cy="5404230"/>
          </a:xfrm>
          <a:prstGeom prst="rect">
            <a:avLst/>
          </a:prstGeom>
        </p:spPr>
      </p:pic>
      <p:sp>
        <p:nvSpPr>
          <p:cNvPr id="8" name="Рамка 7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866" y="362566"/>
            <a:ext cx="9404723" cy="1400530"/>
          </a:xfrm>
        </p:spPr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885" y="824248"/>
            <a:ext cx="10483402" cy="5307471"/>
          </a:xfrm>
          <a:prstGeom prst="rect">
            <a:avLst/>
          </a:prstGeom>
        </p:spPr>
      </p:pic>
      <p:sp>
        <p:nvSpPr>
          <p:cNvPr id="8" name="Рамка 7"/>
          <p:cNvSpPr/>
          <p:nvPr/>
        </p:nvSpPr>
        <p:spPr>
          <a:xfrm>
            <a:off x="0" y="0"/>
            <a:ext cx="12192000" cy="6761408"/>
          </a:xfrm>
          <a:prstGeom prst="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7999"/>
          </a:xfrm>
          <a:prstGeom prst="beve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54" y="759854"/>
            <a:ext cx="10650828" cy="529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31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60" y="631065"/>
            <a:ext cx="10676585" cy="561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7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48" y="862885"/>
            <a:ext cx="10586433" cy="52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2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360609"/>
            <a:ext cx="12192001" cy="6497391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4984124" y="6761408"/>
            <a:ext cx="45719" cy="4571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3606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477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07" y="837127"/>
            <a:ext cx="10496280" cy="512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7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48" y="862886"/>
            <a:ext cx="10483403" cy="513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63" y="901521"/>
            <a:ext cx="10470523" cy="507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2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4" y="859664"/>
            <a:ext cx="10483403" cy="5138671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2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                             </a:t>
            </a:r>
            <a:r>
              <a:rPr lang="en-US" sz="6600" b="1" dirty="0" smtClean="0">
                <a:solidFill>
                  <a:srgbClr val="FF0000"/>
                </a:solidFill>
              </a:rPr>
              <a:t>REJA: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6000" dirty="0" err="1">
                <a:solidFill>
                  <a:srgbClr val="FF0000"/>
                </a:solidFill>
              </a:rPr>
              <a:t>Asimptotik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yo`nalishlar</a:t>
            </a:r>
            <a:r>
              <a:rPr lang="en-US" sz="6000" dirty="0">
                <a:solidFill>
                  <a:srgbClr val="FF0000"/>
                </a:solidFill>
              </a:rPr>
              <a:t>.</a:t>
            </a:r>
            <a:endParaRPr lang="ru-RU" sz="6000" b="1" dirty="0">
              <a:solidFill>
                <a:srgbClr val="FF0000"/>
              </a:solidFill>
            </a:endParaRPr>
          </a:p>
          <a:p>
            <a:pPr lvl="0"/>
            <a:r>
              <a:rPr lang="en-US" sz="6000" dirty="0" err="1">
                <a:solidFill>
                  <a:srgbClr val="FF0000"/>
                </a:solidFill>
              </a:rPr>
              <a:t>Ikkkinchi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tartibli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chiziqning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markazi</a:t>
            </a:r>
            <a:r>
              <a:rPr lang="en-US" sz="6000" dirty="0">
                <a:solidFill>
                  <a:srgbClr val="FF0000"/>
                </a:solidFill>
              </a:rPr>
              <a:t>.</a:t>
            </a:r>
            <a:endParaRPr lang="ru-RU" sz="6000" b="1" dirty="0">
              <a:solidFill>
                <a:srgbClr val="FF0000"/>
              </a:solidFill>
            </a:endParaRPr>
          </a:p>
          <a:p>
            <a:pPr lvl="0"/>
            <a:r>
              <a:rPr lang="en-US" sz="6000" dirty="0">
                <a:solidFill>
                  <a:srgbClr val="FF0000"/>
                </a:solidFill>
              </a:rPr>
              <a:t>Bosh </a:t>
            </a:r>
            <a:r>
              <a:rPr lang="en-US" sz="6000" dirty="0" err="1">
                <a:solidFill>
                  <a:srgbClr val="FF0000"/>
                </a:solidFill>
              </a:rPr>
              <a:t>yo`nalishlar</a:t>
            </a:r>
            <a:r>
              <a:rPr lang="en-US" sz="6000" dirty="0">
                <a:solidFill>
                  <a:srgbClr val="FF0000"/>
                </a:solidFill>
              </a:rPr>
              <a:t>.</a:t>
            </a:r>
            <a:endParaRPr lang="ru-RU" sz="6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6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276" y="0"/>
            <a:ext cx="10882648" cy="67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90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52" y="0"/>
            <a:ext cx="11088710" cy="5254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52" y="5254580"/>
            <a:ext cx="11088709" cy="1603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250" y="0"/>
            <a:ext cx="1047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53144"/>
            <a:ext cx="10163402" cy="5595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Foydalaniladigan adabiyotlar ro’yxati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Asosiy adabiyotlar: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1. Н.Д.Додажонов, М.Ш.Жўраева. Геометрия. 1-қисм, Тошкент. «Ўқитувчи», 1996 й. (ўқув қўлланма)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Qo’shimcha adabiyotlar: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37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0" y="457200"/>
          <a:ext cx="142875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139700" imgH="139700" progId="Equation.DSMT4">
                  <p:embed/>
                </p:oleObj>
              </mc:Choice>
              <mc:Fallback>
                <p:oleObj name="Equation" r:id="rId3" imgW="139700" imgH="139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42875" cy="142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Объект 7"/>
          <p:cNvPicPr>
            <a:picLocks noGrp="1"/>
          </p:cNvPicPr>
          <p:nvPr>
            <p:ph idx="1"/>
          </p:nvPr>
        </p:nvPicPr>
        <p:blipFill rotWithShape="1">
          <a:blip r:embed="rId5"/>
          <a:srcRect l="26290" t="27689" r="26668" b="44308"/>
          <a:stretch/>
        </p:blipFill>
        <p:spPr bwMode="auto">
          <a:xfrm>
            <a:off x="0" y="0"/>
            <a:ext cx="10908406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7189" y="-4763"/>
            <a:ext cx="2004811" cy="68627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3"/>
            <a:ext cx="489397" cy="6862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397" y="0"/>
            <a:ext cx="9697792" cy="3863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0064" y="193183"/>
            <a:ext cx="1687133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577" y="528637"/>
            <a:ext cx="9942491" cy="5870809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0" y="457200"/>
          <a:ext cx="142875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139700" imgH="139700" progId="Equation.DSMT4">
                  <p:embed/>
                </p:oleObj>
              </mc:Choice>
              <mc:Fallback>
                <p:oleObj name="Equation" r:id="rId4" imgW="139700" imgH="139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42875" cy="142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0068" y="0"/>
            <a:ext cx="1991932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60" y="0"/>
            <a:ext cx="897140" cy="87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44" y="26229"/>
            <a:ext cx="9942491" cy="255001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092" y="2411569"/>
            <a:ext cx="9942491" cy="4056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1432" y="0"/>
            <a:ext cx="20305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5831" y="5859887"/>
            <a:ext cx="1116168" cy="12170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0" y="-1"/>
            <a:ext cx="399244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577" y="6343785"/>
            <a:ext cx="9903854" cy="51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8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0753859" cy="5267461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" y="5267461"/>
            <a:ext cx="10753860" cy="15519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3858" y="0"/>
            <a:ext cx="657225" cy="1476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9161" y="-1"/>
            <a:ext cx="1682839" cy="12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69" y="0"/>
            <a:ext cx="10766738" cy="661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0" y="0"/>
            <a:ext cx="12191999" cy="68580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29" y="0"/>
            <a:ext cx="10882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4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772732" y="901520"/>
            <a:ext cx="9134265" cy="450761"/>
          </a:xfrm>
        </p:spPr>
        <p:txBody>
          <a:bodyPr/>
          <a:lstStyle/>
          <a:p>
            <a:endParaRPr lang="ru-RU" i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42" y="141668"/>
            <a:ext cx="10534919" cy="671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02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140</TotalTime>
  <Words>141</Words>
  <Application>Microsoft Office PowerPoint</Application>
  <PresentationFormat>Произвольный</PresentationFormat>
  <Paragraphs>12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Ион</vt:lpstr>
      <vt:lpstr>Equation</vt:lpstr>
      <vt:lpstr>Презентация PowerPoint</vt:lpstr>
      <vt:lpstr>                              REJA: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UMK</cp:lastModifiedBy>
  <cp:revision>19</cp:revision>
  <dcterms:created xsi:type="dcterms:W3CDTF">2016-04-21T18:24:13Z</dcterms:created>
  <dcterms:modified xsi:type="dcterms:W3CDTF">2016-05-17T04:53:51Z</dcterms:modified>
</cp:coreProperties>
</file>