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2" r:id="rId9"/>
    <p:sldId id="271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7246B-7DB3-4DC1-B3A3-C06BBB79BB6B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4C2230-477B-4B7D-9B91-15D77880C1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872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C2230-477B-4B7D-9B91-15D77880C12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270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C2230-477B-4B7D-9B91-15D77880C12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8476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C2230-477B-4B7D-9B91-15D77880C12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6822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C2230-477B-4B7D-9B91-15D77880C12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0637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C2230-477B-4B7D-9B91-15D77880C12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3503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C2230-477B-4B7D-9B91-15D77880C12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9698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C2230-477B-4B7D-9B91-15D77880C12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4080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C2230-477B-4B7D-9B91-15D77880C12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2286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C2230-477B-4B7D-9B91-15D77880C12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75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C2230-477B-4B7D-9B91-15D77880C12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446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C2230-477B-4B7D-9B91-15D77880C12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922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C2230-477B-4B7D-9B91-15D77880C12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6721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C2230-477B-4B7D-9B91-15D77880C12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178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C2230-477B-4B7D-9B91-15D77880C12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4671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C2230-477B-4B7D-9B91-15D77880C12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0961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fld id="{FAFFC712-805E-4DB1-AE01-348FDA8F1866}" type="slidenum">
              <a:rPr lang="en-US" altLang="ru-RU" smtClean="0">
                <a:latin typeface="Liberation Sans"/>
                <a:ea typeface="MS PGothic" pitchFamily="34" charset="-128"/>
              </a:rPr>
              <a:pPr/>
              <a:t>8</a:t>
            </a:fld>
            <a:endParaRPr lang="en-US" altLang="ru-RU" smtClean="0">
              <a:latin typeface="Liberation Sans"/>
              <a:ea typeface="MS PGothic" pitchFamily="3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Liberation San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C2230-477B-4B7D-9B91-15D77880C12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150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77A-BEEB-4717-A85F-3C22754C5CC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9E12-1791-4CA6-8176-673AF56BC5A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77A-BEEB-4717-A85F-3C22754C5CC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9E12-1791-4CA6-8176-673AF56BC5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77A-BEEB-4717-A85F-3C22754C5CC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9E12-1791-4CA6-8176-673AF56BC5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77A-BEEB-4717-A85F-3C22754C5CC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9E12-1791-4CA6-8176-673AF56BC5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77A-BEEB-4717-A85F-3C22754C5CC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9E12-1791-4CA6-8176-673AF56BC5A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77A-BEEB-4717-A85F-3C22754C5CC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9E12-1791-4CA6-8176-673AF56BC5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77A-BEEB-4717-A85F-3C22754C5CC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9E12-1791-4CA6-8176-673AF56BC5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77A-BEEB-4717-A85F-3C22754C5CC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9E12-1791-4CA6-8176-673AF56BC5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77A-BEEB-4717-A85F-3C22754C5CC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9E12-1791-4CA6-8176-673AF56BC5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77A-BEEB-4717-A85F-3C22754C5CC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9E12-1791-4CA6-8176-673AF56BC5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77A-BEEB-4717-A85F-3C22754C5CC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BAA9E12-1791-4CA6-8176-673AF56BC5A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9FB77A-BEEB-4717-A85F-3C22754C5CC9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BAA9E12-1791-4CA6-8176-673AF56BC5A6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1520" y="332656"/>
            <a:ext cx="8496944" cy="4464496"/>
          </a:xfrm>
        </p:spPr>
        <p:txBody>
          <a:bodyPr/>
          <a:lstStyle/>
          <a:p>
            <a:pPr marL="182880" indent="0" algn="l">
              <a:buNone/>
            </a:pPr>
            <a:r>
              <a:rPr lang="en-US" sz="4000" b="0" dirty="0" smtClean="0"/>
              <a:t>MAVZU : </a:t>
            </a:r>
            <a:r>
              <a:rPr lang="en-US" sz="4000" b="0" dirty="0" err="1" smtClean="0"/>
              <a:t>Tekislikning</a:t>
            </a:r>
            <a:r>
              <a:rPr lang="en-US" sz="4000" b="0" dirty="0" smtClean="0"/>
              <a:t> </a:t>
            </a:r>
            <a:r>
              <a:rPr lang="en-US" sz="4000" b="0" dirty="0" err="1" smtClean="0"/>
              <a:t>koordinatalar</a:t>
            </a:r>
            <a:r>
              <a:rPr lang="en-US" sz="4000" b="0" dirty="0" smtClean="0"/>
              <a:t>  </a:t>
            </a:r>
            <a:r>
              <a:rPr lang="en-US" sz="4000" b="0" dirty="0" err="1" smtClean="0"/>
              <a:t>sistemasiga</a:t>
            </a:r>
            <a:r>
              <a:rPr lang="en-US" sz="4000" b="0" dirty="0" smtClean="0"/>
              <a:t> </a:t>
            </a:r>
            <a:r>
              <a:rPr lang="en-US" sz="4000" b="0" dirty="0" err="1" smtClean="0"/>
              <a:t>nisbatan</a:t>
            </a:r>
            <a:r>
              <a:rPr lang="en-US" sz="4000" b="0" dirty="0" smtClean="0"/>
              <a:t> </a:t>
            </a:r>
            <a:r>
              <a:rPr lang="en-US" sz="4000" b="0" dirty="0" err="1" smtClean="0"/>
              <a:t>vaziyatini</a:t>
            </a:r>
            <a:r>
              <a:rPr lang="en-US" sz="4000" b="0" dirty="0" smtClean="0"/>
              <a:t> </a:t>
            </a:r>
            <a:r>
              <a:rPr lang="en-US" sz="4000" b="0" dirty="0" err="1" smtClean="0"/>
              <a:t>tekshirish</a:t>
            </a:r>
            <a:r>
              <a:rPr lang="en-US" sz="4000" b="0" dirty="0" smtClean="0"/>
              <a:t>. </a:t>
            </a:r>
            <a:r>
              <a:rPr lang="en-US" sz="4000" b="0" dirty="0" err="1" smtClean="0"/>
              <a:t>Ikkita</a:t>
            </a:r>
            <a:r>
              <a:rPr lang="en-US" sz="4000" b="0" dirty="0" smtClean="0"/>
              <a:t> </a:t>
            </a:r>
            <a:r>
              <a:rPr lang="en-US" sz="4000" b="0" dirty="0" err="1" smtClean="0"/>
              <a:t>va</a:t>
            </a:r>
            <a:r>
              <a:rPr lang="en-US" sz="4000" b="0" dirty="0" smtClean="0"/>
              <a:t> </a:t>
            </a:r>
            <a:r>
              <a:rPr lang="en-US" sz="4000" b="0" dirty="0" err="1" smtClean="0"/>
              <a:t>uchta</a:t>
            </a:r>
            <a:r>
              <a:rPr lang="en-US" sz="4000" b="0" dirty="0" smtClean="0"/>
              <a:t> </a:t>
            </a:r>
            <a:r>
              <a:rPr lang="en-US" sz="4000" b="0" dirty="0" err="1" smtClean="0"/>
              <a:t>tekislikning</a:t>
            </a:r>
            <a:r>
              <a:rPr lang="en-US" sz="4000" b="0" dirty="0" smtClean="0"/>
              <a:t> </a:t>
            </a:r>
            <a:r>
              <a:rPr lang="en-US" sz="4000" b="0" dirty="0" err="1" smtClean="0"/>
              <a:t>o’zaro</a:t>
            </a:r>
            <a:r>
              <a:rPr lang="en-US" sz="4000" b="0" dirty="0" smtClean="0"/>
              <a:t> </a:t>
            </a:r>
            <a:r>
              <a:rPr lang="en-US" sz="4000" b="0" dirty="0" err="1" smtClean="0"/>
              <a:t>joylashuvi.Tekisliklar</a:t>
            </a:r>
            <a:r>
              <a:rPr lang="en-US" sz="4000" b="0" dirty="0" smtClean="0"/>
              <a:t>  </a:t>
            </a:r>
            <a:r>
              <a:rPr lang="en-US" sz="4000" b="0" dirty="0" err="1" smtClean="0"/>
              <a:t>dastasi</a:t>
            </a:r>
            <a:r>
              <a:rPr lang="en-US" sz="4000" b="0" dirty="0" smtClean="0"/>
              <a:t> </a:t>
            </a:r>
            <a:r>
              <a:rPr lang="en-US" sz="4000" b="0" dirty="0" err="1" smtClean="0"/>
              <a:t>va</a:t>
            </a:r>
            <a:r>
              <a:rPr lang="en-US" sz="4000" b="0" dirty="0" smtClean="0"/>
              <a:t> </a:t>
            </a:r>
            <a:r>
              <a:rPr lang="en-US" sz="4000" b="0" dirty="0" err="1" smtClean="0"/>
              <a:t>bog’lami</a:t>
            </a:r>
            <a:r>
              <a:rPr lang="en-US" sz="4000" b="0" dirty="0" smtClean="0"/>
              <a:t>.</a:t>
            </a:r>
            <a:endParaRPr lang="ru-RU" sz="4000" b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-1188640" y="6093296"/>
            <a:ext cx="360040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144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81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969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398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40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24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36992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0377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 flipH="1"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vv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949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33256"/>
            <a:ext cx="9144000" cy="112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215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</a:t>
            </a:r>
            <a:r>
              <a:rPr lang="en-US" dirty="0" err="1" smtClean="0"/>
              <a:t>Foydalanilgan</a:t>
            </a:r>
            <a:r>
              <a:rPr lang="en-US" dirty="0" smtClean="0"/>
              <a:t>  </a:t>
            </a:r>
            <a:r>
              <a:rPr lang="en-US" dirty="0" err="1" smtClean="0"/>
              <a:t>adabiyotlar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92897"/>
            <a:ext cx="8229600" cy="1368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283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REJA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Tekislikning</a:t>
            </a:r>
            <a:r>
              <a:rPr lang="en-US" dirty="0" smtClean="0"/>
              <a:t> </a:t>
            </a:r>
            <a:r>
              <a:rPr lang="en-US" dirty="0" err="1" smtClean="0"/>
              <a:t>koordinatalar</a:t>
            </a:r>
            <a:r>
              <a:rPr lang="en-US" dirty="0" smtClean="0"/>
              <a:t> </a:t>
            </a:r>
            <a:r>
              <a:rPr lang="en-US" dirty="0" err="1" smtClean="0"/>
              <a:t>sistemasiga</a:t>
            </a:r>
            <a:r>
              <a:rPr lang="en-US" dirty="0" smtClean="0"/>
              <a:t> </a:t>
            </a:r>
            <a:r>
              <a:rPr lang="en-US" dirty="0" err="1" smtClean="0"/>
              <a:t>nisbatan</a:t>
            </a:r>
            <a:r>
              <a:rPr lang="en-US" dirty="0" smtClean="0"/>
              <a:t> </a:t>
            </a:r>
            <a:r>
              <a:rPr lang="en-US" dirty="0" err="1" smtClean="0"/>
              <a:t>vaziyatini</a:t>
            </a:r>
            <a:r>
              <a:rPr lang="en-US" dirty="0" smtClean="0"/>
              <a:t> </a:t>
            </a:r>
            <a:r>
              <a:rPr lang="en-US" dirty="0" err="1" smtClean="0"/>
              <a:t>tekshirish</a:t>
            </a:r>
            <a:r>
              <a:rPr lang="en-US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Ikkita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uchta</a:t>
            </a:r>
            <a:r>
              <a:rPr lang="en-US" dirty="0" smtClean="0"/>
              <a:t> </a:t>
            </a:r>
            <a:r>
              <a:rPr lang="en-US" dirty="0" err="1" smtClean="0"/>
              <a:t>tekislikning</a:t>
            </a:r>
            <a:r>
              <a:rPr lang="en-US" dirty="0" smtClean="0"/>
              <a:t> </a:t>
            </a:r>
            <a:r>
              <a:rPr lang="en-US" dirty="0" err="1" smtClean="0"/>
              <a:t>o’zaro</a:t>
            </a:r>
            <a:r>
              <a:rPr lang="en-US" dirty="0" smtClean="0"/>
              <a:t> </a:t>
            </a:r>
            <a:r>
              <a:rPr lang="en-US" dirty="0" err="1" smtClean="0"/>
              <a:t>joylashuvi</a:t>
            </a:r>
            <a:r>
              <a:rPr lang="en-US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Tekisliklar</a:t>
            </a:r>
            <a:r>
              <a:rPr lang="en-US" dirty="0" smtClean="0"/>
              <a:t> </a:t>
            </a:r>
            <a:r>
              <a:rPr lang="en-US" dirty="0" err="1" smtClean="0"/>
              <a:t>dastasi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bog’lami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634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5389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812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7964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94728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514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A25182-831A-4735-8D73-957DF8797E30}" type="slidenum">
              <a:rPr lang="en-US" altLang="ru-RU" sz="1200" smtClean="0">
                <a:solidFill>
                  <a:schemeClr val="tx1"/>
                </a:solidFill>
                <a:latin typeface="Liberation Sans"/>
                <a:ea typeface="MS PGothic" pitchFamily="34" charset="-128"/>
              </a:rPr>
              <a:pPr/>
              <a:t>8</a:t>
            </a:fld>
            <a:endParaRPr lang="en-US" altLang="ru-RU" sz="1200" smtClean="0">
              <a:solidFill>
                <a:schemeClr val="tx1"/>
              </a:solidFill>
              <a:latin typeface="Liberation Sans"/>
              <a:ea typeface="MS PGothic" pitchFamily="34" charset="-128"/>
            </a:endParaRPr>
          </a:p>
        </p:txBody>
      </p:sp>
      <p:sp>
        <p:nvSpPr>
          <p:cNvPr id="13315" name="TextBox 1"/>
          <p:cNvSpPr txBox="1">
            <a:spLocks noChangeArrowheads="1"/>
          </p:cNvSpPr>
          <p:nvPr/>
        </p:nvSpPr>
        <p:spPr bwMode="auto">
          <a:xfrm>
            <a:off x="5328048" y="6605588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/>
            <a:endParaRPr lang="ru-RU" altLang="ru-RU" sz="2400"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13316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1" y="228600"/>
            <a:ext cx="6269831" cy="280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Рисунок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38" y="2798764"/>
            <a:ext cx="5457825" cy="380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996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EB18009-AD03-40FF-8471-45914FCD299C}" type="slidenum">
              <a:rPr lang="en-US" altLang="ru-RU" sz="1200" smtClean="0">
                <a:solidFill>
                  <a:schemeClr val="tx1"/>
                </a:solidFill>
                <a:latin typeface="Liberation Sans"/>
                <a:ea typeface="MS PGothic" pitchFamily="34" charset="-128"/>
              </a:rPr>
              <a:pPr/>
              <a:t>9</a:t>
            </a:fld>
            <a:endParaRPr lang="en-US" altLang="ru-RU" sz="1200" smtClean="0">
              <a:solidFill>
                <a:schemeClr val="tx1"/>
              </a:solidFill>
              <a:latin typeface="Liberation Sans"/>
              <a:ea typeface="MS PGothic" pitchFamily="34" charset="-128"/>
            </a:endParaRPr>
          </a:p>
        </p:txBody>
      </p:sp>
      <p:sp>
        <p:nvSpPr>
          <p:cNvPr id="15363" name="Rectangle 49"/>
          <p:cNvSpPr>
            <a:spLocks noChangeArrowheads="1"/>
          </p:cNvSpPr>
          <p:nvPr/>
        </p:nvSpPr>
        <p:spPr bwMode="auto">
          <a:xfrm>
            <a:off x="1550194" y="1298576"/>
            <a:ext cx="582930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20000"/>
              </a:spcBef>
            </a:pPr>
            <a:endParaRPr lang="en-US" altLang="ru-RU" sz="2400" baseline="-25000">
              <a:latin typeface="Liberation Sans"/>
              <a:ea typeface="MS PGothic" pitchFamily="34" charset="-128"/>
            </a:endParaRPr>
          </a:p>
        </p:txBody>
      </p:sp>
      <p:pic>
        <p:nvPicPr>
          <p:cNvPr id="15364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4" y="614364"/>
            <a:ext cx="4419600" cy="553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912" y="509589"/>
            <a:ext cx="4510088" cy="574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84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101</TotalTime>
  <Words>60</Words>
  <Application>Microsoft Office PowerPoint</Application>
  <PresentationFormat>Экран (4:3)</PresentationFormat>
  <Paragraphs>27</Paragraphs>
  <Slides>17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MAVZU : Tekislikning koordinatalar  sistemasiga nisbatan vaziyatini tekshirish. Ikkita va uchta tekislikning o’zaro joylashuvi.Tekisliklar  dastasi va bog’lami.</vt:lpstr>
      <vt:lpstr>REJA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v</vt:lpstr>
      <vt:lpstr>     Foydalanilgan  adabiyotlar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 : Tekislikning koordinatalar  sistemasiga nisbatan vaziyatini tekshirish</dc:title>
  <dc:creator>Sunnat</dc:creator>
  <cp:lastModifiedBy>UMK</cp:lastModifiedBy>
  <cp:revision>13</cp:revision>
  <cp:lastPrinted>2016-05-17T08:30:05Z</cp:lastPrinted>
  <dcterms:created xsi:type="dcterms:W3CDTF">2016-04-22T09:21:47Z</dcterms:created>
  <dcterms:modified xsi:type="dcterms:W3CDTF">2016-05-17T08:31:58Z</dcterms:modified>
</cp:coreProperties>
</file>