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80" r:id="rId5"/>
    <p:sldId id="281" r:id="rId6"/>
    <p:sldId id="261" r:id="rId7"/>
    <p:sldId id="282" r:id="rId8"/>
    <p:sldId id="262" r:id="rId9"/>
    <p:sldId id="283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6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53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69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438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26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80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45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85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3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F0FB1-E101-419C-9801-F451714A1DD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7935C-0E48-486F-B19C-067D7C0319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69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6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21.wdp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800" dirty="0" smtClean="0">
                <a:solidFill>
                  <a:srgbClr val="0070C0"/>
                </a:solidFill>
              </a:rPr>
              <a:t>                      </a:t>
            </a:r>
            <a:r>
              <a:rPr lang="en-US" sz="4800" dirty="0">
                <a:solidFill>
                  <a:srgbClr val="0070C0"/>
                </a:solidFill>
              </a:rPr>
              <a:t>M</a:t>
            </a:r>
            <a:r>
              <a:rPr lang="en-US" sz="4800" dirty="0" smtClean="0">
                <a:solidFill>
                  <a:srgbClr val="0070C0"/>
                </a:solidFill>
              </a:rPr>
              <a:t>AVZU:</a:t>
            </a:r>
          </a:p>
          <a:p>
            <a:pPr marL="0" indent="0" algn="ctr">
              <a:buNone/>
            </a:pPr>
            <a:r>
              <a:rPr lang="en-US" dirty="0" smtClean="0"/>
              <a:t>   </a:t>
            </a:r>
            <a:r>
              <a:rPr lang="en-US" b="1" dirty="0" smtClean="0">
                <a:solidFill>
                  <a:srgbClr val="002060"/>
                </a:solidFill>
              </a:rPr>
              <a:t>GIPERBOLOID  VA UNING  XOSSALARI.PARABOLOID  VA  UNING  XOSSALARI.IKKINCHI  TARTIBLI  SIRTNING  TO’G’RI CHIZIQLI  YASOVCHILARI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150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85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935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507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1926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548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28092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96" y="2348881"/>
            <a:ext cx="8280920" cy="36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34" y="2708920"/>
            <a:ext cx="823603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844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016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28091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963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208912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214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064896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077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1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283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3"/>
            <a:ext cx="849694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1"/>
            <a:ext cx="8496944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109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 smtClean="0">
                <a:solidFill>
                  <a:srgbClr val="0070C0"/>
                </a:solidFill>
              </a:rPr>
              <a:t>                           REJA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ELLIPSOID. </a:t>
            </a:r>
            <a:endParaRPr lang="en-US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GIPERBOLOID VA UNING  XOSSALARI.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PARABOLOID VA UNING  XOSSALARI.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IKKINCHI  TARTIBLI SIRTNING TO’G’RI  CHIZIQLI  YASOVCHILARI.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24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405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280920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843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49694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537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212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0" y="2391062"/>
            <a:ext cx="9068591" cy="3927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61048"/>
            <a:ext cx="2696369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441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400" dirty="0">
                <a:solidFill>
                  <a:srgbClr val="7030A0"/>
                </a:solidFill>
              </a:rPr>
              <a:t> </a:t>
            </a:r>
            <a:r>
              <a:rPr lang="en-US" sz="4400" dirty="0" smtClean="0">
                <a:solidFill>
                  <a:srgbClr val="7030A0"/>
                </a:solidFill>
              </a:rPr>
              <a:t>            </a:t>
            </a:r>
            <a:endParaRPr lang="ru-RU" sz="4400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7" y="694362"/>
            <a:ext cx="7877270" cy="525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89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1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56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3344"/>
            <a:ext cx="8208912" cy="552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28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651"/>
            <a:ext cx="8280920" cy="559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996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96944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641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811324" cy="267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75955"/>
            <a:ext cx="7523292" cy="32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24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93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1"/>
            <a:ext cx="819655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5"/>
            <a:ext cx="8532440" cy="299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261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40</Words>
  <Application>Microsoft Office PowerPoint</Application>
  <PresentationFormat>Экран (4:3)</PresentationFormat>
  <Paragraphs>15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UMK</cp:lastModifiedBy>
  <cp:revision>42</cp:revision>
  <dcterms:created xsi:type="dcterms:W3CDTF">2016-04-22T15:46:03Z</dcterms:created>
  <dcterms:modified xsi:type="dcterms:W3CDTF">2016-05-17T13:10:43Z</dcterms:modified>
</cp:coreProperties>
</file>