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CFF5839F-A1B5-42B0-81AB-385523046CFD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83A88E1E-CCE8-40A6-8CF2-4D714F0B9E17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while </a:t>
            </a:r>
            <a:r>
              <a:rPr lang="en-US" b="1" dirty="0" err="1"/>
              <a:t>sikl</a:t>
            </a:r>
            <a:r>
              <a:rPr lang="en-US" b="1" dirty="0"/>
              <a:t> </a:t>
            </a:r>
            <a:r>
              <a:rPr lang="en-US" b="1" dirty="0" err="1"/>
              <a:t>operatori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9897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b="1" dirty="0"/>
              <a:t>do - while </a:t>
            </a:r>
            <a:r>
              <a:rPr lang="en-US" sz="2800" dirty="0" err="1"/>
              <a:t>operatorida</a:t>
            </a:r>
            <a:r>
              <a:rPr lang="en-US" sz="2800" dirty="0"/>
              <a:t> </a:t>
            </a:r>
            <a:r>
              <a:rPr lang="en-US" sz="2800" dirty="0" err="1"/>
              <a:t>siklning</a:t>
            </a:r>
            <a:r>
              <a:rPr lang="en-US" sz="2800" dirty="0"/>
              <a:t> </a:t>
            </a:r>
            <a:r>
              <a:rPr lang="en-US" sz="2800" dirty="0" err="1"/>
              <a:t>tanasi</a:t>
            </a:r>
            <a:r>
              <a:rPr lang="en-US" sz="2800" dirty="0"/>
              <a:t> </a:t>
            </a:r>
            <a:r>
              <a:rPr lang="en-US" sz="2800" dirty="0" err="1"/>
              <a:t>kamida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marta</a:t>
            </a:r>
            <a:r>
              <a:rPr lang="en-US" sz="2800" dirty="0"/>
              <a:t> </a:t>
            </a:r>
            <a:r>
              <a:rPr lang="en-US" sz="2800" dirty="0" err="1"/>
              <a:t>takrorlanadi</a:t>
            </a:r>
            <a:r>
              <a:rPr lang="en-US" sz="2800" dirty="0"/>
              <a:t>. </a:t>
            </a:r>
            <a:r>
              <a:rPr lang="en-US" sz="2800" dirty="0" err="1"/>
              <a:t>Shu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marta</a:t>
            </a:r>
            <a:r>
              <a:rPr lang="en-US" sz="2800" dirty="0"/>
              <a:t> </a:t>
            </a:r>
            <a:r>
              <a:rPr lang="en-US" sz="2800" dirty="0" err="1"/>
              <a:t>hisoblash</a:t>
            </a:r>
            <a:r>
              <a:rPr lang="en-US" sz="2800" dirty="0"/>
              <a:t> ham </a:t>
            </a:r>
            <a:r>
              <a:rPr lang="en-US" sz="2800" dirty="0" err="1"/>
              <a:t>yechilayotgan</a:t>
            </a:r>
            <a:r>
              <a:rPr lang="en-US" sz="2800" dirty="0"/>
              <a:t> </a:t>
            </a:r>
            <a:r>
              <a:rPr lang="en-US" sz="2800" dirty="0" err="1"/>
              <a:t>masalani</a:t>
            </a:r>
            <a:r>
              <a:rPr lang="en-US" sz="2800" dirty="0"/>
              <a:t> </a:t>
            </a:r>
            <a:r>
              <a:rPr lang="en-US" sz="2800" dirty="0" err="1"/>
              <a:t>mohiyatini</a:t>
            </a:r>
            <a:r>
              <a:rPr lang="en-US" sz="2800" dirty="0"/>
              <a:t> </a:t>
            </a:r>
            <a:r>
              <a:rPr lang="en-US" sz="2800" dirty="0" err="1"/>
              <a:t>buzib</a:t>
            </a:r>
            <a:r>
              <a:rPr lang="en-US" sz="2800" dirty="0"/>
              <a:t> </a:t>
            </a:r>
            <a:r>
              <a:rPr lang="en-US" sz="2800" dirty="0" err="1"/>
              <a:t>yuborishi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 </a:t>
            </a:r>
            <a:r>
              <a:rPr lang="en-US" sz="2800" dirty="0" err="1"/>
              <a:t>Bunday</a:t>
            </a:r>
            <a:r>
              <a:rPr lang="en-US" sz="2800" dirty="0"/>
              <a:t> </a:t>
            </a:r>
            <a:r>
              <a:rPr lang="en-US" sz="2800" dirty="0" err="1"/>
              <a:t>hollarda</a:t>
            </a:r>
            <a:r>
              <a:rPr lang="en-US" sz="2800" dirty="0"/>
              <a:t> </a:t>
            </a:r>
            <a:r>
              <a:rPr lang="en-US" sz="2800" b="1" dirty="0"/>
              <a:t>while</a:t>
            </a:r>
            <a:r>
              <a:rPr lang="en-US" sz="2800" dirty="0"/>
              <a:t> </a:t>
            </a:r>
            <a:r>
              <a:rPr lang="en-US" sz="2800" dirty="0" err="1"/>
              <a:t>sikl</a:t>
            </a:r>
            <a:r>
              <a:rPr lang="en-US" sz="2800" dirty="0"/>
              <a:t> </a:t>
            </a:r>
            <a:r>
              <a:rPr lang="en-US" sz="2800" dirty="0" err="1"/>
              <a:t>operatoridan</a:t>
            </a:r>
            <a:r>
              <a:rPr lang="en-US" sz="2800" dirty="0"/>
              <a:t> </a:t>
            </a:r>
            <a:r>
              <a:rPr lang="en-US" sz="2800" dirty="0" err="1"/>
              <a:t>foydalangan</a:t>
            </a:r>
            <a:r>
              <a:rPr lang="en-US" sz="2800" dirty="0"/>
              <a:t> </a:t>
            </a:r>
            <a:r>
              <a:rPr lang="en-US" sz="2800" dirty="0" err="1"/>
              <a:t>maqsadga</a:t>
            </a:r>
            <a:r>
              <a:rPr lang="en-US" sz="2800" dirty="0"/>
              <a:t> </a:t>
            </a:r>
            <a:r>
              <a:rPr lang="en-US" sz="2800" dirty="0" err="1"/>
              <a:t>muvofiq</a:t>
            </a:r>
            <a:r>
              <a:rPr lang="en-US" sz="2800" dirty="0"/>
              <a:t>.  while </a:t>
            </a:r>
            <a:r>
              <a:rPr lang="en-US" sz="2800" dirty="0" err="1"/>
              <a:t>operatorining</a:t>
            </a:r>
            <a:r>
              <a:rPr lang="en-US" sz="2800" dirty="0"/>
              <a:t> </a:t>
            </a:r>
            <a:r>
              <a:rPr lang="en-US" sz="2800" dirty="0" err="1"/>
              <a:t>umumiy</a:t>
            </a:r>
            <a:r>
              <a:rPr lang="en-US" sz="2800" dirty="0"/>
              <a:t> </a:t>
            </a:r>
            <a:r>
              <a:rPr lang="en-US" sz="2800" dirty="0" err="1"/>
              <a:t>ko'rinishi</a:t>
            </a:r>
            <a:r>
              <a:rPr lang="en-US" sz="2800" dirty="0"/>
              <a:t>:  </a:t>
            </a:r>
            <a:endParaRPr lang="ru-RU" sz="2800" dirty="0"/>
          </a:p>
          <a:p>
            <a:pPr marL="0" indent="0">
              <a:buNone/>
            </a:pPr>
            <a:r>
              <a:rPr lang="en-US" sz="2800" b="1" dirty="0"/>
              <a:t>while ( </a:t>
            </a:r>
            <a:r>
              <a:rPr lang="en-US" sz="2800" b="1" dirty="0" err="1"/>
              <a:t>shart</a:t>
            </a:r>
            <a:r>
              <a:rPr lang="en-US" sz="2800" b="1" dirty="0"/>
              <a:t> )</a:t>
            </a:r>
            <a:r>
              <a:rPr lang="en-US" sz="2800" dirty="0"/>
              <a:t>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b="1" dirty="0" smtClean="0"/>
              <a:t>{</a:t>
            </a:r>
            <a:r>
              <a:rPr lang="en-US" sz="2800" dirty="0" smtClean="0"/>
              <a:t>  </a:t>
            </a:r>
            <a:r>
              <a:rPr lang="en-US" sz="2800" b="1" dirty="0" smtClean="0"/>
              <a:t> </a:t>
            </a:r>
          </a:p>
          <a:p>
            <a:pPr marL="0" indent="0">
              <a:buNone/>
            </a:pPr>
            <a:r>
              <a:rPr lang="en-US" sz="2800" b="1" dirty="0" err="1" smtClean="0"/>
              <a:t>s</a:t>
            </a:r>
            <a:r>
              <a:rPr lang="en-US" sz="2800" dirty="0" err="1" smtClean="0"/>
              <a:t>ikl_tanasi</a:t>
            </a:r>
            <a:r>
              <a:rPr lang="en-US" sz="2800" b="1" dirty="0"/>
              <a:t>;</a:t>
            </a:r>
            <a:r>
              <a:rPr lang="en-US" sz="2800" dirty="0"/>
              <a:t> </a:t>
            </a:r>
            <a:endParaRPr lang="ru-RU" sz="2800" dirty="0"/>
          </a:p>
          <a:p>
            <a:pPr marL="0" indent="0">
              <a:buNone/>
            </a:pPr>
            <a:r>
              <a:rPr lang="en-US" sz="2800" b="1" dirty="0"/>
              <a:t>}</a:t>
            </a:r>
            <a:r>
              <a:rPr lang="en-US" sz="2800" dirty="0"/>
              <a:t>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11933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2"/>
          <p:cNvSpPr>
            <a:spLocks noGrp="1"/>
          </p:cNvSpPr>
          <p:nvPr>
            <p:ph idx="1"/>
          </p:nvPr>
        </p:nvSpPr>
        <p:spPr>
          <a:xfrm>
            <a:off x="871538" y="692150"/>
            <a:ext cx="7408862" cy="543401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u="sng" dirty="0"/>
              <a:t>while </a:t>
            </a:r>
            <a:r>
              <a:rPr lang="en-US" sz="2800" u="sng" dirty="0" err="1"/>
              <a:t>operatori</a:t>
            </a:r>
            <a:r>
              <a:rPr lang="en-US" sz="2800" u="sng" dirty="0"/>
              <a:t> </a:t>
            </a:r>
            <a:r>
              <a:rPr lang="en-US" sz="2800" u="sng" dirty="0" err="1"/>
              <a:t>sikl</a:t>
            </a:r>
            <a:r>
              <a:rPr lang="en-US" sz="2800" u="sng" dirty="0"/>
              <a:t> </a:t>
            </a:r>
            <a:r>
              <a:rPr lang="en-US" sz="2800" u="sng" dirty="0" err="1"/>
              <a:t>tanasida</a:t>
            </a:r>
            <a:r>
              <a:rPr lang="en-US" sz="2800" u="sng" dirty="0"/>
              <a:t> </a:t>
            </a:r>
            <a:r>
              <a:rPr lang="en-US" sz="2800" u="sng" dirty="0" err="1"/>
              <a:t>qanday</a:t>
            </a:r>
            <a:r>
              <a:rPr lang="en-US" sz="2800" u="sng" dirty="0"/>
              <a:t> </a:t>
            </a:r>
            <a:r>
              <a:rPr lang="en-US" sz="2800" u="sng" dirty="0" err="1"/>
              <a:t>operatorlar</a:t>
            </a:r>
            <a:r>
              <a:rPr lang="en-US" sz="2800" u="sng" dirty="0"/>
              <a:t> </a:t>
            </a:r>
            <a:r>
              <a:rPr lang="en-US" sz="2800" u="sng" dirty="0" err="1"/>
              <a:t>bo`lishi</a:t>
            </a:r>
            <a:r>
              <a:rPr lang="en-US" sz="2800" u="sng" dirty="0"/>
              <a:t> </a:t>
            </a:r>
            <a:r>
              <a:rPr lang="en-US" sz="2800" u="sng" dirty="0" err="1"/>
              <a:t>mumkin</a:t>
            </a:r>
            <a:r>
              <a:rPr lang="en-US" sz="2800" u="sng" dirty="0"/>
              <a:t>?</a:t>
            </a:r>
            <a:r>
              <a:rPr lang="en-US" sz="2800" dirty="0"/>
              <a:t>  </a:t>
            </a:r>
            <a:r>
              <a:rPr lang="en-US" sz="2800" dirty="0" err="1"/>
              <a:t>sikl_tanasi</a:t>
            </a:r>
            <a:r>
              <a:rPr lang="en-US" sz="2800" dirty="0"/>
              <a:t> </a:t>
            </a:r>
            <a:r>
              <a:rPr lang="en-US" sz="2800" dirty="0" err="1"/>
              <a:t>ixtiyoriy</a:t>
            </a:r>
            <a:r>
              <a:rPr lang="en-US" sz="2800" dirty="0"/>
              <a:t> operator </a:t>
            </a:r>
            <a:r>
              <a:rPr lang="en-US" sz="2800" dirty="0" err="1"/>
              <a:t>yoki</a:t>
            </a:r>
            <a:r>
              <a:rPr lang="en-US" sz="2800" dirty="0"/>
              <a:t> </a:t>
            </a:r>
            <a:r>
              <a:rPr lang="en-US" sz="2800" dirty="0" err="1"/>
              <a:t>operatorlar</a:t>
            </a:r>
            <a:r>
              <a:rPr lang="en-US" sz="2800" dirty="0"/>
              <a:t> </a:t>
            </a:r>
            <a:r>
              <a:rPr lang="en-US" sz="2800" dirty="0" err="1"/>
              <a:t>majmuidan</a:t>
            </a:r>
            <a:r>
              <a:rPr lang="en-US" sz="2800" dirty="0"/>
              <a:t> </a:t>
            </a:r>
            <a:r>
              <a:rPr lang="en-US" sz="2800" dirty="0" err="1"/>
              <a:t>iborat</a:t>
            </a:r>
            <a:r>
              <a:rPr lang="en-US" sz="2800" dirty="0"/>
              <a:t> </a:t>
            </a:r>
            <a:r>
              <a:rPr lang="en-US" sz="2800" dirty="0" err="1"/>
              <a:t>bo'lishi</a:t>
            </a:r>
            <a:r>
              <a:rPr lang="en-US" sz="2800" dirty="0"/>
              <a:t> </a:t>
            </a:r>
            <a:r>
              <a:rPr lang="en-US" sz="2800" dirty="0" err="1"/>
              <a:t>mumkin</a:t>
            </a:r>
            <a:r>
              <a:rPr lang="en-US" sz="2800" dirty="0"/>
              <a:t>..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 </a:t>
            </a:r>
            <a:endParaRPr lang="ru-RU" sz="2800" dirty="0"/>
          </a:p>
          <a:p>
            <a:pPr marL="0" indent="0">
              <a:buNone/>
            </a:pPr>
            <a:r>
              <a:rPr lang="en-US" sz="2800" u="sng" dirty="0"/>
              <a:t>while </a:t>
            </a:r>
            <a:r>
              <a:rPr lang="en-US" sz="2800" u="sng" dirty="0" err="1"/>
              <a:t>sikl</a:t>
            </a:r>
            <a:r>
              <a:rPr lang="en-US" sz="2800" u="sng" dirty="0"/>
              <a:t> </a:t>
            </a:r>
            <a:r>
              <a:rPr lang="en-US" sz="2800" u="sng" dirty="0" err="1"/>
              <a:t>operatorning</a:t>
            </a:r>
            <a:r>
              <a:rPr lang="en-US" sz="2800" u="sng" dirty="0"/>
              <a:t> </a:t>
            </a:r>
            <a:r>
              <a:rPr lang="en-US" sz="2800" u="sng" dirty="0" err="1"/>
              <a:t>ishlash</a:t>
            </a:r>
            <a:r>
              <a:rPr lang="en-US" sz="2800" u="sng" dirty="0"/>
              <a:t> </a:t>
            </a:r>
            <a:r>
              <a:rPr lang="en-US" sz="2800" u="sng" dirty="0" err="1"/>
              <a:t>tartibi</a:t>
            </a:r>
            <a:r>
              <a:rPr lang="en-US" sz="2800" u="sng" dirty="0"/>
              <a:t>:</a:t>
            </a:r>
            <a:r>
              <a:rPr lang="en-US" sz="2800" dirty="0"/>
              <a:t> 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Agar ( </a:t>
            </a:r>
            <a:r>
              <a:rPr lang="en-US" sz="2800" dirty="0" err="1"/>
              <a:t>shart</a:t>
            </a:r>
            <a:r>
              <a:rPr lang="en-US" sz="2800" dirty="0"/>
              <a:t> ) </a:t>
            </a:r>
            <a:r>
              <a:rPr lang="en-US" sz="2800" dirty="0" err="1"/>
              <a:t>rost</a:t>
            </a:r>
            <a:r>
              <a:rPr lang="en-US" sz="2800" dirty="0"/>
              <a:t> ( </a:t>
            </a:r>
            <a:r>
              <a:rPr lang="en-US" sz="2800" b="1" dirty="0"/>
              <a:t>true</a:t>
            </a:r>
            <a:r>
              <a:rPr lang="en-US" sz="2800" dirty="0"/>
              <a:t> ) </a:t>
            </a:r>
            <a:r>
              <a:rPr lang="en-US" sz="2800" dirty="0" err="1"/>
              <a:t>qiymatga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bo`lsa</a:t>
            </a:r>
            <a:r>
              <a:rPr lang="en-US" sz="2800" dirty="0"/>
              <a:t>,</a:t>
            </a:r>
            <a:r>
              <a:rPr lang="en-US" sz="2800" b="1" dirty="0"/>
              <a:t> </a:t>
            </a:r>
            <a:r>
              <a:rPr lang="en-US" sz="2800" b="1" dirty="0" err="1"/>
              <a:t>sikl_tanasi</a:t>
            </a:r>
            <a:r>
              <a:rPr lang="en-US" sz="2800" b="1" dirty="0"/>
              <a:t> </a:t>
            </a:r>
            <a:r>
              <a:rPr lang="en-US" sz="2800" dirty="0" err="1"/>
              <a:t>bajariladi</a:t>
            </a:r>
            <a:r>
              <a:rPr lang="en-US" sz="2800" dirty="0"/>
              <a:t>. </a:t>
            </a:r>
            <a:r>
              <a:rPr lang="en-US" sz="2800" dirty="0" err="1"/>
              <a:t>Qachonki</a:t>
            </a:r>
            <a:r>
              <a:rPr lang="en-US" sz="2800" dirty="0"/>
              <a:t> </a:t>
            </a:r>
            <a:r>
              <a:rPr lang="en-US" sz="2800" dirty="0" err="1"/>
              <a:t>shart</a:t>
            </a:r>
            <a:r>
              <a:rPr lang="en-US" sz="2800" dirty="0"/>
              <a:t> </a:t>
            </a:r>
            <a:r>
              <a:rPr lang="en-US" sz="2800" dirty="0" err="1"/>
              <a:t>yolg`on</a:t>
            </a:r>
            <a:r>
              <a:rPr lang="en-US" sz="2800" dirty="0"/>
              <a:t> (</a:t>
            </a:r>
            <a:r>
              <a:rPr lang="en-US" sz="2800" b="1" dirty="0"/>
              <a:t>false</a:t>
            </a:r>
            <a:r>
              <a:rPr lang="en-US" sz="2800" dirty="0"/>
              <a:t>) </a:t>
            </a:r>
            <a:r>
              <a:rPr lang="en-US" sz="2800" dirty="0" err="1"/>
              <a:t>qiymatga</a:t>
            </a:r>
            <a:r>
              <a:rPr lang="en-US" sz="2800" dirty="0"/>
              <a:t> </a:t>
            </a:r>
            <a:r>
              <a:rPr lang="en-US" sz="2800" dirty="0" err="1"/>
              <a:t>teng</a:t>
            </a:r>
            <a:r>
              <a:rPr lang="en-US" sz="2800" dirty="0"/>
              <a:t> </a:t>
            </a:r>
            <a:r>
              <a:rPr lang="en-US" sz="2800" dirty="0" err="1"/>
              <a:t>bo`lsa</a:t>
            </a:r>
            <a:r>
              <a:rPr lang="en-US" sz="2800" dirty="0"/>
              <a:t> </a:t>
            </a:r>
            <a:r>
              <a:rPr lang="en-US" sz="2800" dirty="0" err="1"/>
              <a:t>sikl</a:t>
            </a:r>
            <a:r>
              <a:rPr lang="en-US" sz="2800" dirty="0"/>
              <a:t> </a:t>
            </a:r>
            <a:r>
              <a:rPr lang="en-US" sz="2800" dirty="0" err="1"/>
              <a:t>tugatiladi</a:t>
            </a:r>
            <a:r>
              <a:rPr lang="en-US" sz="2800" dirty="0"/>
              <a:t>. 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Agar ( </a:t>
            </a:r>
            <a:r>
              <a:rPr lang="en-US" sz="2800" dirty="0" err="1"/>
              <a:t>shart</a:t>
            </a:r>
            <a:r>
              <a:rPr lang="en-US" sz="2800" dirty="0"/>
              <a:t> ) true </a:t>
            </a:r>
            <a:r>
              <a:rPr lang="en-US" sz="2800" dirty="0" err="1"/>
              <a:t>qiymatga</a:t>
            </a:r>
            <a:r>
              <a:rPr lang="en-US" sz="2800" dirty="0"/>
              <a:t> </a:t>
            </a:r>
            <a:r>
              <a:rPr lang="en-US" sz="2800" dirty="0" err="1"/>
              <a:t>ega</a:t>
            </a:r>
            <a:r>
              <a:rPr lang="en-US" sz="2800" dirty="0"/>
              <a:t> </a:t>
            </a:r>
            <a:r>
              <a:rPr lang="en-US" sz="2800" dirty="0" err="1"/>
              <a:t>bo`lmasa</a:t>
            </a:r>
            <a:r>
              <a:rPr lang="en-US" sz="2800" dirty="0"/>
              <a:t> </a:t>
            </a:r>
            <a:r>
              <a:rPr lang="en-US" sz="2800" dirty="0" err="1"/>
              <a:t>sikl</a:t>
            </a:r>
            <a:r>
              <a:rPr lang="en-US" sz="2800" dirty="0"/>
              <a:t> </a:t>
            </a:r>
            <a:r>
              <a:rPr lang="en-US" sz="2800" dirty="0" err="1"/>
              <a:t>tanasi</a:t>
            </a:r>
            <a:r>
              <a:rPr lang="en-US" sz="2800" dirty="0"/>
              <a:t> </a:t>
            </a:r>
            <a:r>
              <a:rPr lang="en-US" sz="2800" dirty="0" err="1"/>
              <a:t>biror</a:t>
            </a:r>
            <a:r>
              <a:rPr lang="en-US" sz="2800" dirty="0"/>
              <a:t> </a:t>
            </a:r>
            <a:r>
              <a:rPr lang="en-US" sz="2800" dirty="0" err="1"/>
              <a:t>marta</a:t>
            </a:r>
            <a:r>
              <a:rPr lang="en-US" sz="2800" dirty="0"/>
              <a:t> ham </a:t>
            </a:r>
            <a:r>
              <a:rPr lang="en-US" sz="2800" dirty="0" err="1"/>
              <a:t>bajarilmaydi</a:t>
            </a:r>
            <a:r>
              <a:rPr lang="en-US" sz="2800" dirty="0"/>
              <a:t>.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6678198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/>
          <a:lstStyle/>
          <a:p>
            <a:r>
              <a:rPr lang="en-US" u="sng" dirty="0"/>
              <a:t>while </a:t>
            </a:r>
            <a:r>
              <a:rPr lang="en-US" u="sng" dirty="0" err="1"/>
              <a:t>sikl</a:t>
            </a:r>
            <a:r>
              <a:rPr lang="en-US" u="sng" dirty="0"/>
              <a:t> </a:t>
            </a:r>
            <a:r>
              <a:rPr lang="en-US" u="sng" dirty="0" err="1"/>
              <a:t>operatoridan</a:t>
            </a:r>
            <a:r>
              <a:rPr lang="en-US" u="sng" dirty="0"/>
              <a:t> </a:t>
            </a:r>
            <a:r>
              <a:rPr lang="en-US" u="sng" dirty="0" err="1"/>
              <a:t>qanday</a:t>
            </a:r>
            <a:r>
              <a:rPr lang="en-US" u="sng" dirty="0"/>
              <a:t> </a:t>
            </a:r>
            <a:r>
              <a:rPr lang="en-US" u="sng" dirty="0" err="1"/>
              <a:t>chiqiladi</a:t>
            </a:r>
            <a:r>
              <a:rPr lang="en-US" u="sng" dirty="0"/>
              <a:t>?</a:t>
            </a:r>
            <a:r>
              <a:rPr lang="en-US" dirty="0"/>
              <a:t>  </a:t>
            </a:r>
            <a:r>
              <a:rPr lang="en-US" u="sng" dirty="0"/>
              <a:t>while </a:t>
            </a:r>
            <a:r>
              <a:rPr lang="en-US" u="sng" dirty="0" err="1"/>
              <a:t>sikl</a:t>
            </a:r>
            <a:r>
              <a:rPr lang="en-US" u="sng" dirty="0"/>
              <a:t> </a:t>
            </a:r>
            <a:r>
              <a:rPr lang="en-US" u="sng" dirty="0" err="1"/>
              <a:t>operatoridan</a:t>
            </a:r>
            <a:r>
              <a:rPr lang="en-US" dirty="0"/>
              <a:t>, </a:t>
            </a:r>
            <a:r>
              <a:rPr lang="en-US" dirty="0" err="1"/>
              <a:t>qachon</a:t>
            </a:r>
            <a:r>
              <a:rPr lang="en-US" dirty="0"/>
              <a:t> </a:t>
            </a:r>
            <a:r>
              <a:rPr lang="en-US" b="1" dirty="0"/>
              <a:t>( </a:t>
            </a:r>
            <a:r>
              <a:rPr lang="en-US" b="1" dirty="0" err="1"/>
              <a:t>shart</a:t>
            </a:r>
            <a:r>
              <a:rPr lang="en-US" b="1" dirty="0"/>
              <a:t> )</a:t>
            </a:r>
            <a:r>
              <a:rPr lang="en-US" dirty="0"/>
              <a:t> false (</a:t>
            </a:r>
            <a:r>
              <a:rPr lang="en-US" dirty="0" err="1"/>
              <a:t>yolg'on</a:t>
            </a:r>
            <a:r>
              <a:rPr lang="en-US" dirty="0"/>
              <a:t>)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qilsa</a:t>
            </a:r>
            <a:r>
              <a:rPr lang="en-US" dirty="0"/>
              <a:t> </a:t>
            </a:r>
            <a:r>
              <a:rPr lang="en-US" dirty="0" err="1"/>
              <a:t>chiqiladi</a:t>
            </a:r>
            <a:r>
              <a:rPr lang="en-US" dirty="0"/>
              <a:t>. </a:t>
            </a:r>
            <a:r>
              <a:rPr lang="en-US" dirty="0" err="1"/>
              <a:t>Ya'ni</a:t>
            </a:r>
            <a:r>
              <a:rPr lang="en-US" dirty="0"/>
              <a:t> </a:t>
            </a:r>
            <a:r>
              <a:rPr lang="en-US" dirty="0" err="1"/>
              <a:t>boshqarilish</a:t>
            </a:r>
            <a:r>
              <a:rPr lang="en-US" dirty="0"/>
              <a:t> </a:t>
            </a:r>
            <a:r>
              <a:rPr lang="en-US" b="1" dirty="0"/>
              <a:t>while </a:t>
            </a:r>
            <a:r>
              <a:rPr lang="en-US" dirty="0" err="1"/>
              <a:t>operatoridan</a:t>
            </a:r>
            <a:r>
              <a:rPr lang="en-US" dirty="0"/>
              <a:t> </a:t>
            </a:r>
            <a:r>
              <a:rPr lang="en-US" dirty="0" err="1"/>
              <a:t>keyingi</a:t>
            </a:r>
            <a:r>
              <a:rPr lang="en-US" dirty="0"/>
              <a:t> </a:t>
            </a:r>
            <a:r>
              <a:rPr lang="en-US" dirty="0" err="1"/>
              <a:t>operatorga</a:t>
            </a:r>
            <a:r>
              <a:rPr lang="en-US" dirty="0"/>
              <a:t> </a:t>
            </a:r>
            <a:r>
              <a:rPr lang="en-US" dirty="0" err="1"/>
              <a:t>uzatiladi</a:t>
            </a:r>
            <a:r>
              <a:rPr lang="en-US" dirty="0"/>
              <a:t>. Agar </a:t>
            </a:r>
            <a:r>
              <a:rPr lang="en-US" b="1" dirty="0"/>
              <a:t>( </a:t>
            </a:r>
            <a:r>
              <a:rPr lang="en-US" b="1" dirty="0" err="1"/>
              <a:t>shart</a:t>
            </a:r>
            <a:r>
              <a:rPr lang="en-US" b="1" dirty="0"/>
              <a:t> )</a:t>
            </a:r>
            <a:r>
              <a:rPr lang="en-US" dirty="0"/>
              <a:t> false </a:t>
            </a:r>
            <a:r>
              <a:rPr lang="en-US" dirty="0" err="1"/>
              <a:t>qiymat</a:t>
            </a:r>
            <a:r>
              <a:rPr lang="en-US" dirty="0"/>
              <a:t> </a:t>
            </a:r>
            <a:r>
              <a:rPr lang="en-US" dirty="0" err="1"/>
              <a:t>qabul</a:t>
            </a:r>
            <a:r>
              <a:rPr lang="en-US" dirty="0"/>
              <a:t> </a:t>
            </a:r>
            <a:r>
              <a:rPr lang="en-US" dirty="0" err="1"/>
              <a:t>qilmasa</a:t>
            </a:r>
            <a:r>
              <a:rPr lang="en-US" dirty="0"/>
              <a:t>, while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operatoridan</a:t>
            </a:r>
            <a:r>
              <a:rPr lang="en-US" dirty="0"/>
              <a:t> </a:t>
            </a:r>
            <a:r>
              <a:rPr lang="en-US" dirty="0" err="1"/>
              <a:t>chiqib</a:t>
            </a:r>
            <a:r>
              <a:rPr lang="en-US" dirty="0"/>
              <a:t> </a:t>
            </a:r>
            <a:r>
              <a:rPr lang="en-US" dirty="0" err="1"/>
              <a:t>ketilmaydi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jarayon</a:t>
            </a:r>
            <a:r>
              <a:rPr lang="en-US" dirty="0"/>
              <a:t> </a:t>
            </a:r>
            <a:r>
              <a:rPr lang="en-US" dirty="0" err="1"/>
              <a:t>sikllanib</a:t>
            </a:r>
            <a:r>
              <a:rPr lang="en-US" dirty="0"/>
              <a:t> </a:t>
            </a:r>
            <a:r>
              <a:rPr lang="en-US" dirty="0" err="1"/>
              <a:t>qolish</a:t>
            </a:r>
            <a:r>
              <a:rPr lang="en-US" dirty="0"/>
              <a:t> </a:t>
            </a:r>
            <a:r>
              <a:rPr lang="en-US" dirty="0" err="1"/>
              <a:t>deyiladi</a:t>
            </a:r>
            <a:r>
              <a:rPr lang="en-US" dirty="0"/>
              <a:t>.  </a:t>
            </a:r>
            <a:endParaRPr lang="ru-RU" dirty="0"/>
          </a:p>
          <a:p>
            <a:r>
              <a:rPr lang="en-US" dirty="0" err="1"/>
              <a:t>Programmalash</a:t>
            </a:r>
            <a:r>
              <a:rPr lang="en-US" dirty="0"/>
              <a:t> </a:t>
            </a:r>
            <a:r>
              <a:rPr lang="en-US" dirty="0" err="1"/>
              <a:t>san'ati</a:t>
            </a:r>
            <a:r>
              <a:rPr lang="en-US" dirty="0"/>
              <a:t> . </a:t>
            </a:r>
            <a:r>
              <a:rPr lang="en-US" b="1" dirty="0"/>
              <a:t>do - while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b="1" dirty="0"/>
              <a:t>while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operatorlarida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</a:t>
            </a:r>
            <a:r>
              <a:rPr lang="en-US" dirty="0"/>
              <a:t> </a:t>
            </a:r>
            <a:r>
              <a:rPr lang="en-US" dirty="0" err="1"/>
              <a:t>sifatida</a:t>
            </a:r>
            <a:r>
              <a:rPr lang="en-US" dirty="0"/>
              <a:t> </a:t>
            </a:r>
            <a:r>
              <a:rPr lang="en-US" dirty="0" err="1"/>
              <a:t>faqat</a:t>
            </a:r>
            <a:r>
              <a:rPr lang="en-US" dirty="0"/>
              <a:t> </a:t>
            </a:r>
            <a:r>
              <a:rPr lang="en-US" dirty="0" err="1"/>
              <a:t>bitta</a:t>
            </a:r>
            <a:r>
              <a:rPr lang="en-US" dirty="0"/>
              <a:t> operator </a:t>
            </a:r>
            <a:r>
              <a:rPr lang="en-US" dirty="0" err="1"/>
              <a:t>ishlatiladiga</a:t>
            </a:r>
            <a:r>
              <a:rPr lang="en-US" dirty="0"/>
              <a:t> </a:t>
            </a:r>
            <a:r>
              <a:rPr lang="en-US" dirty="0" err="1"/>
              <a:t>bo'lsa</a:t>
            </a:r>
            <a:r>
              <a:rPr lang="en-US" dirty="0"/>
              <a:t>,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operatorni</a:t>
            </a:r>
            <a:r>
              <a:rPr lang="en-US" dirty="0"/>
              <a:t> </a:t>
            </a:r>
            <a:r>
              <a:rPr lang="en-US" dirty="0" err="1"/>
              <a:t>blok</a:t>
            </a:r>
            <a:r>
              <a:rPr lang="en-US" dirty="0"/>
              <a:t> </a:t>
            </a:r>
            <a:r>
              <a:rPr lang="en-US" dirty="0" err="1"/>
              <a:t>orasiga</a:t>
            </a:r>
            <a:r>
              <a:rPr lang="en-US" dirty="0"/>
              <a:t> { } </a:t>
            </a:r>
            <a:r>
              <a:rPr lang="en-US" dirty="0" err="1"/>
              <a:t>olmasdan</a:t>
            </a:r>
            <a:r>
              <a:rPr lang="en-US" dirty="0"/>
              <a:t> ham </a:t>
            </a:r>
            <a:r>
              <a:rPr lang="en-US" dirty="0" err="1"/>
              <a:t>yozish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. </a:t>
            </a:r>
            <a:r>
              <a:rPr lang="en-US" dirty="0" err="1"/>
              <a:t>Lekin</a:t>
            </a:r>
            <a:r>
              <a:rPr lang="en-US" dirty="0"/>
              <a:t> professional </a:t>
            </a:r>
            <a:r>
              <a:rPr lang="en-US" dirty="0" err="1"/>
              <a:t>programmistlar</a:t>
            </a:r>
            <a:r>
              <a:rPr lang="en-US" dirty="0"/>
              <a:t> </a:t>
            </a:r>
            <a:r>
              <a:rPr lang="en-US" dirty="0" err="1"/>
              <a:t>har</a:t>
            </a:r>
            <a:r>
              <a:rPr lang="en-US" dirty="0"/>
              <a:t> </a:t>
            </a:r>
            <a:r>
              <a:rPr lang="en-US" dirty="0" err="1"/>
              <a:t>qanay</a:t>
            </a:r>
            <a:r>
              <a:rPr lang="en-US" dirty="0"/>
              <a:t> </a:t>
            </a:r>
            <a:r>
              <a:rPr lang="en-US" dirty="0" err="1"/>
              <a:t>xolda</a:t>
            </a:r>
            <a:r>
              <a:rPr lang="en-US" dirty="0"/>
              <a:t> </a:t>
            </a:r>
            <a:r>
              <a:rPr lang="en-US" dirty="0" err="1"/>
              <a:t>sikl</a:t>
            </a:r>
            <a:r>
              <a:rPr lang="en-US" dirty="0"/>
              <a:t> </a:t>
            </a:r>
            <a:r>
              <a:rPr lang="en-US" dirty="0" err="1"/>
              <a:t>tanasini</a:t>
            </a:r>
            <a:r>
              <a:rPr lang="en-US" dirty="0"/>
              <a:t> </a:t>
            </a:r>
            <a:r>
              <a:rPr lang="en-US" dirty="0" err="1"/>
              <a:t>blokka</a:t>
            </a:r>
            <a:r>
              <a:rPr lang="en-US" dirty="0"/>
              <a:t> { } </a:t>
            </a:r>
            <a:r>
              <a:rPr lang="en-US" dirty="0" err="1"/>
              <a:t>olib</a:t>
            </a:r>
            <a:r>
              <a:rPr lang="en-US" dirty="0"/>
              <a:t> </a:t>
            </a:r>
            <a:r>
              <a:rPr lang="en-US" dirty="0" err="1"/>
              <a:t>yozishni</a:t>
            </a:r>
            <a:r>
              <a:rPr lang="en-US" dirty="0"/>
              <a:t> </a:t>
            </a:r>
            <a:r>
              <a:rPr lang="en-US" dirty="0" err="1"/>
              <a:t>tavsiya</a:t>
            </a:r>
            <a:r>
              <a:rPr lang="en-US" dirty="0"/>
              <a:t> </a:t>
            </a:r>
            <a:r>
              <a:rPr lang="en-US" dirty="0" err="1"/>
              <a:t>qilishadi</a:t>
            </a:r>
            <a:r>
              <a:rPr lang="en-US" dirty="0"/>
              <a:t>. Bu </a:t>
            </a:r>
            <a:r>
              <a:rPr lang="en-US" dirty="0" err="1"/>
              <a:t>esa</a:t>
            </a:r>
            <a:r>
              <a:rPr lang="en-US" dirty="0"/>
              <a:t> </a:t>
            </a:r>
            <a:r>
              <a:rPr lang="en-US" dirty="0" err="1"/>
              <a:t>sodir</a:t>
            </a:r>
            <a:r>
              <a:rPr lang="en-US" dirty="0"/>
              <a:t> </a:t>
            </a:r>
            <a:r>
              <a:rPr lang="en-US" dirty="0" err="1"/>
              <a:t>bo'lishi</a:t>
            </a:r>
            <a:r>
              <a:rPr lang="en-US" dirty="0"/>
              <a:t> </a:t>
            </a:r>
            <a:r>
              <a:rPr lang="en-US" dirty="0" err="1"/>
              <a:t>mumkin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mantiqiy</a:t>
            </a:r>
            <a:r>
              <a:rPr lang="en-US" dirty="0"/>
              <a:t> </a:t>
            </a:r>
            <a:r>
              <a:rPr lang="en-US" dirty="0" err="1"/>
              <a:t>xatoliklarni</a:t>
            </a:r>
            <a:r>
              <a:rPr lang="en-US" dirty="0"/>
              <a:t> </a:t>
            </a:r>
            <a:r>
              <a:rPr lang="en-US" dirty="0" err="1"/>
              <a:t>oldini</a:t>
            </a:r>
            <a:r>
              <a:rPr lang="en-US" dirty="0"/>
              <a:t> </a:t>
            </a:r>
            <a:r>
              <a:rPr lang="en-US" dirty="0" err="1"/>
              <a:t>oladi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13773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1 </a:t>
            </a:r>
            <a:r>
              <a:rPr lang="en-US" dirty="0" err="1"/>
              <a:t>dan</a:t>
            </a:r>
            <a:r>
              <a:rPr lang="en-US" dirty="0"/>
              <a:t> 10 </a:t>
            </a:r>
            <a:r>
              <a:rPr lang="en-US" dirty="0" err="1"/>
              <a:t>gacha</a:t>
            </a:r>
            <a:r>
              <a:rPr lang="en-US" dirty="0"/>
              <a:t> </a:t>
            </a:r>
            <a:r>
              <a:rPr lang="en-US" dirty="0" err="1"/>
              <a:t>bo'lgan</a:t>
            </a:r>
            <a:r>
              <a:rPr lang="en-US" dirty="0"/>
              <a:t> </a:t>
            </a:r>
            <a:r>
              <a:rPr lang="en-US" dirty="0" err="1"/>
              <a:t>sonlarni</a:t>
            </a:r>
            <a:r>
              <a:rPr lang="en-US" dirty="0"/>
              <a:t> </a:t>
            </a:r>
            <a:r>
              <a:rPr lang="en-US" dirty="0" err="1"/>
              <a:t>chiqaruvchi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using namespace </a:t>
            </a:r>
            <a:r>
              <a:rPr lang="en-US" dirty="0" err="1"/>
              <a:t>std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main</a:t>
            </a:r>
            <a:r>
              <a:rPr lang="en-US" dirty="0" smtClean="0"/>
              <a:t>()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</a:t>
            </a:r>
            <a:r>
              <a:rPr lang="en-US" dirty="0" err="1"/>
              <a:t>int</a:t>
            </a:r>
            <a:r>
              <a:rPr lang="en-US" dirty="0"/>
              <a:t> i = 1;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while </a:t>
            </a:r>
            <a:r>
              <a:rPr lang="en-US" dirty="0"/>
              <a:t>( i &lt;= 10 )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{         </a:t>
            </a:r>
          </a:p>
          <a:p>
            <a:pPr marL="0" indent="0">
              <a:buNone/>
            </a:pP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i &lt;&lt; </a:t>
            </a:r>
            <a:r>
              <a:rPr lang="en-US" dirty="0" err="1"/>
              <a:t>endl</a:t>
            </a:r>
            <a:r>
              <a:rPr lang="en-US" dirty="0"/>
              <a:t>;  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/>
              <a:t>i++;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return </a:t>
            </a:r>
            <a:r>
              <a:rPr lang="en-US" dirty="0"/>
              <a:t>0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80314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b="1" dirty="0" err="1"/>
              <a:t>Misol</a:t>
            </a:r>
            <a:r>
              <a:rPr lang="en-US" b="1" dirty="0"/>
              <a:t>.</a:t>
            </a:r>
            <a:r>
              <a:rPr lang="en-US" dirty="0"/>
              <a:t> </a:t>
            </a:r>
            <a:r>
              <a:rPr lang="en-US" dirty="0" err="1"/>
              <a:t>Quyidagi</a:t>
            </a:r>
            <a:r>
              <a:rPr lang="en-US" dirty="0"/>
              <a:t> </a:t>
            </a:r>
            <a:r>
              <a:rPr lang="en-US" dirty="0" err="1"/>
              <a:t>yig`indini</a:t>
            </a:r>
            <a:r>
              <a:rPr lang="en-US" dirty="0"/>
              <a:t> </a:t>
            </a:r>
            <a:r>
              <a:rPr lang="en-US" dirty="0" err="1"/>
              <a:t>hisoblovchi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using </a:t>
            </a:r>
            <a:r>
              <a:rPr lang="en-US" dirty="0"/>
              <a:t>namespace </a:t>
            </a:r>
            <a:r>
              <a:rPr lang="en-US" dirty="0" err="1"/>
              <a:t>std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main()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{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smtClean="0"/>
              <a:t>float </a:t>
            </a:r>
            <a:r>
              <a:rPr lang="en-US" dirty="0"/>
              <a:t>i = 1; </a:t>
            </a:r>
            <a:r>
              <a:rPr lang="en-US" i="1" dirty="0"/>
              <a:t>// </a:t>
            </a:r>
            <a:r>
              <a:rPr lang="en-US" i="1" dirty="0" err="1"/>
              <a:t>sanagich</a:t>
            </a:r>
            <a:r>
              <a:rPr lang="en-US" dirty="0"/>
              <a:t>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</a:t>
            </a:r>
            <a:r>
              <a:rPr lang="en-US" dirty="0"/>
              <a:t>float s = 0; </a:t>
            </a:r>
            <a:r>
              <a:rPr lang="en-US" i="1" dirty="0"/>
              <a:t>// </a:t>
            </a:r>
            <a:r>
              <a:rPr lang="en-US" i="1" dirty="0" err="1"/>
              <a:t>yig'indi</a:t>
            </a: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while </a:t>
            </a:r>
            <a:r>
              <a:rPr lang="en-US" dirty="0"/>
              <a:t>( i &lt;= 50 )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{       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s += 1 / i;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 i</a:t>
            </a:r>
            <a:r>
              <a:rPr lang="en-US" dirty="0"/>
              <a:t>++;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}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s &lt;&lt; </a:t>
            </a:r>
            <a:r>
              <a:rPr lang="en-US" dirty="0" err="1"/>
              <a:t>endl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/>
              <a:t>return 0</a:t>
            </a:r>
            <a:r>
              <a:rPr lang="en-US" dirty="0" smtClean="0"/>
              <a:t>;</a:t>
            </a:r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915904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 err="1"/>
              <a:t>Kompyuter</a:t>
            </a:r>
            <a:r>
              <a:rPr lang="en-US" sz="2800" dirty="0"/>
              <a:t> </a:t>
            </a:r>
            <a:r>
              <a:rPr lang="en-US" sz="2800" dirty="0" err="1"/>
              <a:t>o'ylagan</a:t>
            </a:r>
            <a:r>
              <a:rPr lang="en-US" sz="2800" dirty="0"/>
              <a:t> </a:t>
            </a:r>
            <a:r>
              <a:rPr lang="en-US" sz="2800" dirty="0" err="1"/>
              <a:t>sonni</a:t>
            </a:r>
            <a:r>
              <a:rPr lang="en-US" sz="2800" dirty="0"/>
              <a:t> </a:t>
            </a:r>
            <a:r>
              <a:rPr lang="en-US" sz="2800" dirty="0" err="1"/>
              <a:t>topish</a:t>
            </a:r>
            <a:r>
              <a:rPr lang="en-US" sz="2800" dirty="0"/>
              <a:t> </a:t>
            </a:r>
            <a:r>
              <a:rPr lang="en-US" sz="2800" dirty="0" err="1"/>
              <a:t>dasturi</a:t>
            </a:r>
            <a:r>
              <a:rPr lang="en-US" sz="2800" dirty="0"/>
              <a:t>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#include &lt;</a:t>
            </a:r>
            <a:r>
              <a:rPr lang="en-US" sz="2800" dirty="0" err="1"/>
              <a:t>iostream</a:t>
            </a:r>
            <a:r>
              <a:rPr lang="en-US" sz="2800" dirty="0"/>
              <a:t>&gt;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#include &lt;</a:t>
            </a:r>
            <a:r>
              <a:rPr lang="en-US" sz="2800" dirty="0" err="1"/>
              <a:t>ctime</a:t>
            </a:r>
            <a:r>
              <a:rPr lang="en-US" sz="2800" dirty="0"/>
              <a:t>&gt; </a:t>
            </a:r>
            <a:endParaRPr lang="ru-RU" sz="2800" dirty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using </a:t>
            </a:r>
            <a:r>
              <a:rPr lang="en-US" sz="2800" dirty="0"/>
              <a:t>namespace </a:t>
            </a:r>
            <a:r>
              <a:rPr lang="en-US" sz="2800" dirty="0" err="1"/>
              <a:t>std</a:t>
            </a:r>
            <a:r>
              <a:rPr lang="en-US" sz="2800" dirty="0"/>
              <a:t>; </a:t>
            </a:r>
            <a:endParaRPr lang="ru-RU" sz="2800" dirty="0"/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dirty="0"/>
              <a:t> </a:t>
            </a:r>
            <a:r>
              <a:rPr lang="en-US" sz="2800" dirty="0" err="1" smtClean="0"/>
              <a:t>int</a:t>
            </a:r>
            <a:r>
              <a:rPr lang="en-US" sz="2800" dirty="0" smtClean="0"/>
              <a:t> main() </a:t>
            </a:r>
          </a:p>
          <a:p>
            <a:pPr marL="0" indent="0">
              <a:buNone/>
            </a:pPr>
            <a:r>
              <a:rPr lang="en-US" sz="2800" dirty="0" smtClean="0"/>
              <a:t>{ </a:t>
            </a:r>
            <a:endParaRPr lang="ru-RU" sz="2800" dirty="0" smtClean="0"/>
          </a:p>
          <a:p>
            <a:pPr marL="0" indent="0">
              <a:buNone/>
            </a:pPr>
            <a:r>
              <a:rPr lang="en-US" sz="2800" dirty="0" smtClean="0"/>
              <a:t>  </a:t>
            </a:r>
            <a:r>
              <a:rPr lang="en-US" sz="2800" dirty="0" err="1" smtClean="0"/>
              <a:t>int</a:t>
            </a:r>
            <a:r>
              <a:rPr lang="en-US" sz="2800" dirty="0" smtClean="0"/>
              <a:t> </a:t>
            </a:r>
            <a:r>
              <a:rPr lang="en-US" sz="2800" dirty="0"/>
              <a:t>x, y = 0, u = 0;   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</a:t>
            </a:r>
            <a:r>
              <a:rPr lang="en-US" sz="2800" dirty="0" err="1"/>
              <a:t>srand</a:t>
            </a:r>
            <a:r>
              <a:rPr lang="en-US" sz="2800" dirty="0"/>
              <a:t>(time(NULL));   </a:t>
            </a:r>
            <a:endParaRPr lang="en-US" sz="2800" dirty="0" smtClean="0"/>
          </a:p>
          <a:p>
            <a:pPr marL="0" indent="0">
              <a:buNone/>
            </a:pPr>
            <a:r>
              <a:rPr lang="en-US" sz="2800" dirty="0" smtClean="0"/>
              <a:t>  </a:t>
            </a:r>
            <a:r>
              <a:rPr lang="en-US" sz="2800" dirty="0"/>
              <a:t>x = rand() % 1000 + 1; </a:t>
            </a:r>
            <a:endParaRPr lang="ru-RU" sz="2800" dirty="0"/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947280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764704"/>
            <a:ext cx="7408333" cy="536145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o'ylagan</a:t>
            </a:r>
            <a:r>
              <a:rPr lang="en-US" dirty="0"/>
              <a:t> </a:t>
            </a:r>
            <a:r>
              <a:rPr lang="en-US" dirty="0" err="1"/>
              <a:t>sonni</a:t>
            </a:r>
            <a:r>
              <a:rPr lang="en-US" dirty="0"/>
              <a:t> toping" &lt;&lt; </a:t>
            </a:r>
            <a:r>
              <a:rPr lang="en-US" dirty="0" err="1"/>
              <a:t>endl</a:t>
            </a:r>
            <a:r>
              <a:rPr lang="en-US" dirty="0"/>
              <a:t>;     while (x != y)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 { 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cin</a:t>
            </a:r>
            <a:r>
              <a:rPr lang="en-US" dirty="0"/>
              <a:t> &gt;&gt; y; 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u++;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</a:t>
            </a:r>
            <a:r>
              <a:rPr lang="en-US" dirty="0" smtClean="0"/>
              <a:t>if </a:t>
            </a:r>
            <a:r>
              <a:rPr lang="en-US" dirty="0"/>
              <a:t>(x &gt; y)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o'ylagan</a:t>
            </a:r>
            <a:r>
              <a:rPr lang="en-US" dirty="0"/>
              <a:t> son </a:t>
            </a:r>
            <a:r>
              <a:rPr lang="en-US" dirty="0" err="1"/>
              <a:t>katta</a:t>
            </a:r>
            <a:r>
              <a:rPr lang="en-US" dirty="0"/>
              <a:t>" &lt;&lt; </a:t>
            </a:r>
            <a:r>
              <a:rPr lang="en-US" dirty="0" err="1"/>
              <a:t>endl</a:t>
            </a:r>
            <a:r>
              <a:rPr lang="en-US" dirty="0"/>
              <a:t>;   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else if (x &lt; y)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Kompyuter</a:t>
            </a:r>
            <a:r>
              <a:rPr lang="en-US" dirty="0"/>
              <a:t> </a:t>
            </a:r>
            <a:r>
              <a:rPr lang="en-US" dirty="0" err="1"/>
              <a:t>o'ylagan</a:t>
            </a:r>
            <a:r>
              <a:rPr lang="en-US" dirty="0"/>
              <a:t> son </a:t>
            </a:r>
            <a:r>
              <a:rPr lang="en-US" dirty="0" err="1"/>
              <a:t>kichik</a:t>
            </a:r>
            <a:r>
              <a:rPr lang="en-US" dirty="0"/>
              <a:t>" &lt;&lt; </a:t>
            </a:r>
            <a:r>
              <a:rPr lang="en-US" dirty="0" err="1"/>
              <a:t>endl</a:t>
            </a:r>
            <a:r>
              <a:rPr lang="en-US" dirty="0"/>
              <a:t>;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/>
              <a:t>} 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  </a:t>
            </a: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</a:t>
            </a:r>
            <a:r>
              <a:rPr lang="en-US" dirty="0" err="1"/>
              <a:t>Qoyil</a:t>
            </a:r>
            <a:r>
              <a:rPr lang="en-US" dirty="0"/>
              <a:t> </a:t>
            </a:r>
            <a:r>
              <a:rPr lang="en-US" dirty="0" err="1"/>
              <a:t>topdingiz</a:t>
            </a:r>
            <a:r>
              <a:rPr lang="en-US" dirty="0"/>
              <a:t>!!!" &lt;&lt; </a:t>
            </a:r>
            <a:r>
              <a:rPr lang="en-US" dirty="0" err="1"/>
              <a:t>endl</a:t>
            </a:r>
            <a:r>
              <a:rPr lang="en-US" dirty="0"/>
              <a:t>;    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Urinishlar</a:t>
            </a:r>
            <a:r>
              <a:rPr lang="en-US" dirty="0"/>
              <a:t> </a:t>
            </a:r>
            <a:r>
              <a:rPr lang="en-US" dirty="0" err="1"/>
              <a:t>soni</a:t>
            </a:r>
            <a:r>
              <a:rPr lang="en-US" dirty="0"/>
              <a:t>=" &lt;&lt; u &lt;&lt; </a:t>
            </a:r>
            <a:r>
              <a:rPr lang="en-US" dirty="0" err="1"/>
              <a:t>endl</a:t>
            </a:r>
            <a:r>
              <a:rPr lang="en-US" dirty="0"/>
              <a:t>; </a:t>
            </a:r>
            <a:endParaRPr lang="ru-RU" dirty="0"/>
          </a:p>
          <a:p>
            <a:pPr marL="0" indent="0">
              <a:buNone/>
            </a:pPr>
            <a:r>
              <a:rPr lang="en-US" dirty="0"/>
              <a:t> </a:t>
            </a:r>
            <a:r>
              <a:rPr lang="ru-RU" dirty="0" err="1" smtClean="0"/>
              <a:t>return</a:t>
            </a:r>
            <a:r>
              <a:rPr lang="ru-RU" dirty="0" smtClean="0"/>
              <a:t> </a:t>
            </a:r>
            <a:r>
              <a:rPr lang="ru-RU" dirty="0"/>
              <a:t>0; </a:t>
            </a:r>
            <a:endParaRPr lang="en-US" dirty="0" smtClean="0"/>
          </a:p>
          <a:p>
            <a:pPr marL="0" indent="0">
              <a:buNone/>
            </a:pPr>
            <a:r>
              <a:rPr lang="ru-RU" dirty="0" smtClean="0"/>
              <a:t>} </a:t>
            </a:r>
            <a:endParaRPr lang="ru-RU" dirty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3906042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498</Words>
  <Application>Microsoft Office PowerPoint</Application>
  <PresentationFormat>Экран (4:3)</PresentationFormat>
  <Paragraphs>64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Волна</vt:lpstr>
      <vt:lpstr>while sikl operatori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while sikl operatori </dc:title>
  <dc:creator>DS</dc:creator>
  <cp:lastModifiedBy>DS</cp:lastModifiedBy>
  <cp:revision>1</cp:revision>
  <dcterms:created xsi:type="dcterms:W3CDTF">2019-06-03T06:34:32Z</dcterms:created>
  <dcterms:modified xsi:type="dcterms:W3CDTF">2019-06-03T06:42:35Z</dcterms:modified>
</cp:coreProperties>
</file>