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7704" y="764704"/>
            <a:ext cx="5904656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4800" dirty="0" smtClean="0">
              <a:solidFill>
                <a:srgbClr val="00B050"/>
              </a:solidFill>
            </a:endParaRPr>
          </a:p>
          <a:p>
            <a:pPr algn="ctr"/>
            <a:endParaRPr lang="en-US" sz="4800" dirty="0">
              <a:solidFill>
                <a:srgbClr val="00B050"/>
              </a:solidFill>
            </a:endParaRPr>
          </a:p>
          <a:p>
            <a:pPr algn="ctr"/>
            <a:r>
              <a:rPr lang="en-US" sz="5400" b="1" dirty="0" smtClean="0">
                <a:solidFill>
                  <a:srgbClr val="FF0000"/>
                </a:solidFill>
                <a:latin typeface="Algerian" panose="04020705040A02060702" pitchFamily="82" charset="0"/>
              </a:rPr>
              <a:t>REPORTING VERBS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4047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t="4525"/>
          <a:stretch/>
        </p:blipFill>
        <p:spPr>
          <a:xfrm>
            <a:off x="971600" y="0"/>
            <a:ext cx="6912769" cy="6861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2907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3" t="11579" r="-82" b="4281"/>
          <a:stretch/>
        </p:blipFill>
        <p:spPr bwMode="auto">
          <a:xfrm>
            <a:off x="437627" y="116631"/>
            <a:ext cx="7956136" cy="2660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28" y="2938636"/>
            <a:ext cx="8791575" cy="3919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13919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8039100" cy="338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429000"/>
            <a:ext cx="8410575" cy="323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2737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65"/>
          <a:stretch/>
        </p:blipFill>
        <p:spPr bwMode="auto">
          <a:xfrm>
            <a:off x="343746" y="1726249"/>
            <a:ext cx="8524875" cy="3611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209316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2</Words>
  <Application>Microsoft Office PowerPoint</Application>
  <PresentationFormat>Экран (4:3)</PresentationFormat>
  <Paragraphs>3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Algerian</vt:lpstr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Юрий</dc:creator>
  <cp:lastModifiedBy>user</cp:lastModifiedBy>
  <cp:revision>7</cp:revision>
  <dcterms:created xsi:type="dcterms:W3CDTF">2018-03-05T02:48:50Z</dcterms:created>
  <dcterms:modified xsi:type="dcterms:W3CDTF">2019-12-25T05:58:10Z</dcterms:modified>
</cp:coreProperties>
</file>