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0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90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5750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4238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57926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1374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75506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65707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78451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0202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12138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5846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972764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5C9FA-1A1F-4A76-BBF6-24A92B22675A}" type="datetimeFigureOut">
              <a:rPr lang="uz-Cyrl-UZ" smtClean="0"/>
              <a:t>19.05.2016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638D1-28BE-4236-8816-7D7B7874A092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10690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Boshlang’ich</a:t>
            </a:r>
            <a:r>
              <a:rPr lang="en-US" dirty="0" smtClean="0"/>
              <a:t> </a:t>
            </a:r>
            <a:r>
              <a:rPr lang="en-US" dirty="0" err="1" smtClean="0"/>
              <a:t>funksiya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aniqmas</a:t>
            </a:r>
            <a:r>
              <a:rPr lang="en-US" dirty="0" smtClean="0"/>
              <a:t> integral. </a:t>
            </a:r>
            <a:r>
              <a:rPr lang="en-US" dirty="0" err="1" smtClean="0"/>
              <a:t>Asosiy</a:t>
            </a:r>
            <a:r>
              <a:rPr lang="en-US" dirty="0" smtClean="0"/>
              <a:t> </a:t>
            </a:r>
            <a:r>
              <a:rPr lang="en-US" dirty="0" err="1" smtClean="0"/>
              <a:t>integrallar</a:t>
            </a:r>
            <a:r>
              <a:rPr lang="en-US" dirty="0" smtClean="0"/>
              <a:t> </a:t>
            </a:r>
            <a:r>
              <a:rPr lang="en-US" dirty="0" err="1" smtClean="0"/>
              <a:t>jadvali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378785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588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6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4"/>
            <a:ext cx="10515599" cy="603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9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99125"/>
            <a:ext cx="10515600" cy="16287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127900"/>
            <a:ext cx="10515600" cy="416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757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</Words>
  <Application>Microsoft Office PowerPoint</Application>
  <PresentationFormat>Произвольный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Boshlang’ich funksiya va aniqmas integral. Asosiy integrallar jadvali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Boshlang’ich funksiya va aniqmas integral. Asosiy integrallar jadvali</dc:title>
  <dc:creator>ASER</dc:creator>
  <cp:lastModifiedBy>UMK</cp:lastModifiedBy>
  <cp:revision>5</cp:revision>
  <dcterms:created xsi:type="dcterms:W3CDTF">2016-05-16T09:13:29Z</dcterms:created>
  <dcterms:modified xsi:type="dcterms:W3CDTF">2016-05-19T07:19:12Z</dcterms:modified>
</cp:coreProperties>
</file>