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uz-Cyrl-U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E575-D28D-43CB-A2F1-EAE04BF77657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53BAB-3B32-45CA-AC57-8E31A4735E4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22339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E575-D28D-43CB-A2F1-EAE04BF77657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53BAB-3B32-45CA-AC57-8E31A4735E4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4037823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E575-D28D-43CB-A2F1-EAE04BF77657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53BAB-3B32-45CA-AC57-8E31A4735E4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639096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E575-D28D-43CB-A2F1-EAE04BF77657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53BAB-3B32-45CA-AC57-8E31A4735E4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326991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E575-D28D-43CB-A2F1-EAE04BF77657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53BAB-3B32-45CA-AC57-8E31A4735E4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378462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E575-D28D-43CB-A2F1-EAE04BF77657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53BAB-3B32-45CA-AC57-8E31A4735E4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129495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E575-D28D-43CB-A2F1-EAE04BF77657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53BAB-3B32-45CA-AC57-8E31A4735E4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116976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E575-D28D-43CB-A2F1-EAE04BF77657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53BAB-3B32-45CA-AC57-8E31A4735E4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1857861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E575-D28D-43CB-A2F1-EAE04BF77657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53BAB-3B32-45CA-AC57-8E31A4735E4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412626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E575-D28D-43CB-A2F1-EAE04BF77657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53BAB-3B32-45CA-AC57-8E31A4735E4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248984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z-Cyrl-UZ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AE575-D28D-43CB-A2F1-EAE04BF77657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z-Cyrl-U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53BAB-3B32-45CA-AC57-8E31A4735E4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240542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z-Cyrl-UZ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z-Cyrl-UZ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AE575-D28D-43CB-A2F1-EAE04BF77657}" type="datetimeFigureOut">
              <a:rPr lang="uz-Cyrl-UZ" smtClean="0"/>
              <a:t>16.05.2016</a:t>
            </a:fld>
            <a:endParaRPr lang="uz-Cyrl-UZ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z-Cyrl-UZ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53BAB-3B32-45CA-AC57-8E31A4735E45}" type="slidenum">
              <a:rPr lang="uz-Cyrl-UZ" smtClean="0"/>
              <a:t>‹#›</a:t>
            </a:fld>
            <a:endParaRPr lang="uz-Cyrl-UZ"/>
          </a:p>
        </p:txBody>
      </p:sp>
    </p:spTree>
    <p:extLst>
      <p:ext uri="{BB962C8B-B14F-4D97-AF65-F5344CB8AC3E}">
        <p14:creationId xmlns:p14="http://schemas.microsoft.com/office/powerpoint/2010/main" val="3368919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z-Cyrl-U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Aniqmas</a:t>
            </a:r>
            <a:r>
              <a:rPr lang="en-US" dirty="0" smtClean="0"/>
              <a:t> </a:t>
            </a:r>
            <a:r>
              <a:rPr lang="en-US" dirty="0" err="1" smtClean="0"/>
              <a:t>integralda</a:t>
            </a:r>
            <a:r>
              <a:rPr lang="en-US" dirty="0" smtClean="0"/>
              <a:t> </a:t>
            </a:r>
            <a:r>
              <a:rPr lang="en-US" dirty="0" err="1" smtClean="0"/>
              <a:t>o’zgaruvchini</a:t>
            </a:r>
            <a:r>
              <a:rPr lang="en-US" dirty="0" smtClean="0"/>
              <a:t> </a:t>
            </a:r>
            <a:r>
              <a:rPr lang="en-US" dirty="0" err="1" smtClean="0"/>
              <a:t>almashtirish</a:t>
            </a:r>
            <a:r>
              <a:rPr lang="en-US" dirty="0" smtClean="0"/>
              <a:t> </a:t>
            </a:r>
            <a:r>
              <a:rPr lang="en-US" dirty="0" err="1" smtClean="0"/>
              <a:t>usuli</a:t>
            </a:r>
            <a:r>
              <a:rPr lang="en-US" dirty="0" smtClean="0"/>
              <a:t>. </a:t>
            </a:r>
            <a:r>
              <a:rPr lang="en-US" dirty="0" err="1" smtClean="0"/>
              <a:t>Bo’laklab</a:t>
            </a:r>
            <a:r>
              <a:rPr lang="en-US" dirty="0" smtClean="0"/>
              <a:t> </a:t>
            </a:r>
            <a:r>
              <a:rPr lang="en-US" dirty="0" err="1" smtClean="0"/>
              <a:t>integrallash</a:t>
            </a:r>
            <a:endParaRPr lang="uz-Cyrl-UZ" dirty="0"/>
          </a:p>
        </p:txBody>
      </p:sp>
    </p:spTree>
    <p:extLst>
      <p:ext uri="{BB962C8B-B14F-4D97-AF65-F5344CB8AC3E}">
        <p14:creationId xmlns:p14="http://schemas.microsoft.com/office/powerpoint/2010/main" val="17092446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09707"/>
            <a:ext cx="10515599" cy="5811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1374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z-Cyrl-UZ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4"/>
            <a:ext cx="10515600" cy="577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114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z-Cyrl-UZ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365125"/>
            <a:ext cx="10515600" cy="6091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903900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</Words>
  <Application>Microsoft Office PowerPoint</Application>
  <PresentationFormat>Широкоэкранный</PresentationFormat>
  <Paragraphs>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Aniqmas integralda o’zgaruvchini almashtirish usuli. Bo’laklab integrallash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Aniqmas integralda o’zgaruvchini almashtirish usuli. Bo’laklab integrallash</dc:title>
  <dc:creator>ASER</dc:creator>
  <cp:lastModifiedBy>ASER</cp:lastModifiedBy>
  <cp:revision>2</cp:revision>
  <dcterms:created xsi:type="dcterms:W3CDTF">2016-05-16T09:21:46Z</dcterms:created>
  <dcterms:modified xsi:type="dcterms:W3CDTF">2016-05-16T09:25:57Z</dcterms:modified>
</cp:coreProperties>
</file>