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uz-Cyrl-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FFFCF-3E7B-439B-B4AE-8590182CFE46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C3BBE-5F67-43F8-9265-B1EA599991FE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553425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FFFCF-3E7B-439B-B4AE-8590182CFE46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C3BBE-5F67-43F8-9265-B1EA599991FE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466554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FFFCF-3E7B-439B-B4AE-8590182CFE46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C3BBE-5F67-43F8-9265-B1EA599991FE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364737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FFFCF-3E7B-439B-B4AE-8590182CFE46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C3BBE-5F67-43F8-9265-B1EA599991FE}" type="slidenum">
              <a:rPr lang="uz-Cyrl-UZ" smtClean="0"/>
              <a:t>‹#›</a:t>
            </a:fld>
            <a:endParaRPr lang="uz-Cyrl-U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86629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FFFCF-3E7B-439B-B4AE-8590182CFE46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C3BBE-5F67-43F8-9265-B1EA599991FE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6703877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FFFCF-3E7B-439B-B4AE-8590182CFE46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C3BBE-5F67-43F8-9265-B1EA599991FE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342236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FFFCF-3E7B-439B-B4AE-8590182CFE46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C3BBE-5F67-43F8-9265-B1EA599991FE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62998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FFFCF-3E7B-439B-B4AE-8590182CFE46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C3BBE-5F67-43F8-9265-B1EA599991FE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4339578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FFFCF-3E7B-439B-B4AE-8590182CFE46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C3BBE-5F67-43F8-9265-B1EA599991FE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596174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FFFCF-3E7B-439B-B4AE-8590182CFE46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C3BBE-5F67-43F8-9265-B1EA599991FE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67591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FFFCF-3E7B-439B-B4AE-8590182CFE46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C3BBE-5F67-43F8-9265-B1EA599991FE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208692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FFFCF-3E7B-439B-B4AE-8590182CFE46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C3BBE-5F67-43F8-9265-B1EA599991FE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795891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FFFCF-3E7B-439B-B4AE-8590182CFE46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C3BBE-5F67-43F8-9265-B1EA599991FE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196014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FFFCF-3E7B-439B-B4AE-8590182CFE46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C3BBE-5F67-43F8-9265-B1EA599991FE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250571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FFFCF-3E7B-439B-B4AE-8590182CFE46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C3BBE-5F67-43F8-9265-B1EA599991FE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278516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FFFCF-3E7B-439B-B4AE-8590182CFE46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C3BBE-5F67-43F8-9265-B1EA599991FE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022302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FFFCF-3E7B-439B-B4AE-8590182CFE46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C3BBE-5F67-43F8-9265-B1EA599991FE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032180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C7FFFCF-3E7B-439B-B4AE-8590182CFE46}" type="datetimeFigureOut">
              <a:rPr lang="uz-Cyrl-UZ" smtClean="0"/>
              <a:t>16.05.2016</a:t>
            </a:fld>
            <a:endParaRPr lang="uz-Cyrl-U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uz-Cyrl-U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C3BBE-5F67-43F8-9265-B1EA599991FE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8754147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Ba’zi</a:t>
            </a:r>
            <a:r>
              <a:rPr lang="en-US" dirty="0" smtClean="0"/>
              <a:t> </a:t>
            </a:r>
            <a:r>
              <a:rPr lang="en-US" dirty="0" err="1" smtClean="0"/>
              <a:t>irratsional</a:t>
            </a:r>
            <a:r>
              <a:rPr lang="en-US" dirty="0" smtClean="0"/>
              <a:t> </a:t>
            </a:r>
            <a:r>
              <a:rPr lang="en-US" dirty="0" err="1" smtClean="0"/>
              <a:t>funksiyalarni</a:t>
            </a:r>
            <a:r>
              <a:rPr lang="en-US" dirty="0" smtClean="0"/>
              <a:t> </a:t>
            </a:r>
            <a:r>
              <a:rPr lang="en-US" dirty="0" err="1" smtClean="0"/>
              <a:t>interallash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626194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436" y="623455"/>
            <a:ext cx="10668000" cy="569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731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90" y="310933"/>
            <a:ext cx="10962419" cy="61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577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Cyrl-UZ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91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814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</TotalTime>
  <Words>4</Words>
  <Application>Microsoft Office PowerPoint</Application>
  <PresentationFormat>Широкоэкранный</PresentationFormat>
  <Paragraphs>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Ион</vt:lpstr>
      <vt:lpstr>Ba’zi irratsional funksiyalarni interallash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Ba’zi irratsional funksiyalarni interallash</dc:title>
  <dc:creator>ASER</dc:creator>
  <cp:lastModifiedBy>ASER</cp:lastModifiedBy>
  <cp:revision>3</cp:revision>
  <dcterms:created xsi:type="dcterms:W3CDTF">2016-05-16T09:38:47Z</dcterms:created>
  <dcterms:modified xsi:type="dcterms:W3CDTF">2016-05-16T09:42:32Z</dcterms:modified>
</cp:coreProperties>
</file>