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5534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665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6473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66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67038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34223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6299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43395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59617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67591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086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958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1960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5057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7851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02230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03218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7FFFCF-3E7B-439B-B4AE-8590182CFE46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3BBE-5F67-43F8-9265-B1EA599991F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875414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Ba’zi</a:t>
            </a:r>
            <a:r>
              <a:rPr lang="en-US" dirty="0" smtClean="0"/>
              <a:t> </a:t>
            </a:r>
            <a:r>
              <a:rPr lang="en-US" dirty="0" err="1" smtClean="0"/>
              <a:t>irratsional</a:t>
            </a:r>
            <a:r>
              <a:rPr lang="en-US" dirty="0" smtClean="0"/>
              <a:t> </a:t>
            </a:r>
            <a:r>
              <a:rPr lang="en-US" dirty="0" err="1" smtClean="0"/>
              <a:t>funksiyalarni</a:t>
            </a:r>
            <a:r>
              <a:rPr lang="en-US" dirty="0" smtClean="0"/>
              <a:t> </a:t>
            </a:r>
            <a:r>
              <a:rPr lang="en-US" dirty="0" err="1" smtClean="0"/>
              <a:t>interallash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6261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623455"/>
            <a:ext cx="10668000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0" y="310933"/>
            <a:ext cx="10962419" cy="61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7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4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Ba’zi irratsional funksiyalarni interallash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Ba’zi irratsional funksiyalarni interallash</dc:title>
  <dc:creator>ASER</dc:creator>
  <cp:lastModifiedBy>ASER</cp:lastModifiedBy>
  <cp:revision>3</cp:revision>
  <dcterms:created xsi:type="dcterms:W3CDTF">2016-05-16T09:38:47Z</dcterms:created>
  <dcterms:modified xsi:type="dcterms:W3CDTF">2016-05-16T09:42:32Z</dcterms:modified>
</cp:coreProperties>
</file>