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4" r:id="rId3"/>
    <p:sldId id="258" r:id="rId4"/>
    <p:sldId id="307" r:id="rId5"/>
    <p:sldId id="303" r:id="rId6"/>
    <p:sldId id="259" r:id="rId7"/>
    <p:sldId id="296" r:id="rId8"/>
    <p:sldId id="297" r:id="rId9"/>
    <p:sldId id="298" r:id="rId10"/>
    <p:sldId id="299" r:id="rId11"/>
    <p:sldId id="300" r:id="rId12"/>
    <p:sldId id="301" r:id="rId13"/>
    <p:sldId id="30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90" r:id="rId36"/>
    <p:sldId id="287" r:id="rId37"/>
    <p:sldId id="294" r:id="rId38"/>
    <p:sldId id="288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32" autoAdjust="0"/>
  </p:normalViewPr>
  <p:slideViewPr>
    <p:cSldViewPr>
      <p:cViewPr varScale="1">
        <p:scale>
          <a:sx n="86" d="100"/>
          <a:sy n="86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D3FA-14C8-4A9A-A9F4-30DE1725C36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2BB0702-0AFF-4FE9-B047-FDC2710FF8D8}">
      <dgm:prSet phldrT="[Текст]" phldr="1"/>
      <dgm:spPr/>
      <dgm:t>
        <a:bodyPr/>
        <a:lstStyle/>
        <a:p>
          <a:endParaRPr lang="ru-RU" dirty="0"/>
        </a:p>
      </dgm:t>
    </dgm:pt>
    <dgm:pt modelId="{D92D4978-7B10-4295-B772-8F2401FBDAC3}" type="parTrans" cxnId="{D7BBD13B-328A-4780-8EAB-5704FCB06FEF}">
      <dgm:prSet/>
      <dgm:spPr/>
      <dgm:t>
        <a:bodyPr/>
        <a:lstStyle/>
        <a:p>
          <a:endParaRPr lang="ru-RU"/>
        </a:p>
      </dgm:t>
    </dgm:pt>
    <dgm:pt modelId="{6E9B3714-70F3-407C-A19F-B1C55CDFF031}" type="sibTrans" cxnId="{D7BBD13B-328A-4780-8EAB-5704FCB06FEF}">
      <dgm:prSet/>
      <dgm:spPr/>
      <dgm:t>
        <a:bodyPr/>
        <a:lstStyle/>
        <a:p>
          <a:endParaRPr lang="ru-RU"/>
        </a:p>
      </dgm:t>
    </dgm:pt>
    <dgm:pt modelId="{D1DFA70B-0F11-44B9-BAE1-7670CB7A7F42}">
      <dgm:prSet phldrT="[Текст]" phldr="1"/>
      <dgm:spPr/>
      <dgm:t>
        <a:bodyPr/>
        <a:lstStyle/>
        <a:p>
          <a:endParaRPr lang="ru-RU" dirty="0"/>
        </a:p>
      </dgm:t>
    </dgm:pt>
    <dgm:pt modelId="{B14FCF8E-96FA-47CA-939E-FE6CC2AFC716}" type="parTrans" cxnId="{89DE95F7-DDC4-473E-9844-B7681EDEC32F}">
      <dgm:prSet/>
      <dgm:spPr/>
      <dgm:t>
        <a:bodyPr/>
        <a:lstStyle/>
        <a:p>
          <a:endParaRPr lang="ru-RU"/>
        </a:p>
      </dgm:t>
    </dgm:pt>
    <dgm:pt modelId="{1005F18E-655D-4793-9842-32625F14E25B}" type="sibTrans" cxnId="{89DE95F7-DDC4-473E-9844-B7681EDEC32F}">
      <dgm:prSet/>
      <dgm:spPr/>
      <dgm:t>
        <a:bodyPr/>
        <a:lstStyle/>
        <a:p>
          <a:endParaRPr lang="ru-RU"/>
        </a:p>
      </dgm:t>
    </dgm:pt>
    <dgm:pt modelId="{CE46C6CB-A23F-44E2-B177-F978307C4DC8}">
      <dgm:prSet phldrT="[Текст]" phldr="1"/>
      <dgm:spPr/>
      <dgm:t>
        <a:bodyPr/>
        <a:lstStyle/>
        <a:p>
          <a:endParaRPr lang="ru-RU" dirty="0"/>
        </a:p>
      </dgm:t>
    </dgm:pt>
    <dgm:pt modelId="{871EACE7-3A21-44DE-B5BC-2DA8D959D794}" type="parTrans" cxnId="{8F54173E-4CB7-4180-8832-043ECB482628}">
      <dgm:prSet/>
      <dgm:spPr/>
      <dgm:t>
        <a:bodyPr/>
        <a:lstStyle/>
        <a:p>
          <a:endParaRPr lang="ru-RU"/>
        </a:p>
      </dgm:t>
    </dgm:pt>
    <dgm:pt modelId="{3D2DC3E3-4BAE-46D4-ADD7-60726E8D261B}" type="sibTrans" cxnId="{8F54173E-4CB7-4180-8832-043ECB482628}">
      <dgm:prSet/>
      <dgm:spPr/>
      <dgm:t>
        <a:bodyPr/>
        <a:lstStyle/>
        <a:p>
          <a:endParaRPr lang="ru-RU"/>
        </a:p>
      </dgm:t>
    </dgm:pt>
    <dgm:pt modelId="{B40D4416-17D7-4C83-9232-C2D819EAE64C}">
      <dgm:prSet phldrT="[Текст]" phldr="1"/>
      <dgm:spPr/>
      <dgm:t>
        <a:bodyPr/>
        <a:lstStyle/>
        <a:p>
          <a:endParaRPr lang="ru-RU" dirty="0"/>
        </a:p>
      </dgm:t>
    </dgm:pt>
    <dgm:pt modelId="{48C215A3-4FA1-4A85-A669-1A7721475ADA}" type="parTrans" cxnId="{5B2685C2-8FE8-4552-9FF2-71F8D4AAE052}">
      <dgm:prSet/>
      <dgm:spPr/>
      <dgm:t>
        <a:bodyPr/>
        <a:lstStyle/>
        <a:p>
          <a:endParaRPr lang="ru-RU"/>
        </a:p>
      </dgm:t>
    </dgm:pt>
    <dgm:pt modelId="{F6A625AB-73BA-4F5B-82DC-C0EEF61B98FC}" type="sibTrans" cxnId="{5B2685C2-8FE8-4552-9FF2-71F8D4AAE052}">
      <dgm:prSet/>
      <dgm:spPr/>
      <dgm:t>
        <a:bodyPr/>
        <a:lstStyle/>
        <a:p>
          <a:endParaRPr lang="ru-RU"/>
        </a:p>
      </dgm:t>
    </dgm:pt>
    <dgm:pt modelId="{6C53F413-4180-4A4F-ABC9-4AF86E4719A1}">
      <dgm:prSet phldrT="[Текст]" phldr="1"/>
      <dgm:spPr/>
      <dgm:t>
        <a:bodyPr/>
        <a:lstStyle/>
        <a:p>
          <a:endParaRPr lang="ru-RU" dirty="0"/>
        </a:p>
      </dgm:t>
    </dgm:pt>
    <dgm:pt modelId="{83F7A7C2-7F3D-472C-AF07-9FF19A24BC62}" type="parTrans" cxnId="{0C832633-A93F-4F06-8CA3-D4A1BCBA9C20}">
      <dgm:prSet/>
      <dgm:spPr/>
      <dgm:t>
        <a:bodyPr/>
        <a:lstStyle/>
        <a:p>
          <a:endParaRPr lang="ru-RU"/>
        </a:p>
      </dgm:t>
    </dgm:pt>
    <dgm:pt modelId="{F64DBD5D-4A5E-42A2-BAC9-353FC8D24F93}" type="sibTrans" cxnId="{0C832633-A93F-4F06-8CA3-D4A1BCBA9C20}">
      <dgm:prSet/>
      <dgm:spPr/>
      <dgm:t>
        <a:bodyPr/>
        <a:lstStyle/>
        <a:p>
          <a:endParaRPr lang="ru-RU"/>
        </a:p>
      </dgm:t>
    </dgm:pt>
    <dgm:pt modelId="{FAA26F77-2D27-4E53-A09E-B61C7C7BAEA5}" type="pres">
      <dgm:prSet presAssocID="{201BD3FA-14C8-4A9A-A9F4-30DE1725C3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15174-67CE-434E-A098-78273FFB47B0}" type="pres">
      <dgm:prSet presAssocID="{A2BB0702-0AFF-4FE9-B047-FDC2710FF8D8}" presName="centerShape" presStyleLbl="node0" presStyleIdx="0" presStyleCnt="1"/>
      <dgm:spPr/>
      <dgm:t>
        <a:bodyPr/>
        <a:lstStyle/>
        <a:p>
          <a:endParaRPr lang="ru-RU"/>
        </a:p>
      </dgm:t>
    </dgm:pt>
    <dgm:pt modelId="{042172DF-BB3D-41E8-873E-07471A7E05BE}" type="pres">
      <dgm:prSet presAssocID="{B14FCF8E-96FA-47CA-939E-FE6CC2AFC71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68CAA4B-DC62-4460-A722-76D73E719552}" type="pres">
      <dgm:prSet presAssocID="{B14FCF8E-96FA-47CA-939E-FE6CC2AFC71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94C653-EBCD-45E1-B941-397E22EEDDAB}" type="pres">
      <dgm:prSet presAssocID="{D1DFA70B-0F11-44B9-BAE1-7670CB7A7F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BE58-3B70-4071-8FFA-2A77E5872B7A}" type="pres">
      <dgm:prSet presAssocID="{871EACE7-3A21-44DE-B5BC-2DA8D959D79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2382EAE-E43D-4083-BA85-97459938E47A}" type="pres">
      <dgm:prSet presAssocID="{871EACE7-3A21-44DE-B5BC-2DA8D959D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490B5F8-EB92-454A-BC32-F197B1A5DB3E}" type="pres">
      <dgm:prSet presAssocID="{CE46C6CB-A23F-44E2-B177-F978307C4D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70AC-89BA-4052-B519-B35D7156AB66}" type="pres">
      <dgm:prSet presAssocID="{48C215A3-4FA1-4A85-A669-1A7721475AD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03CFB8C-42F8-498C-8A90-33B5337BF47D}" type="pres">
      <dgm:prSet presAssocID="{48C215A3-4FA1-4A85-A669-1A7721475AD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9AF8705-2DF1-40C2-9F72-DC9E94B072FB}" type="pres">
      <dgm:prSet presAssocID="{B40D4416-17D7-4C83-9232-C2D819EAE6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7990-8A0F-407A-9A0F-6CA9DB13ED69}" type="pres">
      <dgm:prSet presAssocID="{83F7A7C2-7F3D-472C-AF07-9FF19A24BC6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F68F9BE-A4D9-433B-8047-01B5698F1BBA}" type="pres">
      <dgm:prSet presAssocID="{83F7A7C2-7F3D-472C-AF07-9FF19A24BC6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746DE8B-4BCF-4340-99A7-2C5880EAEC17}" type="pres">
      <dgm:prSet presAssocID="{6C53F413-4180-4A4F-ABC9-4AF86E4719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1ECC2-2B30-4CCF-B3BC-9B1CC85F0473}" type="presOf" srcId="{CE46C6CB-A23F-44E2-B177-F978307C4DC8}" destId="{C490B5F8-EB92-454A-BC32-F197B1A5DB3E}" srcOrd="0" destOrd="0" presId="urn:microsoft.com/office/officeart/2005/8/layout/radial5"/>
    <dgm:cxn modelId="{D7BBD13B-328A-4780-8EAB-5704FCB06FEF}" srcId="{201BD3FA-14C8-4A9A-A9F4-30DE1725C369}" destId="{A2BB0702-0AFF-4FE9-B047-FDC2710FF8D8}" srcOrd="0" destOrd="0" parTransId="{D92D4978-7B10-4295-B772-8F2401FBDAC3}" sibTransId="{6E9B3714-70F3-407C-A19F-B1C55CDFF031}"/>
    <dgm:cxn modelId="{398FE5AE-EF6B-45C3-AE03-488DD3277106}" type="presOf" srcId="{48C215A3-4FA1-4A85-A669-1A7721475ADA}" destId="{A03CFB8C-42F8-498C-8A90-33B5337BF47D}" srcOrd="1" destOrd="0" presId="urn:microsoft.com/office/officeart/2005/8/layout/radial5"/>
    <dgm:cxn modelId="{0C832633-A93F-4F06-8CA3-D4A1BCBA9C20}" srcId="{A2BB0702-0AFF-4FE9-B047-FDC2710FF8D8}" destId="{6C53F413-4180-4A4F-ABC9-4AF86E4719A1}" srcOrd="3" destOrd="0" parTransId="{83F7A7C2-7F3D-472C-AF07-9FF19A24BC62}" sibTransId="{F64DBD5D-4A5E-42A2-BAC9-353FC8D24F93}"/>
    <dgm:cxn modelId="{A6088448-B153-4650-9FC6-11D53866545B}" type="presOf" srcId="{D1DFA70B-0F11-44B9-BAE1-7670CB7A7F42}" destId="{1594C653-EBCD-45E1-B941-397E22EEDDAB}" srcOrd="0" destOrd="0" presId="urn:microsoft.com/office/officeart/2005/8/layout/radial5"/>
    <dgm:cxn modelId="{BA0950FD-7037-4801-A217-493FE7729752}" type="presOf" srcId="{B14FCF8E-96FA-47CA-939E-FE6CC2AFC716}" destId="{042172DF-BB3D-41E8-873E-07471A7E05BE}" srcOrd="0" destOrd="0" presId="urn:microsoft.com/office/officeart/2005/8/layout/radial5"/>
    <dgm:cxn modelId="{F46864A7-CC48-425F-8420-7D01132022A6}" type="presOf" srcId="{871EACE7-3A21-44DE-B5BC-2DA8D959D794}" destId="{99FCBE58-3B70-4071-8FFA-2A77E5872B7A}" srcOrd="0" destOrd="0" presId="urn:microsoft.com/office/officeart/2005/8/layout/radial5"/>
    <dgm:cxn modelId="{8F54173E-4CB7-4180-8832-043ECB482628}" srcId="{A2BB0702-0AFF-4FE9-B047-FDC2710FF8D8}" destId="{CE46C6CB-A23F-44E2-B177-F978307C4DC8}" srcOrd="1" destOrd="0" parTransId="{871EACE7-3A21-44DE-B5BC-2DA8D959D794}" sibTransId="{3D2DC3E3-4BAE-46D4-ADD7-60726E8D261B}"/>
    <dgm:cxn modelId="{D120C2C3-2C2A-4658-B5B1-83E32C89A708}" type="presOf" srcId="{48C215A3-4FA1-4A85-A669-1A7721475ADA}" destId="{37CA70AC-89BA-4052-B519-B35D7156AB66}" srcOrd="0" destOrd="0" presId="urn:microsoft.com/office/officeart/2005/8/layout/radial5"/>
    <dgm:cxn modelId="{9536ACE4-965C-443A-8A5E-D559C3DE6073}" type="presOf" srcId="{B14FCF8E-96FA-47CA-939E-FE6CC2AFC716}" destId="{C68CAA4B-DC62-4460-A722-76D73E719552}" srcOrd="1" destOrd="0" presId="urn:microsoft.com/office/officeart/2005/8/layout/radial5"/>
    <dgm:cxn modelId="{8E06D006-EF9E-4AD9-A189-D3736FCEDE2D}" type="presOf" srcId="{871EACE7-3A21-44DE-B5BC-2DA8D959D794}" destId="{82382EAE-E43D-4083-BA85-97459938E47A}" srcOrd="1" destOrd="0" presId="urn:microsoft.com/office/officeart/2005/8/layout/radial5"/>
    <dgm:cxn modelId="{4D9FB1BD-143C-4E22-8804-B0317A1834EE}" type="presOf" srcId="{83F7A7C2-7F3D-472C-AF07-9FF19A24BC62}" destId="{391A7990-8A0F-407A-9A0F-6CA9DB13ED69}" srcOrd="0" destOrd="0" presId="urn:microsoft.com/office/officeart/2005/8/layout/radial5"/>
    <dgm:cxn modelId="{0123A8EC-8C6B-4E31-B0E9-366577B8BA40}" type="presOf" srcId="{83F7A7C2-7F3D-472C-AF07-9FF19A24BC62}" destId="{BF68F9BE-A4D9-433B-8047-01B5698F1BBA}" srcOrd="1" destOrd="0" presId="urn:microsoft.com/office/officeart/2005/8/layout/radial5"/>
    <dgm:cxn modelId="{5551028A-611E-4BF2-B91A-761BEF83B4CC}" type="presOf" srcId="{201BD3FA-14C8-4A9A-A9F4-30DE1725C369}" destId="{FAA26F77-2D27-4E53-A09E-B61C7C7BAEA5}" srcOrd="0" destOrd="0" presId="urn:microsoft.com/office/officeart/2005/8/layout/radial5"/>
    <dgm:cxn modelId="{0E31F792-DA83-44D9-B534-CB68F3361C83}" type="presOf" srcId="{6C53F413-4180-4A4F-ABC9-4AF86E4719A1}" destId="{5746DE8B-4BCF-4340-99A7-2C5880EAEC17}" srcOrd="0" destOrd="0" presId="urn:microsoft.com/office/officeart/2005/8/layout/radial5"/>
    <dgm:cxn modelId="{73814CD0-003B-48AE-B175-5BAAD257422F}" type="presOf" srcId="{B40D4416-17D7-4C83-9232-C2D819EAE64C}" destId="{09AF8705-2DF1-40C2-9F72-DC9E94B072FB}" srcOrd="0" destOrd="0" presId="urn:microsoft.com/office/officeart/2005/8/layout/radial5"/>
    <dgm:cxn modelId="{5B2685C2-8FE8-4552-9FF2-71F8D4AAE052}" srcId="{A2BB0702-0AFF-4FE9-B047-FDC2710FF8D8}" destId="{B40D4416-17D7-4C83-9232-C2D819EAE64C}" srcOrd="2" destOrd="0" parTransId="{48C215A3-4FA1-4A85-A669-1A7721475ADA}" sibTransId="{F6A625AB-73BA-4F5B-82DC-C0EEF61B98FC}"/>
    <dgm:cxn modelId="{E2213E78-E32F-435B-A98C-425E1B61BB5F}" type="presOf" srcId="{A2BB0702-0AFF-4FE9-B047-FDC2710FF8D8}" destId="{85A15174-67CE-434E-A098-78273FFB47B0}" srcOrd="0" destOrd="0" presId="urn:microsoft.com/office/officeart/2005/8/layout/radial5"/>
    <dgm:cxn modelId="{89DE95F7-DDC4-473E-9844-B7681EDEC32F}" srcId="{A2BB0702-0AFF-4FE9-B047-FDC2710FF8D8}" destId="{D1DFA70B-0F11-44B9-BAE1-7670CB7A7F42}" srcOrd="0" destOrd="0" parTransId="{B14FCF8E-96FA-47CA-939E-FE6CC2AFC716}" sibTransId="{1005F18E-655D-4793-9842-32625F14E25B}"/>
    <dgm:cxn modelId="{8A43A30F-16C2-4920-94FE-F6BB7800B7D6}" type="presParOf" srcId="{FAA26F77-2D27-4E53-A09E-B61C7C7BAEA5}" destId="{85A15174-67CE-434E-A098-78273FFB47B0}" srcOrd="0" destOrd="0" presId="urn:microsoft.com/office/officeart/2005/8/layout/radial5"/>
    <dgm:cxn modelId="{BBA36CBB-6972-4FFF-9505-C35921AA53E2}" type="presParOf" srcId="{FAA26F77-2D27-4E53-A09E-B61C7C7BAEA5}" destId="{042172DF-BB3D-41E8-873E-07471A7E05BE}" srcOrd="1" destOrd="0" presId="urn:microsoft.com/office/officeart/2005/8/layout/radial5"/>
    <dgm:cxn modelId="{BDC6B250-2514-4060-A60D-A356435D4DBC}" type="presParOf" srcId="{042172DF-BB3D-41E8-873E-07471A7E05BE}" destId="{C68CAA4B-DC62-4460-A722-76D73E719552}" srcOrd="0" destOrd="0" presId="urn:microsoft.com/office/officeart/2005/8/layout/radial5"/>
    <dgm:cxn modelId="{FD2AC05A-AB0F-467E-941E-200054CC35BF}" type="presParOf" srcId="{FAA26F77-2D27-4E53-A09E-B61C7C7BAEA5}" destId="{1594C653-EBCD-45E1-B941-397E22EEDDAB}" srcOrd="2" destOrd="0" presId="urn:microsoft.com/office/officeart/2005/8/layout/radial5"/>
    <dgm:cxn modelId="{7566877A-469F-4C78-A65F-EE47DF1ABA71}" type="presParOf" srcId="{FAA26F77-2D27-4E53-A09E-B61C7C7BAEA5}" destId="{99FCBE58-3B70-4071-8FFA-2A77E5872B7A}" srcOrd="3" destOrd="0" presId="urn:microsoft.com/office/officeart/2005/8/layout/radial5"/>
    <dgm:cxn modelId="{8F27983F-05D5-47A4-8E45-925A9BE1E401}" type="presParOf" srcId="{99FCBE58-3B70-4071-8FFA-2A77E5872B7A}" destId="{82382EAE-E43D-4083-BA85-97459938E47A}" srcOrd="0" destOrd="0" presId="urn:microsoft.com/office/officeart/2005/8/layout/radial5"/>
    <dgm:cxn modelId="{8E39974F-6126-46B2-BFCC-BCF047941AF9}" type="presParOf" srcId="{FAA26F77-2D27-4E53-A09E-B61C7C7BAEA5}" destId="{C490B5F8-EB92-454A-BC32-F197B1A5DB3E}" srcOrd="4" destOrd="0" presId="urn:microsoft.com/office/officeart/2005/8/layout/radial5"/>
    <dgm:cxn modelId="{C7D7CAC2-ABC6-4F1C-8AC8-35261D11DBB3}" type="presParOf" srcId="{FAA26F77-2D27-4E53-A09E-B61C7C7BAEA5}" destId="{37CA70AC-89BA-4052-B519-B35D7156AB66}" srcOrd="5" destOrd="0" presId="urn:microsoft.com/office/officeart/2005/8/layout/radial5"/>
    <dgm:cxn modelId="{7B8D7D98-907B-4606-B5C4-1CA6BD5F1331}" type="presParOf" srcId="{37CA70AC-89BA-4052-B519-B35D7156AB66}" destId="{A03CFB8C-42F8-498C-8A90-33B5337BF47D}" srcOrd="0" destOrd="0" presId="urn:microsoft.com/office/officeart/2005/8/layout/radial5"/>
    <dgm:cxn modelId="{0B38FE44-1D4C-4C59-A9CD-B6D886619345}" type="presParOf" srcId="{FAA26F77-2D27-4E53-A09E-B61C7C7BAEA5}" destId="{09AF8705-2DF1-40C2-9F72-DC9E94B072FB}" srcOrd="6" destOrd="0" presId="urn:microsoft.com/office/officeart/2005/8/layout/radial5"/>
    <dgm:cxn modelId="{29646E34-646E-4A3E-B418-95E7181D96C6}" type="presParOf" srcId="{FAA26F77-2D27-4E53-A09E-B61C7C7BAEA5}" destId="{391A7990-8A0F-407A-9A0F-6CA9DB13ED69}" srcOrd="7" destOrd="0" presId="urn:microsoft.com/office/officeart/2005/8/layout/radial5"/>
    <dgm:cxn modelId="{00053603-9FFC-4C53-95E2-99CE1BC9CCA4}" type="presParOf" srcId="{391A7990-8A0F-407A-9A0F-6CA9DB13ED69}" destId="{BF68F9BE-A4D9-433B-8047-01B5698F1BBA}" srcOrd="0" destOrd="0" presId="urn:microsoft.com/office/officeart/2005/8/layout/radial5"/>
    <dgm:cxn modelId="{F2206195-9081-440C-A4DE-1CB2A72F93E5}" type="presParOf" srcId="{FAA26F77-2D27-4E53-A09E-B61C7C7BAEA5}" destId="{5746DE8B-4BCF-4340-99A7-2C5880EAEC1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E8B9-30EA-4DBA-891F-CB021109CC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592B3-D721-425F-864B-F03A6266850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funksiyalarni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integrallash</a:t>
          </a:r>
          <a:r>
            <a:rPr lang="en-US" sz="2400" b="1" dirty="0" smtClean="0">
              <a:solidFill>
                <a:schemeClr val="tx1"/>
              </a:solidFill>
            </a:rPr>
            <a:t>  </a:t>
          </a:r>
          <a:r>
            <a:rPr lang="en-US" sz="2400" b="1" dirty="0" err="1" smtClean="0">
              <a:solidFill>
                <a:schemeClr val="tx1"/>
              </a:solidFill>
            </a:rPr>
            <a:t>usullari</a:t>
          </a:r>
          <a:endParaRPr lang="ru-RU" sz="2400" b="1" dirty="0">
            <a:solidFill>
              <a:schemeClr val="tx1"/>
            </a:solidFill>
          </a:endParaRPr>
        </a:p>
      </dgm:t>
    </dgm:pt>
    <dgm:pt modelId="{FC12B83F-1F4A-4EFF-B19C-5B19E8FA1120}" type="parTrans" cxnId="{5924B695-D270-48E5-B080-FDAA4545D68B}">
      <dgm:prSet/>
      <dgm:spPr/>
      <dgm:t>
        <a:bodyPr/>
        <a:lstStyle/>
        <a:p>
          <a:endParaRPr lang="ru-RU"/>
        </a:p>
      </dgm:t>
    </dgm:pt>
    <dgm:pt modelId="{AC28B68B-2393-4619-8FBC-32F23E4EBF5D}" type="sibTrans" cxnId="{5924B695-D270-48E5-B080-FDAA4545D68B}">
      <dgm:prSet/>
      <dgm:spPr/>
      <dgm:t>
        <a:bodyPr/>
        <a:lstStyle/>
        <a:p>
          <a:endParaRPr lang="ru-RU"/>
        </a:p>
      </dgm:t>
    </dgm:pt>
    <dgm:pt modelId="{1C280613-D89F-4684-B365-45AF749A7D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11E7EE7D-7B8D-4C33-941C-35EF9BD98097}" type="parTrans" cxnId="{0FEB6897-6045-4434-9FBF-EE9A38D8018A}">
      <dgm:prSet/>
      <dgm:spPr/>
      <dgm:t>
        <a:bodyPr/>
        <a:lstStyle/>
        <a:p>
          <a:endParaRPr lang="ru-RU"/>
        </a:p>
      </dgm:t>
    </dgm:pt>
    <dgm:pt modelId="{D6D734A2-F22A-4ABE-8062-0FA9795E6688}" type="sibTrans" cxnId="{0FEB6897-6045-4434-9FBF-EE9A38D8018A}">
      <dgm:prSet/>
      <dgm:spPr/>
      <dgm:t>
        <a:bodyPr/>
        <a:lstStyle/>
        <a:p>
          <a:endParaRPr lang="ru-RU"/>
        </a:p>
      </dgm:t>
    </dgm:pt>
    <dgm:pt modelId="{0D55523A-D567-4053-8BE7-B916B9EE02AA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F343F6B4-9ED8-44BD-952D-93D08519FCDF}" type="parTrans" cxnId="{D656AEE5-9081-407A-B9FE-62BE6D23E1C2}">
      <dgm:prSet/>
      <dgm:spPr/>
      <dgm:t>
        <a:bodyPr/>
        <a:lstStyle/>
        <a:p>
          <a:endParaRPr lang="ru-RU"/>
        </a:p>
      </dgm:t>
    </dgm:pt>
    <dgm:pt modelId="{8E6D573F-2468-4FF4-BC3D-773677E6D98D}" type="sibTrans" cxnId="{D656AEE5-9081-407A-B9FE-62BE6D23E1C2}">
      <dgm:prSet/>
      <dgm:spPr/>
      <dgm:t>
        <a:bodyPr/>
        <a:lstStyle/>
        <a:p>
          <a:endParaRPr lang="ru-RU"/>
        </a:p>
      </dgm:t>
    </dgm:pt>
    <dgm:pt modelId="{C38AD28A-17F4-45B9-8233-574ACDF4A3F3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E7161619-4675-45E6-849F-4E61899ACA14}" type="parTrans" cxnId="{7D2CC079-A025-43D3-9484-45196F93ABB3}">
      <dgm:prSet/>
      <dgm:spPr/>
      <dgm:t>
        <a:bodyPr/>
        <a:lstStyle/>
        <a:p>
          <a:endParaRPr lang="ru-RU"/>
        </a:p>
      </dgm:t>
    </dgm:pt>
    <dgm:pt modelId="{D2D305E2-EE53-4DB2-AFC3-95C313433665}" type="sibTrans" cxnId="{7D2CC079-A025-43D3-9484-45196F93ABB3}">
      <dgm:prSet/>
      <dgm:spPr/>
      <dgm:t>
        <a:bodyPr/>
        <a:lstStyle/>
        <a:p>
          <a:endParaRPr lang="ru-RU"/>
        </a:p>
      </dgm:t>
    </dgm:pt>
    <dgm:pt modelId="{A2A2A854-515E-4E6C-B654-B4E33DCDD79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.</a:t>
          </a:r>
          <a:endParaRPr lang="ru-RU" dirty="0"/>
        </a:p>
      </dgm:t>
    </dgm:pt>
    <dgm:pt modelId="{E2425F42-0A1A-4EB2-9074-7806B5879487}" type="parTrans" cxnId="{0E4318DA-6D0D-474B-BA63-D2B3F00EC333}">
      <dgm:prSet/>
      <dgm:spPr/>
      <dgm:t>
        <a:bodyPr/>
        <a:lstStyle/>
        <a:p>
          <a:endParaRPr lang="ru-RU"/>
        </a:p>
      </dgm:t>
    </dgm:pt>
    <dgm:pt modelId="{3F3CC7E0-0EC3-476C-A238-33E961D98EDE}" type="sibTrans" cxnId="{0E4318DA-6D0D-474B-BA63-D2B3F00EC333}">
      <dgm:prSet/>
      <dgm:spPr/>
      <dgm:t>
        <a:bodyPr/>
        <a:lstStyle/>
        <a:p>
          <a:endParaRPr lang="ru-RU"/>
        </a:p>
      </dgm:t>
    </dgm:pt>
    <dgm:pt modelId="{0277C08E-A032-4BEE-9EEE-E33E2797F234}" type="pres">
      <dgm:prSet presAssocID="{E245E8B9-30EA-4DBA-891F-CB021109CC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979B6-2072-4DFE-B505-EA96174B7CF3}" type="pres">
      <dgm:prSet presAssocID="{933592B3-D721-425F-864B-F03A6266850A}" presName="centerShape" presStyleLbl="node0" presStyleIdx="0" presStyleCnt="1" custScaleX="145345" custScaleY="166720"/>
      <dgm:spPr/>
      <dgm:t>
        <a:bodyPr/>
        <a:lstStyle/>
        <a:p>
          <a:endParaRPr lang="ru-RU"/>
        </a:p>
      </dgm:t>
    </dgm:pt>
    <dgm:pt modelId="{F2A7E0F0-1591-4B23-B66F-5C14DFC4EA90}" type="pres">
      <dgm:prSet presAssocID="{11E7EE7D-7B8D-4C33-941C-35EF9BD9809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88B56D3-B1DE-4EC7-9DA6-DD1186111886}" type="pres">
      <dgm:prSet presAssocID="{11E7EE7D-7B8D-4C33-941C-35EF9BD9809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913EB88-2348-4C5A-84B2-270DD8E1F04F}" type="pres">
      <dgm:prSet presAssocID="{1C280613-D89F-4684-B365-45AF749A7D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D55EC-D9BB-4495-A39C-30E23B9AB7A3}" type="pres">
      <dgm:prSet presAssocID="{F343F6B4-9ED8-44BD-952D-93D08519FC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477C32D-0156-4238-8898-E0E7BE43285A}" type="pres">
      <dgm:prSet presAssocID="{F343F6B4-9ED8-44BD-952D-93D08519FC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68E7E5-0EDE-43D0-85E6-FB9D0C8C796D}" type="pres">
      <dgm:prSet presAssocID="{0D55523A-D567-4053-8BE7-B916B9EE02AA}" presName="node" presStyleLbl="node1" presStyleIdx="1" presStyleCnt="4" custRadScaleRad="121453" custRadScaleInc="-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5D9B-F5AB-4800-BA24-E4721DF23FBC}" type="pres">
      <dgm:prSet presAssocID="{E7161619-4675-45E6-849F-4E61899ACA1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6F6AC79-CF94-4D55-B523-0683D54E4E41}" type="pres">
      <dgm:prSet presAssocID="{E7161619-4675-45E6-849F-4E61899ACA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7B96F8-9981-4842-9DD0-B4538C649FB4}" type="pres">
      <dgm:prSet presAssocID="{C38AD28A-17F4-45B9-8233-574ACDF4A3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90FC-1A87-4A2E-A81B-E04CF85193B6}" type="pres">
      <dgm:prSet presAssocID="{E2425F42-0A1A-4EB2-9074-7806B587948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2BEF434-2F59-4C58-98D9-22073BB008AB}" type="pres">
      <dgm:prSet presAssocID="{E2425F42-0A1A-4EB2-9074-7806B587948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3F47FB2-2498-4DFC-9C4D-1F86DD88C0E6}" type="pres">
      <dgm:prSet presAssocID="{A2A2A854-515E-4E6C-B654-B4E33DCDD79F}" presName="node" presStyleLbl="node1" presStyleIdx="3" presStyleCnt="4" custRadScaleRad="119963" custRadScaleInc="-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1AE32-80DA-410F-924B-E93D17DCDB94}" type="presOf" srcId="{C38AD28A-17F4-45B9-8233-574ACDF4A3F3}" destId="{357B96F8-9981-4842-9DD0-B4538C649FB4}" srcOrd="0" destOrd="0" presId="urn:microsoft.com/office/officeart/2005/8/layout/radial5"/>
    <dgm:cxn modelId="{3D75A7E5-BF88-44BA-9BCA-8FB251341585}" type="presOf" srcId="{0D55523A-D567-4053-8BE7-B916B9EE02AA}" destId="{6A68E7E5-0EDE-43D0-85E6-FB9D0C8C796D}" srcOrd="0" destOrd="0" presId="urn:microsoft.com/office/officeart/2005/8/layout/radial5"/>
    <dgm:cxn modelId="{C41CA41B-E535-431B-81C8-E462A7E326BC}" type="presOf" srcId="{E7161619-4675-45E6-849F-4E61899ACA14}" destId="{18BB5D9B-F5AB-4800-BA24-E4721DF23FBC}" srcOrd="0" destOrd="0" presId="urn:microsoft.com/office/officeart/2005/8/layout/radial5"/>
    <dgm:cxn modelId="{27DB25CE-46B0-46B0-A880-D2FDF1575CE3}" type="presOf" srcId="{E2425F42-0A1A-4EB2-9074-7806B5879487}" destId="{B2BEF434-2F59-4C58-98D9-22073BB008AB}" srcOrd="1" destOrd="0" presId="urn:microsoft.com/office/officeart/2005/8/layout/radial5"/>
    <dgm:cxn modelId="{5E371399-570A-4C77-9AB5-3330A5FC26B2}" type="presOf" srcId="{A2A2A854-515E-4E6C-B654-B4E33DCDD79F}" destId="{A3F47FB2-2498-4DFC-9C4D-1F86DD88C0E6}" srcOrd="0" destOrd="0" presId="urn:microsoft.com/office/officeart/2005/8/layout/radial5"/>
    <dgm:cxn modelId="{109BEA25-E81E-451B-A7B4-43F02228AC44}" type="presOf" srcId="{E2425F42-0A1A-4EB2-9074-7806B5879487}" destId="{357590FC-1A87-4A2E-A81B-E04CF85193B6}" srcOrd="0" destOrd="0" presId="urn:microsoft.com/office/officeart/2005/8/layout/radial5"/>
    <dgm:cxn modelId="{D656AEE5-9081-407A-B9FE-62BE6D23E1C2}" srcId="{933592B3-D721-425F-864B-F03A6266850A}" destId="{0D55523A-D567-4053-8BE7-B916B9EE02AA}" srcOrd="1" destOrd="0" parTransId="{F343F6B4-9ED8-44BD-952D-93D08519FCDF}" sibTransId="{8E6D573F-2468-4FF4-BC3D-773677E6D98D}"/>
    <dgm:cxn modelId="{0944541E-E4CF-49D7-B31A-B53F1C669945}" type="presOf" srcId="{933592B3-D721-425F-864B-F03A6266850A}" destId="{495979B6-2072-4DFE-B505-EA96174B7CF3}" srcOrd="0" destOrd="0" presId="urn:microsoft.com/office/officeart/2005/8/layout/radial5"/>
    <dgm:cxn modelId="{079BE936-2937-4681-937A-985F11397E8E}" type="presOf" srcId="{1C280613-D89F-4684-B365-45AF749A7DB9}" destId="{6913EB88-2348-4C5A-84B2-270DD8E1F04F}" srcOrd="0" destOrd="0" presId="urn:microsoft.com/office/officeart/2005/8/layout/radial5"/>
    <dgm:cxn modelId="{0E4318DA-6D0D-474B-BA63-D2B3F00EC333}" srcId="{933592B3-D721-425F-864B-F03A6266850A}" destId="{A2A2A854-515E-4E6C-B654-B4E33DCDD79F}" srcOrd="3" destOrd="0" parTransId="{E2425F42-0A1A-4EB2-9074-7806B5879487}" sibTransId="{3F3CC7E0-0EC3-476C-A238-33E961D98EDE}"/>
    <dgm:cxn modelId="{7D2CC079-A025-43D3-9484-45196F93ABB3}" srcId="{933592B3-D721-425F-864B-F03A6266850A}" destId="{C38AD28A-17F4-45B9-8233-574ACDF4A3F3}" srcOrd="2" destOrd="0" parTransId="{E7161619-4675-45E6-849F-4E61899ACA14}" sibTransId="{D2D305E2-EE53-4DB2-AFC3-95C313433665}"/>
    <dgm:cxn modelId="{0FEB6897-6045-4434-9FBF-EE9A38D8018A}" srcId="{933592B3-D721-425F-864B-F03A6266850A}" destId="{1C280613-D89F-4684-B365-45AF749A7DB9}" srcOrd="0" destOrd="0" parTransId="{11E7EE7D-7B8D-4C33-941C-35EF9BD98097}" sibTransId="{D6D734A2-F22A-4ABE-8062-0FA9795E6688}"/>
    <dgm:cxn modelId="{24492EA4-3C81-485E-9CCE-D7FA00EC531C}" type="presOf" srcId="{11E7EE7D-7B8D-4C33-941C-35EF9BD98097}" destId="{F2A7E0F0-1591-4B23-B66F-5C14DFC4EA90}" srcOrd="0" destOrd="0" presId="urn:microsoft.com/office/officeart/2005/8/layout/radial5"/>
    <dgm:cxn modelId="{55BF414F-7AB5-40F8-B7C5-C9E2E300407B}" type="presOf" srcId="{F343F6B4-9ED8-44BD-952D-93D08519FCDF}" destId="{167D55EC-D9BB-4495-A39C-30E23B9AB7A3}" srcOrd="0" destOrd="0" presId="urn:microsoft.com/office/officeart/2005/8/layout/radial5"/>
    <dgm:cxn modelId="{5924B695-D270-48E5-B080-FDAA4545D68B}" srcId="{E245E8B9-30EA-4DBA-891F-CB021109CC6D}" destId="{933592B3-D721-425F-864B-F03A6266850A}" srcOrd="0" destOrd="0" parTransId="{FC12B83F-1F4A-4EFF-B19C-5B19E8FA1120}" sibTransId="{AC28B68B-2393-4619-8FBC-32F23E4EBF5D}"/>
    <dgm:cxn modelId="{63784409-F734-4E67-B8C5-570D27B0F62A}" type="presOf" srcId="{F343F6B4-9ED8-44BD-952D-93D08519FCDF}" destId="{2477C32D-0156-4238-8898-E0E7BE43285A}" srcOrd="1" destOrd="0" presId="urn:microsoft.com/office/officeart/2005/8/layout/radial5"/>
    <dgm:cxn modelId="{9EF51EA4-7229-47D9-8BDC-8541A9CD1C00}" type="presOf" srcId="{11E7EE7D-7B8D-4C33-941C-35EF9BD98097}" destId="{888B56D3-B1DE-4EC7-9DA6-DD1186111886}" srcOrd="1" destOrd="0" presId="urn:microsoft.com/office/officeart/2005/8/layout/radial5"/>
    <dgm:cxn modelId="{74690E63-26F2-4392-AEDF-028523754FE5}" type="presOf" srcId="{E245E8B9-30EA-4DBA-891F-CB021109CC6D}" destId="{0277C08E-A032-4BEE-9EEE-E33E2797F234}" srcOrd="0" destOrd="0" presId="urn:microsoft.com/office/officeart/2005/8/layout/radial5"/>
    <dgm:cxn modelId="{C07B619D-E891-4F4B-9F57-4923FC2174C0}" type="presOf" srcId="{E7161619-4675-45E6-849F-4E61899ACA14}" destId="{C6F6AC79-CF94-4D55-B523-0683D54E4E41}" srcOrd="1" destOrd="0" presId="urn:microsoft.com/office/officeart/2005/8/layout/radial5"/>
    <dgm:cxn modelId="{439996FE-EFB4-4210-BB1A-36000F8219AB}" type="presParOf" srcId="{0277C08E-A032-4BEE-9EEE-E33E2797F234}" destId="{495979B6-2072-4DFE-B505-EA96174B7CF3}" srcOrd="0" destOrd="0" presId="urn:microsoft.com/office/officeart/2005/8/layout/radial5"/>
    <dgm:cxn modelId="{72008343-47EB-4C8D-89DE-8AAD87D349B7}" type="presParOf" srcId="{0277C08E-A032-4BEE-9EEE-E33E2797F234}" destId="{F2A7E0F0-1591-4B23-B66F-5C14DFC4EA90}" srcOrd="1" destOrd="0" presId="urn:microsoft.com/office/officeart/2005/8/layout/radial5"/>
    <dgm:cxn modelId="{9265FF51-F91C-4F1E-9D16-F16303B3D5AA}" type="presParOf" srcId="{F2A7E0F0-1591-4B23-B66F-5C14DFC4EA90}" destId="{888B56D3-B1DE-4EC7-9DA6-DD1186111886}" srcOrd="0" destOrd="0" presId="urn:microsoft.com/office/officeart/2005/8/layout/radial5"/>
    <dgm:cxn modelId="{DFA5C1C0-72C3-4864-BC53-B40FB2F97980}" type="presParOf" srcId="{0277C08E-A032-4BEE-9EEE-E33E2797F234}" destId="{6913EB88-2348-4C5A-84B2-270DD8E1F04F}" srcOrd="2" destOrd="0" presId="urn:microsoft.com/office/officeart/2005/8/layout/radial5"/>
    <dgm:cxn modelId="{18F539D4-7DA3-480C-9D0B-A213FF8925A8}" type="presParOf" srcId="{0277C08E-A032-4BEE-9EEE-E33E2797F234}" destId="{167D55EC-D9BB-4495-A39C-30E23B9AB7A3}" srcOrd="3" destOrd="0" presId="urn:microsoft.com/office/officeart/2005/8/layout/radial5"/>
    <dgm:cxn modelId="{014BC868-5C3B-4094-84DE-2EA7B133CE3F}" type="presParOf" srcId="{167D55EC-D9BB-4495-A39C-30E23B9AB7A3}" destId="{2477C32D-0156-4238-8898-E0E7BE43285A}" srcOrd="0" destOrd="0" presId="urn:microsoft.com/office/officeart/2005/8/layout/radial5"/>
    <dgm:cxn modelId="{02C7A2EC-3D8A-43F2-8865-07D9D4D97F33}" type="presParOf" srcId="{0277C08E-A032-4BEE-9EEE-E33E2797F234}" destId="{6A68E7E5-0EDE-43D0-85E6-FB9D0C8C796D}" srcOrd="4" destOrd="0" presId="urn:microsoft.com/office/officeart/2005/8/layout/radial5"/>
    <dgm:cxn modelId="{68053B6F-FC3B-493B-8634-ADB6A22B9C4F}" type="presParOf" srcId="{0277C08E-A032-4BEE-9EEE-E33E2797F234}" destId="{18BB5D9B-F5AB-4800-BA24-E4721DF23FBC}" srcOrd="5" destOrd="0" presId="urn:microsoft.com/office/officeart/2005/8/layout/radial5"/>
    <dgm:cxn modelId="{508A82AE-49EC-4B7D-8910-893288983414}" type="presParOf" srcId="{18BB5D9B-F5AB-4800-BA24-E4721DF23FBC}" destId="{C6F6AC79-CF94-4D55-B523-0683D54E4E41}" srcOrd="0" destOrd="0" presId="urn:microsoft.com/office/officeart/2005/8/layout/radial5"/>
    <dgm:cxn modelId="{10D149D8-705B-4B01-8F11-E3A8DF3145E4}" type="presParOf" srcId="{0277C08E-A032-4BEE-9EEE-E33E2797F234}" destId="{357B96F8-9981-4842-9DD0-B4538C649FB4}" srcOrd="6" destOrd="0" presId="urn:microsoft.com/office/officeart/2005/8/layout/radial5"/>
    <dgm:cxn modelId="{DFF6E28D-CD03-42C9-8AF7-E7C514553FC4}" type="presParOf" srcId="{0277C08E-A032-4BEE-9EEE-E33E2797F234}" destId="{357590FC-1A87-4A2E-A81B-E04CF85193B6}" srcOrd="7" destOrd="0" presId="urn:microsoft.com/office/officeart/2005/8/layout/radial5"/>
    <dgm:cxn modelId="{E1A14EB5-9260-4D06-BAD3-838E3F3084B0}" type="presParOf" srcId="{357590FC-1A87-4A2E-A81B-E04CF85193B6}" destId="{B2BEF434-2F59-4C58-98D9-22073BB008AB}" srcOrd="0" destOrd="0" presId="urn:microsoft.com/office/officeart/2005/8/layout/radial5"/>
    <dgm:cxn modelId="{06A2264F-7C56-4D3B-B5E2-EA3C587FDCC5}" type="presParOf" srcId="{0277C08E-A032-4BEE-9EEE-E33E2797F234}" destId="{A3F47FB2-2498-4DFC-9C4D-1F86DD88C0E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2A590-ED4D-42B0-B054-447E574EF21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DE9BC2B9-E1AB-4AF1-8591-BAE0C442B130}">
      <dgm:prSet phldrT="[Текст]" phldr="1"/>
      <dgm:spPr/>
      <dgm:t>
        <a:bodyPr/>
        <a:lstStyle/>
        <a:p>
          <a:endParaRPr lang="ru-RU"/>
        </a:p>
      </dgm:t>
    </dgm:pt>
    <dgm:pt modelId="{D3EE9CA5-38A7-4715-B76B-A4BC7E3069DC}" type="parTrans" cxnId="{1CAEBC6B-7151-42A1-999E-A31BE744AD91}">
      <dgm:prSet/>
      <dgm:spPr/>
      <dgm:t>
        <a:bodyPr/>
        <a:lstStyle/>
        <a:p>
          <a:endParaRPr lang="ru-RU"/>
        </a:p>
      </dgm:t>
    </dgm:pt>
    <dgm:pt modelId="{BEA2CA30-C842-4106-9930-58FB811E5122}" type="sibTrans" cxnId="{1CAEBC6B-7151-42A1-999E-A31BE744AD91}">
      <dgm:prSet/>
      <dgm:spPr/>
      <dgm:t>
        <a:bodyPr/>
        <a:lstStyle/>
        <a:p>
          <a:endParaRPr lang="ru-RU"/>
        </a:p>
      </dgm:t>
    </dgm:pt>
    <dgm:pt modelId="{95F92FBE-3270-4472-B550-696EAEB7307B}">
      <dgm:prSet phldrT="[Текст]" phldr="1"/>
      <dgm:spPr/>
      <dgm:t>
        <a:bodyPr/>
        <a:lstStyle/>
        <a:p>
          <a:endParaRPr lang="ru-RU"/>
        </a:p>
      </dgm:t>
    </dgm:pt>
    <dgm:pt modelId="{00FB6FEC-D455-4E4F-A29F-1D44604B6C12}" type="parTrans" cxnId="{6DDFC8A9-642B-4A58-9228-65C8EBA62BDA}">
      <dgm:prSet/>
      <dgm:spPr/>
      <dgm:t>
        <a:bodyPr/>
        <a:lstStyle/>
        <a:p>
          <a:endParaRPr lang="ru-RU"/>
        </a:p>
      </dgm:t>
    </dgm:pt>
    <dgm:pt modelId="{D2B96D9F-2300-4F8F-8D3B-804893BBB1BD}" type="sibTrans" cxnId="{6DDFC8A9-642B-4A58-9228-65C8EBA62BDA}">
      <dgm:prSet/>
      <dgm:spPr/>
      <dgm:t>
        <a:bodyPr/>
        <a:lstStyle/>
        <a:p>
          <a:endParaRPr lang="ru-RU"/>
        </a:p>
      </dgm:t>
    </dgm:pt>
    <dgm:pt modelId="{438E8BF9-8225-412B-A4F2-379EC9DAD927}">
      <dgm:prSet phldrT="[Текст]" phldr="1"/>
      <dgm:spPr/>
      <dgm:t>
        <a:bodyPr/>
        <a:lstStyle/>
        <a:p>
          <a:endParaRPr lang="ru-RU"/>
        </a:p>
      </dgm:t>
    </dgm:pt>
    <dgm:pt modelId="{D44CB2E1-CED3-4E96-81E9-A5E8059D8CBD}" type="parTrans" cxnId="{18ABDBD5-F13F-4686-8333-A5EB3D2BD0F5}">
      <dgm:prSet/>
      <dgm:spPr/>
      <dgm:t>
        <a:bodyPr/>
        <a:lstStyle/>
        <a:p>
          <a:endParaRPr lang="ru-RU"/>
        </a:p>
      </dgm:t>
    </dgm:pt>
    <dgm:pt modelId="{9A8D820A-730A-4FA6-8266-B67661E8C3A9}" type="sibTrans" cxnId="{18ABDBD5-F13F-4686-8333-A5EB3D2BD0F5}">
      <dgm:prSet/>
      <dgm:spPr/>
      <dgm:t>
        <a:bodyPr/>
        <a:lstStyle/>
        <a:p>
          <a:endParaRPr lang="ru-RU"/>
        </a:p>
      </dgm:t>
    </dgm:pt>
    <dgm:pt modelId="{8357A0EA-293B-4DEC-BA40-220F4D5F4BEC}" type="pres">
      <dgm:prSet presAssocID="{82F2A590-ED4D-42B0-B054-447E574EF216}" presName="Name0" presStyleCnt="0">
        <dgm:presLayoutVars>
          <dgm:dir/>
          <dgm:resizeHandles val="exact"/>
        </dgm:presLayoutVars>
      </dgm:prSet>
      <dgm:spPr/>
    </dgm:pt>
    <dgm:pt modelId="{F231F88B-B41E-48B8-BBDC-4B1DD77A11B2}" type="pres">
      <dgm:prSet presAssocID="{82F2A590-ED4D-42B0-B054-447E574EF216}" presName="arrow" presStyleLbl="bgShp" presStyleIdx="0" presStyleCnt="1"/>
      <dgm:spPr/>
    </dgm:pt>
    <dgm:pt modelId="{3222CB5C-2231-4D37-897A-137A141C3B1D}" type="pres">
      <dgm:prSet presAssocID="{82F2A590-ED4D-42B0-B054-447E574EF216}" presName="points" presStyleCnt="0"/>
      <dgm:spPr/>
    </dgm:pt>
    <dgm:pt modelId="{0710C5D4-A681-4F48-AFD4-1C9B44F6454C}" type="pres">
      <dgm:prSet presAssocID="{DE9BC2B9-E1AB-4AF1-8591-BAE0C442B130}" presName="compositeA" presStyleCnt="0"/>
      <dgm:spPr/>
    </dgm:pt>
    <dgm:pt modelId="{1F612DC9-D2B9-497B-929E-76B9D8DCA241}" type="pres">
      <dgm:prSet presAssocID="{DE9BC2B9-E1AB-4AF1-8591-BAE0C442B13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C297-D238-4595-8C24-52D9D5353B00}" type="pres">
      <dgm:prSet presAssocID="{DE9BC2B9-E1AB-4AF1-8591-BAE0C442B130}" presName="circleA" presStyleLbl="node1" presStyleIdx="0" presStyleCnt="3"/>
      <dgm:spPr/>
    </dgm:pt>
    <dgm:pt modelId="{5A7327B2-6824-4FAE-A243-4C8D4D969CC8}" type="pres">
      <dgm:prSet presAssocID="{DE9BC2B9-E1AB-4AF1-8591-BAE0C442B130}" presName="spaceA" presStyleCnt="0"/>
      <dgm:spPr/>
    </dgm:pt>
    <dgm:pt modelId="{788A6F76-CFAF-4C91-889F-146869559E31}" type="pres">
      <dgm:prSet presAssocID="{BEA2CA30-C842-4106-9930-58FB811E5122}" presName="space" presStyleCnt="0"/>
      <dgm:spPr/>
    </dgm:pt>
    <dgm:pt modelId="{62DE6792-82AF-4316-8D61-B69FDE18FCF2}" type="pres">
      <dgm:prSet presAssocID="{95F92FBE-3270-4472-B550-696EAEB7307B}" presName="compositeB" presStyleCnt="0"/>
      <dgm:spPr/>
    </dgm:pt>
    <dgm:pt modelId="{9AF86B3D-4978-4C3A-B563-A5C79B8CE0C7}" type="pres">
      <dgm:prSet presAssocID="{95F92FBE-3270-4472-B550-696EAEB7307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EB63-F9F4-4516-818D-C614D7821D78}" type="pres">
      <dgm:prSet presAssocID="{95F92FBE-3270-4472-B550-696EAEB7307B}" presName="circleB" presStyleLbl="node1" presStyleIdx="1" presStyleCnt="3"/>
      <dgm:spPr/>
    </dgm:pt>
    <dgm:pt modelId="{3C80CAE0-8CA3-4C84-A997-4E0D71BFDF36}" type="pres">
      <dgm:prSet presAssocID="{95F92FBE-3270-4472-B550-696EAEB7307B}" presName="spaceB" presStyleCnt="0"/>
      <dgm:spPr/>
    </dgm:pt>
    <dgm:pt modelId="{272B3E8F-8C6E-4847-A5D1-00C8F1E601AD}" type="pres">
      <dgm:prSet presAssocID="{D2B96D9F-2300-4F8F-8D3B-804893BBB1BD}" presName="space" presStyleCnt="0"/>
      <dgm:spPr/>
    </dgm:pt>
    <dgm:pt modelId="{1CC072EE-DD97-4BB8-82A9-ADF660A7BC1E}" type="pres">
      <dgm:prSet presAssocID="{438E8BF9-8225-412B-A4F2-379EC9DAD927}" presName="compositeA" presStyleCnt="0"/>
      <dgm:spPr/>
    </dgm:pt>
    <dgm:pt modelId="{261837C3-B776-4140-93F8-D059BCE3D43F}" type="pres">
      <dgm:prSet presAssocID="{438E8BF9-8225-412B-A4F2-379EC9DAD92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88ECD-5F9E-43DF-9734-3B3F0E3AB715}" type="pres">
      <dgm:prSet presAssocID="{438E8BF9-8225-412B-A4F2-379EC9DAD927}" presName="circleA" presStyleLbl="node1" presStyleIdx="2" presStyleCnt="3"/>
      <dgm:spPr/>
    </dgm:pt>
    <dgm:pt modelId="{07BDB06F-46F3-4C1F-81AA-EA99EABBA597}" type="pres">
      <dgm:prSet presAssocID="{438E8BF9-8225-412B-A4F2-379EC9DAD927}" presName="spaceA" presStyleCnt="0"/>
      <dgm:spPr/>
    </dgm:pt>
  </dgm:ptLst>
  <dgm:cxnLst>
    <dgm:cxn modelId="{2CFDB126-4AF2-4409-AB5E-9CCAC7048F0A}" type="presOf" srcId="{438E8BF9-8225-412B-A4F2-379EC9DAD927}" destId="{261837C3-B776-4140-93F8-D059BCE3D43F}" srcOrd="0" destOrd="0" presId="urn:microsoft.com/office/officeart/2005/8/layout/hProcess11"/>
    <dgm:cxn modelId="{6DDFC8A9-642B-4A58-9228-65C8EBA62BDA}" srcId="{82F2A590-ED4D-42B0-B054-447E574EF216}" destId="{95F92FBE-3270-4472-B550-696EAEB7307B}" srcOrd="1" destOrd="0" parTransId="{00FB6FEC-D455-4E4F-A29F-1D44604B6C12}" sibTransId="{D2B96D9F-2300-4F8F-8D3B-804893BBB1BD}"/>
    <dgm:cxn modelId="{20773413-BB47-49C7-9A8A-05A2C97141F1}" type="presOf" srcId="{DE9BC2B9-E1AB-4AF1-8591-BAE0C442B130}" destId="{1F612DC9-D2B9-497B-929E-76B9D8DCA241}" srcOrd="0" destOrd="0" presId="urn:microsoft.com/office/officeart/2005/8/layout/hProcess11"/>
    <dgm:cxn modelId="{18ABDBD5-F13F-4686-8333-A5EB3D2BD0F5}" srcId="{82F2A590-ED4D-42B0-B054-447E574EF216}" destId="{438E8BF9-8225-412B-A4F2-379EC9DAD927}" srcOrd="2" destOrd="0" parTransId="{D44CB2E1-CED3-4E96-81E9-A5E8059D8CBD}" sibTransId="{9A8D820A-730A-4FA6-8266-B67661E8C3A9}"/>
    <dgm:cxn modelId="{1CAEBC6B-7151-42A1-999E-A31BE744AD91}" srcId="{82F2A590-ED4D-42B0-B054-447E574EF216}" destId="{DE9BC2B9-E1AB-4AF1-8591-BAE0C442B130}" srcOrd="0" destOrd="0" parTransId="{D3EE9CA5-38A7-4715-B76B-A4BC7E3069DC}" sibTransId="{BEA2CA30-C842-4106-9930-58FB811E5122}"/>
    <dgm:cxn modelId="{0942B523-CD78-4A60-A33E-8093663308B0}" type="presOf" srcId="{95F92FBE-3270-4472-B550-696EAEB7307B}" destId="{9AF86B3D-4978-4C3A-B563-A5C79B8CE0C7}" srcOrd="0" destOrd="0" presId="urn:microsoft.com/office/officeart/2005/8/layout/hProcess11"/>
    <dgm:cxn modelId="{3AC4905D-61EE-4910-8C24-0D69851231E6}" type="presOf" srcId="{82F2A590-ED4D-42B0-B054-447E574EF216}" destId="{8357A0EA-293B-4DEC-BA40-220F4D5F4BEC}" srcOrd="0" destOrd="0" presId="urn:microsoft.com/office/officeart/2005/8/layout/hProcess11"/>
    <dgm:cxn modelId="{43DF19E8-D3EF-47FE-AAB5-496173AB0062}" type="presParOf" srcId="{8357A0EA-293B-4DEC-BA40-220F4D5F4BEC}" destId="{F231F88B-B41E-48B8-BBDC-4B1DD77A11B2}" srcOrd="0" destOrd="0" presId="urn:microsoft.com/office/officeart/2005/8/layout/hProcess11"/>
    <dgm:cxn modelId="{6770FBD9-9C19-4DFD-AC2E-CA1028D9ACA4}" type="presParOf" srcId="{8357A0EA-293B-4DEC-BA40-220F4D5F4BEC}" destId="{3222CB5C-2231-4D37-897A-137A141C3B1D}" srcOrd="1" destOrd="0" presId="urn:microsoft.com/office/officeart/2005/8/layout/hProcess11"/>
    <dgm:cxn modelId="{9244A0F9-74AA-4E44-8AF9-2C690263E52A}" type="presParOf" srcId="{3222CB5C-2231-4D37-897A-137A141C3B1D}" destId="{0710C5D4-A681-4F48-AFD4-1C9B44F6454C}" srcOrd="0" destOrd="0" presId="urn:microsoft.com/office/officeart/2005/8/layout/hProcess11"/>
    <dgm:cxn modelId="{671CAA57-BA5A-4CD2-BFD6-AAE33B320D34}" type="presParOf" srcId="{0710C5D4-A681-4F48-AFD4-1C9B44F6454C}" destId="{1F612DC9-D2B9-497B-929E-76B9D8DCA241}" srcOrd="0" destOrd="0" presId="urn:microsoft.com/office/officeart/2005/8/layout/hProcess11"/>
    <dgm:cxn modelId="{8A7A7D4D-FE51-49BB-90B9-C202506F742A}" type="presParOf" srcId="{0710C5D4-A681-4F48-AFD4-1C9B44F6454C}" destId="{9DFAC297-D238-4595-8C24-52D9D5353B00}" srcOrd="1" destOrd="0" presId="urn:microsoft.com/office/officeart/2005/8/layout/hProcess11"/>
    <dgm:cxn modelId="{AB6377FC-C559-47D2-BBEC-6033688AADE3}" type="presParOf" srcId="{0710C5D4-A681-4F48-AFD4-1C9B44F6454C}" destId="{5A7327B2-6824-4FAE-A243-4C8D4D969CC8}" srcOrd="2" destOrd="0" presId="urn:microsoft.com/office/officeart/2005/8/layout/hProcess11"/>
    <dgm:cxn modelId="{4C7515C2-9D42-4137-B566-AA7823264D17}" type="presParOf" srcId="{3222CB5C-2231-4D37-897A-137A141C3B1D}" destId="{788A6F76-CFAF-4C91-889F-146869559E31}" srcOrd="1" destOrd="0" presId="urn:microsoft.com/office/officeart/2005/8/layout/hProcess11"/>
    <dgm:cxn modelId="{C1F3D252-8F38-44C2-BE79-04FF11C66D8C}" type="presParOf" srcId="{3222CB5C-2231-4D37-897A-137A141C3B1D}" destId="{62DE6792-82AF-4316-8D61-B69FDE18FCF2}" srcOrd="2" destOrd="0" presId="urn:microsoft.com/office/officeart/2005/8/layout/hProcess11"/>
    <dgm:cxn modelId="{5BEE0E36-234C-4EC8-BC2B-13CC82B7076D}" type="presParOf" srcId="{62DE6792-82AF-4316-8D61-B69FDE18FCF2}" destId="{9AF86B3D-4978-4C3A-B563-A5C79B8CE0C7}" srcOrd="0" destOrd="0" presId="urn:microsoft.com/office/officeart/2005/8/layout/hProcess11"/>
    <dgm:cxn modelId="{5664002A-768A-4A91-BED7-0DC124F50740}" type="presParOf" srcId="{62DE6792-82AF-4316-8D61-B69FDE18FCF2}" destId="{C543EB63-F9F4-4516-818D-C614D7821D78}" srcOrd="1" destOrd="0" presId="urn:microsoft.com/office/officeart/2005/8/layout/hProcess11"/>
    <dgm:cxn modelId="{6DB2DE3C-1DB1-4D48-91F6-EB7A6EAF3860}" type="presParOf" srcId="{62DE6792-82AF-4316-8D61-B69FDE18FCF2}" destId="{3C80CAE0-8CA3-4C84-A997-4E0D71BFDF36}" srcOrd="2" destOrd="0" presId="urn:microsoft.com/office/officeart/2005/8/layout/hProcess11"/>
    <dgm:cxn modelId="{9FC3C229-D0B1-49F7-97AD-BB0DC7860DCD}" type="presParOf" srcId="{3222CB5C-2231-4D37-897A-137A141C3B1D}" destId="{272B3E8F-8C6E-4847-A5D1-00C8F1E601AD}" srcOrd="3" destOrd="0" presId="urn:microsoft.com/office/officeart/2005/8/layout/hProcess11"/>
    <dgm:cxn modelId="{C40726AD-B6E7-461D-A51A-1D120946FFD1}" type="presParOf" srcId="{3222CB5C-2231-4D37-897A-137A141C3B1D}" destId="{1CC072EE-DD97-4BB8-82A9-ADF660A7BC1E}" srcOrd="4" destOrd="0" presId="urn:microsoft.com/office/officeart/2005/8/layout/hProcess11"/>
    <dgm:cxn modelId="{A5EB23E6-0DF0-401F-AC70-564F41FF353A}" type="presParOf" srcId="{1CC072EE-DD97-4BB8-82A9-ADF660A7BC1E}" destId="{261837C3-B776-4140-93F8-D059BCE3D43F}" srcOrd="0" destOrd="0" presId="urn:microsoft.com/office/officeart/2005/8/layout/hProcess11"/>
    <dgm:cxn modelId="{4C147371-9920-4890-8894-B1A8172E450F}" type="presParOf" srcId="{1CC072EE-DD97-4BB8-82A9-ADF660A7BC1E}" destId="{C5288ECD-5F9E-43DF-9734-3B3F0E3AB715}" srcOrd="1" destOrd="0" presId="urn:microsoft.com/office/officeart/2005/8/layout/hProcess11"/>
    <dgm:cxn modelId="{8AD3FC2B-BAA6-40AF-BA25-C1D599B0F815}" type="presParOf" srcId="{1CC072EE-DD97-4BB8-82A9-ADF660A7BC1E}" destId="{07BDB06F-46F3-4C1F-81AA-EA99EABBA5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9DAED-1990-4D36-82DE-B648BC1264F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7B99A5-224E-40A8-91C6-5B36581546BB}">
      <dgm:prSet phldrT="[Текст]" custT="1"/>
      <dgm:spPr/>
      <dgm:t>
        <a:bodyPr/>
        <a:lstStyle/>
        <a:p>
          <a:r>
            <a:rPr lang="en-US" sz="1800" b="1" dirty="0" smtClean="0"/>
            <a:t>BA`ZI IRRATSIONAL  FUNKSIYALARNI INTEGRALLASH</a:t>
          </a:r>
          <a:endParaRPr lang="ru-RU" sz="1800" b="1" dirty="0"/>
        </a:p>
      </dgm:t>
    </dgm:pt>
    <dgm:pt modelId="{21BF9107-20CE-4309-B801-2E27D063EA09}" type="parTrans" cxnId="{96656089-2740-4799-8AF0-4F928F698F6A}">
      <dgm:prSet/>
      <dgm:spPr/>
      <dgm:t>
        <a:bodyPr/>
        <a:lstStyle/>
        <a:p>
          <a:endParaRPr lang="ru-RU"/>
        </a:p>
      </dgm:t>
    </dgm:pt>
    <dgm:pt modelId="{DA2AEC1B-45BB-4D65-8DAA-BE159B890211}" type="sibTrans" cxnId="{96656089-2740-4799-8AF0-4F928F698F6A}">
      <dgm:prSet/>
      <dgm:spPr/>
      <dgm:t>
        <a:bodyPr/>
        <a:lstStyle/>
        <a:p>
          <a:endParaRPr lang="ru-RU"/>
        </a:p>
      </dgm:t>
    </dgm:pt>
    <dgm:pt modelId="{A46C404D-0D7D-4225-9CD0-4B690B915D33}">
      <dgm:prSet phldrT="[Текст]" custT="1"/>
      <dgm:spPr/>
      <dgm:t>
        <a:bodyPr/>
        <a:lstStyle/>
        <a:p>
          <a:r>
            <a:rPr lang="en-US" sz="1600" b="1" dirty="0" smtClean="0"/>
            <a:t>NIMA  UCHUN</a:t>
          </a:r>
          <a:r>
            <a:rPr lang="en-US" sz="1600" dirty="0" smtClean="0"/>
            <a:t>?</a:t>
          </a:r>
          <a:endParaRPr lang="ru-RU" sz="1600" dirty="0"/>
        </a:p>
      </dgm:t>
    </dgm:pt>
    <dgm:pt modelId="{B88E9493-FD77-49D0-A56D-5EE7886DC634}" type="parTrans" cxnId="{735A1F29-DAA1-4A27-802D-0E11449BB144}">
      <dgm:prSet/>
      <dgm:spPr/>
      <dgm:t>
        <a:bodyPr/>
        <a:lstStyle/>
        <a:p>
          <a:endParaRPr lang="ru-RU"/>
        </a:p>
      </dgm:t>
    </dgm:pt>
    <dgm:pt modelId="{1A63A128-2F12-4984-88BA-7F0AF3B77035}" type="sibTrans" cxnId="{735A1F29-DAA1-4A27-802D-0E11449BB144}">
      <dgm:prSet/>
      <dgm:spPr/>
      <dgm:t>
        <a:bodyPr/>
        <a:lstStyle/>
        <a:p>
          <a:endParaRPr lang="ru-RU"/>
        </a:p>
      </dgm:t>
    </dgm:pt>
    <dgm:pt modelId="{679172A6-877A-4DC5-AA35-DDDE44BC1132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7641C327-AD7D-463E-A9E8-4A7DE9CEB20E}" type="parTrans" cxnId="{029FA5E4-2153-4C10-95F1-B9BE9126C493}">
      <dgm:prSet/>
      <dgm:spPr/>
      <dgm:t>
        <a:bodyPr/>
        <a:lstStyle/>
        <a:p>
          <a:endParaRPr lang="ru-RU"/>
        </a:p>
      </dgm:t>
    </dgm:pt>
    <dgm:pt modelId="{A347BFF9-4F66-492D-8852-E2DBFC16B08F}" type="sibTrans" cxnId="{029FA5E4-2153-4C10-95F1-B9BE9126C493}">
      <dgm:prSet/>
      <dgm:spPr/>
      <dgm:t>
        <a:bodyPr/>
        <a:lstStyle/>
        <a:p>
          <a:endParaRPr lang="ru-RU"/>
        </a:p>
      </dgm:t>
    </dgm:pt>
    <dgm:pt modelId="{02598698-7622-422F-8009-68AAF98A04D6}">
      <dgm:prSet/>
      <dgm:spPr/>
      <dgm:t>
        <a:bodyPr/>
        <a:lstStyle/>
        <a:p>
          <a:endParaRPr lang="ru-RU"/>
        </a:p>
      </dgm:t>
    </dgm:pt>
    <dgm:pt modelId="{3157D2A6-E5CE-41EA-AF3D-55D78C030E28}" type="parTrans" cxnId="{C72AFAC5-09BA-4C45-9D5A-1E49DEFCABF8}">
      <dgm:prSet/>
      <dgm:spPr/>
      <dgm:t>
        <a:bodyPr/>
        <a:lstStyle/>
        <a:p>
          <a:endParaRPr lang="ru-RU"/>
        </a:p>
      </dgm:t>
    </dgm:pt>
    <dgm:pt modelId="{FEA11D4B-4DA2-42CD-84D9-7DC3D6894936}" type="sibTrans" cxnId="{C72AFAC5-09BA-4C45-9D5A-1E49DEFCABF8}">
      <dgm:prSet/>
      <dgm:spPr/>
      <dgm:t>
        <a:bodyPr/>
        <a:lstStyle/>
        <a:p>
          <a:endParaRPr lang="ru-RU"/>
        </a:p>
      </dgm:t>
    </dgm:pt>
    <dgm:pt modelId="{CFE1DD78-7A96-420C-9C0E-1C6EC68985DC}" type="pres">
      <dgm:prSet presAssocID="{CD39DAED-1990-4D36-82DE-B648BC1264F4}" presName="Name0" presStyleCnt="0">
        <dgm:presLayoutVars>
          <dgm:dir/>
          <dgm:resizeHandles val="exact"/>
        </dgm:presLayoutVars>
      </dgm:prSet>
      <dgm:spPr/>
    </dgm:pt>
    <dgm:pt modelId="{5360EF70-6284-4EC2-B905-C9D53D2960B6}" type="pres">
      <dgm:prSet presAssocID="{117B99A5-224E-40A8-91C6-5B36581546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F9BE9-FE70-4A10-866F-753F17B470FA}" type="pres">
      <dgm:prSet presAssocID="{DA2AEC1B-45BB-4D65-8DAA-BE159B89021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998FBD-0D2E-4EDF-9A5A-25F4692C97E5}" type="pres">
      <dgm:prSet presAssocID="{DA2AEC1B-45BB-4D65-8DAA-BE159B89021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0295673-4075-4292-B065-75C8F08E3967}" type="pres">
      <dgm:prSet presAssocID="{A46C404D-0D7D-4225-9CD0-4B690B915D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7607-65B3-4F3B-8D7F-70638FD3D5B2}" type="pres">
      <dgm:prSet presAssocID="{1A63A128-2F12-4984-88BA-7F0AF3B7703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BCA3114-7BDE-4C3E-82E1-1FC46218443D}" type="pres">
      <dgm:prSet presAssocID="{1A63A128-2F12-4984-88BA-7F0AF3B7703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E5D7D71-FA7B-4F62-8EF2-2233DC5CAC04}" type="pres">
      <dgm:prSet presAssocID="{679172A6-877A-4DC5-AA35-DDDE44BC11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B210-4AA5-403F-9763-DF6CF5B39587}" type="pres">
      <dgm:prSet presAssocID="{A347BFF9-4F66-492D-8852-E2DBFC16B08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261374F-8EC1-4538-8A40-DA9056DB5EB7}" type="pres">
      <dgm:prSet presAssocID="{A347BFF9-4F66-492D-8852-E2DBFC16B08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AF53547-DEB2-4141-9735-77E14AF26126}" type="pres">
      <dgm:prSet presAssocID="{02598698-7622-422F-8009-68AAF98A04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376C2-EB67-4737-8B90-1FB20337C9F9}" type="presOf" srcId="{A46C404D-0D7D-4225-9CD0-4B690B915D33}" destId="{90295673-4075-4292-B065-75C8F08E3967}" srcOrd="0" destOrd="0" presId="urn:microsoft.com/office/officeart/2005/8/layout/process1"/>
    <dgm:cxn modelId="{029FA5E4-2153-4C10-95F1-B9BE9126C493}" srcId="{CD39DAED-1990-4D36-82DE-B648BC1264F4}" destId="{679172A6-877A-4DC5-AA35-DDDE44BC1132}" srcOrd="2" destOrd="0" parTransId="{7641C327-AD7D-463E-A9E8-4A7DE9CEB20E}" sibTransId="{A347BFF9-4F66-492D-8852-E2DBFC16B08F}"/>
    <dgm:cxn modelId="{78EF5D6E-BCD4-4A86-926A-4476F8DA6F72}" type="presOf" srcId="{CD39DAED-1990-4D36-82DE-B648BC1264F4}" destId="{CFE1DD78-7A96-420C-9C0E-1C6EC68985DC}" srcOrd="0" destOrd="0" presId="urn:microsoft.com/office/officeart/2005/8/layout/process1"/>
    <dgm:cxn modelId="{96656089-2740-4799-8AF0-4F928F698F6A}" srcId="{CD39DAED-1990-4D36-82DE-B648BC1264F4}" destId="{117B99A5-224E-40A8-91C6-5B36581546BB}" srcOrd="0" destOrd="0" parTransId="{21BF9107-20CE-4309-B801-2E27D063EA09}" sibTransId="{DA2AEC1B-45BB-4D65-8DAA-BE159B890211}"/>
    <dgm:cxn modelId="{11FCBBCA-D88E-441A-8F19-6BA2712CEC75}" type="presOf" srcId="{1A63A128-2F12-4984-88BA-7F0AF3B77035}" destId="{A5827607-65B3-4F3B-8D7F-70638FD3D5B2}" srcOrd="0" destOrd="0" presId="urn:microsoft.com/office/officeart/2005/8/layout/process1"/>
    <dgm:cxn modelId="{7627B3FF-3410-4D5E-9025-FC790C4416D4}" type="presOf" srcId="{117B99A5-224E-40A8-91C6-5B36581546BB}" destId="{5360EF70-6284-4EC2-B905-C9D53D2960B6}" srcOrd="0" destOrd="0" presId="urn:microsoft.com/office/officeart/2005/8/layout/process1"/>
    <dgm:cxn modelId="{0C37B3A1-609C-4504-9B7F-7AB9DEE9EEFE}" type="presOf" srcId="{A347BFF9-4F66-492D-8852-E2DBFC16B08F}" destId="{27D0B210-4AA5-403F-9763-DF6CF5B39587}" srcOrd="0" destOrd="0" presId="urn:microsoft.com/office/officeart/2005/8/layout/process1"/>
    <dgm:cxn modelId="{9026EA6C-A8EA-4E39-B550-D15DB130C07E}" type="presOf" srcId="{679172A6-877A-4DC5-AA35-DDDE44BC1132}" destId="{2E5D7D71-FA7B-4F62-8EF2-2233DC5CAC04}" srcOrd="0" destOrd="0" presId="urn:microsoft.com/office/officeart/2005/8/layout/process1"/>
    <dgm:cxn modelId="{7993BA52-4E1A-4E27-96BC-CBA684521818}" type="presOf" srcId="{DA2AEC1B-45BB-4D65-8DAA-BE159B890211}" destId="{22AF9BE9-FE70-4A10-866F-753F17B470FA}" srcOrd="0" destOrd="0" presId="urn:microsoft.com/office/officeart/2005/8/layout/process1"/>
    <dgm:cxn modelId="{735A1F29-DAA1-4A27-802D-0E11449BB144}" srcId="{CD39DAED-1990-4D36-82DE-B648BC1264F4}" destId="{A46C404D-0D7D-4225-9CD0-4B690B915D33}" srcOrd="1" destOrd="0" parTransId="{B88E9493-FD77-49D0-A56D-5EE7886DC634}" sibTransId="{1A63A128-2F12-4984-88BA-7F0AF3B77035}"/>
    <dgm:cxn modelId="{48B0AF77-A459-4140-A7A4-1D056D2EDF75}" type="presOf" srcId="{02598698-7622-422F-8009-68AAF98A04D6}" destId="{6AF53547-DEB2-4141-9735-77E14AF26126}" srcOrd="0" destOrd="0" presId="urn:microsoft.com/office/officeart/2005/8/layout/process1"/>
    <dgm:cxn modelId="{34AB138C-8600-49F7-919E-0FF6DE8AAEB1}" type="presOf" srcId="{1A63A128-2F12-4984-88BA-7F0AF3B77035}" destId="{6BCA3114-7BDE-4C3E-82E1-1FC46218443D}" srcOrd="1" destOrd="0" presId="urn:microsoft.com/office/officeart/2005/8/layout/process1"/>
    <dgm:cxn modelId="{C72AFAC5-09BA-4C45-9D5A-1E49DEFCABF8}" srcId="{CD39DAED-1990-4D36-82DE-B648BC1264F4}" destId="{02598698-7622-422F-8009-68AAF98A04D6}" srcOrd="3" destOrd="0" parTransId="{3157D2A6-E5CE-41EA-AF3D-55D78C030E28}" sibTransId="{FEA11D4B-4DA2-42CD-84D9-7DC3D6894936}"/>
    <dgm:cxn modelId="{B29147D1-C4F5-4018-BFAA-AC055B4D79F2}" type="presOf" srcId="{A347BFF9-4F66-492D-8852-E2DBFC16B08F}" destId="{F261374F-8EC1-4538-8A40-DA9056DB5EB7}" srcOrd="1" destOrd="0" presId="urn:microsoft.com/office/officeart/2005/8/layout/process1"/>
    <dgm:cxn modelId="{9375B3F6-2DC0-42FE-A188-3CA28E695B62}" type="presOf" srcId="{DA2AEC1B-45BB-4D65-8DAA-BE159B890211}" destId="{7E998FBD-0D2E-4EDF-9A5A-25F4692C97E5}" srcOrd="1" destOrd="0" presId="urn:microsoft.com/office/officeart/2005/8/layout/process1"/>
    <dgm:cxn modelId="{CDF47448-DBA6-45F7-B283-24EF8CDFEBEF}" type="presParOf" srcId="{CFE1DD78-7A96-420C-9C0E-1C6EC68985DC}" destId="{5360EF70-6284-4EC2-B905-C9D53D2960B6}" srcOrd="0" destOrd="0" presId="urn:microsoft.com/office/officeart/2005/8/layout/process1"/>
    <dgm:cxn modelId="{234009C0-579C-48BD-8FE3-23E097EFBC88}" type="presParOf" srcId="{CFE1DD78-7A96-420C-9C0E-1C6EC68985DC}" destId="{22AF9BE9-FE70-4A10-866F-753F17B470FA}" srcOrd="1" destOrd="0" presId="urn:microsoft.com/office/officeart/2005/8/layout/process1"/>
    <dgm:cxn modelId="{642A175C-C55B-4A9D-96BB-AEEA5CC8B151}" type="presParOf" srcId="{22AF9BE9-FE70-4A10-866F-753F17B470FA}" destId="{7E998FBD-0D2E-4EDF-9A5A-25F4692C97E5}" srcOrd="0" destOrd="0" presId="urn:microsoft.com/office/officeart/2005/8/layout/process1"/>
    <dgm:cxn modelId="{A3F5A697-7266-4BF6-8AF9-A2A610A189FE}" type="presParOf" srcId="{CFE1DD78-7A96-420C-9C0E-1C6EC68985DC}" destId="{90295673-4075-4292-B065-75C8F08E3967}" srcOrd="2" destOrd="0" presId="urn:microsoft.com/office/officeart/2005/8/layout/process1"/>
    <dgm:cxn modelId="{980A36C2-3C4E-4E94-AE39-22D4875E8683}" type="presParOf" srcId="{CFE1DD78-7A96-420C-9C0E-1C6EC68985DC}" destId="{A5827607-65B3-4F3B-8D7F-70638FD3D5B2}" srcOrd="3" destOrd="0" presId="urn:microsoft.com/office/officeart/2005/8/layout/process1"/>
    <dgm:cxn modelId="{43ADCD1A-B352-43CC-BD54-93FB83B5CEC3}" type="presParOf" srcId="{A5827607-65B3-4F3B-8D7F-70638FD3D5B2}" destId="{6BCA3114-7BDE-4C3E-82E1-1FC46218443D}" srcOrd="0" destOrd="0" presId="urn:microsoft.com/office/officeart/2005/8/layout/process1"/>
    <dgm:cxn modelId="{4A2F97A7-E58F-4199-86DD-0C4CECAB71A6}" type="presParOf" srcId="{CFE1DD78-7A96-420C-9C0E-1C6EC68985DC}" destId="{2E5D7D71-FA7B-4F62-8EF2-2233DC5CAC04}" srcOrd="4" destOrd="0" presId="urn:microsoft.com/office/officeart/2005/8/layout/process1"/>
    <dgm:cxn modelId="{FA3C6B3F-240F-405A-B8C2-FF4CEA34946A}" type="presParOf" srcId="{CFE1DD78-7A96-420C-9C0E-1C6EC68985DC}" destId="{27D0B210-4AA5-403F-9763-DF6CF5B39587}" srcOrd="5" destOrd="0" presId="urn:microsoft.com/office/officeart/2005/8/layout/process1"/>
    <dgm:cxn modelId="{A8BE7C92-FCBF-4AA4-9E69-B5CF4CEA78EF}" type="presParOf" srcId="{27D0B210-4AA5-403F-9763-DF6CF5B39587}" destId="{F261374F-8EC1-4538-8A40-DA9056DB5EB7}" srcOrd="0" destOrd="0" presId="urn:microsoft.com/office/officeart/2005/8/layout/process1"/>
    <dgm:cxn modelId="{B67B1813-9188-4C69-9EA5-58A783E5167B}" type="presParOf" srcId="{CFE1DD78-7A96-420C-9C0E-1C6EC68985DC}" destId="{6AF53547-DEB2-4141-9735-77E14AF2612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F88B-B41E-48B8-BBDC-4B1DD77A11B2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DC9-D2B9-497B-929E-76B9D8DCA241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616" y="0"/>
        <a:ext cx="2386905" cy="1810385"/>
      </dsp:txXfrm>
    </dsp:sp>
    <dsp:sp modelId="{9DFAC297-D238-4595-8C24-52D9D5353B00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86B3D-4978-4C3A-B563-A5C79B8CE0C7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2509867" y="2715577"/>
        <a:ext cx="2386905" cy="1810385"/>
      </dsp:txXfrm>
    </dsp:sp>
    <dsp:sp modelId="{C543EB63-F9F4-4516-818D-C614D7821D78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37C3-B776-4140-93F8-D059BCE3D43F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5016118" y="0"/>
        <a:ext cx="2386905" cy="1810385"/>
      </dsp:txXfrm>
    </dsp:sp>
    <dsp:sp modelId="{C5288ECD-5F9E-43DF-9734-3B3F0E3AB715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EF70-6284-4EC2-B905-C9D53D2960B6}">
      <dsp:nvSpPr>
        <dsp:cNvPr id="0" name=""/>
        <dsp:cNvSpPr/>
      </dsp:nvSpPr>
      <dsp:spPr>
        <a:xfrm>
          <a:off x="4018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BA`ZI IRRATSIONAL  FUNKSIYALARNI INTEGRALLASH</a:t>
          </a:r>
          <a:endParaRPr lang="ru-RU" sz="1800" b="1" kern="1200" dirty="0"/>
        </a:p>
      </dsp:txBody>
      <dsp:txXfrm>
        <a:off x="40682" y="2651122"/>
        <a:ext cx="1683588" cy="1178474"/>
      </dsp:txXfrm>
    </dsp:sp>
    <dsp:sp modelId="{22AF9BE9-FE70-4A10-866F-753F17B470FA}">
      <dsp:nvSpPr>
        <dsp:cNvPr id="0" name=""/>
        <dsp:cNvSpPr/>
      </dsp:nvSpPr>
      <dsp:spPr>
        <a:xfrm>
          <a:off x="1936625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36625" y="3109645"/>
        <a:ext cx="260726" cy="261429"/>
      </dsp:txXfrm>
    </dsp:sp>
    <dsp:sp modelId="{90295673-4075-4292-B065-75C8F08E3967}">
      <dsp:nvSpPr>
        <dsp:cNvPr id="0" name=""/>
        <dsp:cNvSpPr/>
      </dsp:nvSpPr>
      <dsp:spPr>
        <a:xfrm>
          <a:off x="2463700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NIMA  UCHUN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2500364" y="2651122"/>
        <a:ext cx="1683588" cy="1178474"/>
      </dsp:txXfrm>
    </dsp:sp>
    <dsp:sp modelId="{A5827607-65B3-4F3B-8D7F-70638FD3D5B2}">
      <dsp:nvSpPr>
        <dsp:cNvPr id="0" name=""/>
        <dsp:cNvSpPr/>
      </dsp:nvSpPr>
      <dsp:spPr>
        <a:xfrm>
          <a:off x="4396308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6308" y="3109645"/>
        <a:ext cx="260726" cy="261429"/>
      </dsp:txXfrm>
    </dsp:sp>
    <dsp:sp modelId="{2E5D7D71-FA7B-4F62-8EF2-2233DC5CAC04}">
      <dsp:nvSpPr>
        <dsp:cNvPr id="0" name=""/>
        <dsp:cNvSpPr/>
      </dsp:nvSpPr>
      <dsp:spPr>
        <a:xfrm>
          <a:off x="4923383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…</a:t>
          </a:r>
          <a:endParaRPr lang="ru-RU" sz="5400" kern="1200" dirty="0"/>
        </a:p>
      </dsp:txBody>
      <dsp:txXfrm>
        <a:off x="4960047" y="2651122"/>
        <a:ext cx="1683588" cy="1178474"/>
      </dsp:txXfrm>
    </dsp:sp>
    <dsp:sp modelId="{27D0B210-4AA5-403F-9763-DF6CF5B39587}">
      <dsp:nvSpPr>
        <dsp:cNvPr id="0" name=""/>
        <dsp:cNvSpPr/>
      </dsp:nvSpPr>
      <dsp:spPr>
        <a:xfrm>
          <a:off x="6855990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55990" y="3109645"/>
        <a:ext cx="260726" cy="261429"/>
      </dsp:txXfrm>
    </dsp:sp>
    <dsp:sp modelId="{6AF53547-DEB2-4141-9735-77E14AF26126}">
      <dsp:nvSpPr>
        <dsp:cNvPr id="0" name=""/>
        <dsp:cNvSpPr/>
      </dsp:nvSpPr>
      <dsp:spPr>
        <a:xfrm>
          <a:off x="7383065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7419729" y="2651122"/>
        <a:ext cx="1683588" cy="117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63E5-8459-48E3-91DF-E170EB0F170B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MAVZU:  BA`ZI  IRRATSIONAL   FUNKSIYALARNI  INTEGRALLASH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2000" dirty="0" smtClean="0">
                    <a:solidFill>
                      <a:schemeClr val="tx1"/>
                    </a:solidFill>
                  </a:rPr>
                  <a:t>Quyidagi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deg>
                      <m:e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yoki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almashtirishni kiritamiz. U holda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va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 bo`ladi. Natijada, berilgan integral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ga nisbatan ratsional funksiyani integrallashga  keltiriladi, ya`ni</a:t>
                </a:r>
              </a:p>
              <a:p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,,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𝑎𝑑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𝑏𝑐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Bundan avval  R ning argumentlari irratsional ifodalardan tashkil  bo`lsa, endi argumentlar ratsional va butun ratsional funksiyalarga keltirildi.</a:t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Qisqacha qilib  yozsak,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bunda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- ratsional  funksiya. Avval olingan natijalarga ko`ra bunday  integral elementar funfsiyalar orqali ifodalanadi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 smtClean="0">
                    <a:solidFill>
                      <a:schemeClr val="tx1"/>
                    </a:solidFill>
                  </a:rPr>
                  <a:t>2-</a:t>
                </a:r>
                <a:r>
                  <a:rPr lang="uz-Latn-UZ" sz="2400" i="1" dirty="0" smtClean="0">
                    <a:solidFill>
                      <a:schemeClr val="tx1"/>
                    </a:solidFill>
                  </a:rPr>
                  <a:t>misol.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integralni hisoblang.</a:t>
                </a:r>
              </a:p>
              <a:p>
                <a:r>
                  <a:rPr lang="uz-Latn-UZ" sz="2400" i="1" dirty="0">
                    <a:solidFill>
                      <a:schemeClr val="tx1"/>
                    </a:solidFill>
                  </a:rPr>
                  <a:t>Yechish. </a:t>
                </a:r>
                <a:r>
                  <a:rPr lang="uz-Latn-UZ" sz="2400" dirty="0">
                    <a:solidFill>
                      <a:schemeClr val="tx1"/>
                    </a:solidFill>
                  </a:rPr>
                  <a:t>Integral ostidagi funksiya bo`lib, bu  yerda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Bu  kasrlarning eng kichik umumiy  maxraji m=6.  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−1,  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 almashtirishlarni bajarib, quyidagi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=6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/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integralga kelamiz. Natijada </a:t>
                </a:r>
              </a:p>
              <a:p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+1+</m:t>
                            </m:r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ln</m:t>
                    </m:r>
                    <m:d>
                      <m:dPr>
                        <m:begChr m:val="|"/>
                        <m:endChr m:val="|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deg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bo`ladi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uchun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ifodadan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kivadrat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ajratladi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bx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Keyin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esa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  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𝒖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dx= du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bajariladi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Natijada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intgral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jadvaldagi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𝑑𝑢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integralga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</a:rPr>
                  <a:t>keltiriladi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suratida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ifodaning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diffrensiali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ajratib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olinadi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yig`indisi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ifodalanadi</a:t>
                </a:r>
                <a:endParaRPr lang="ru-RU" sz="24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1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506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𝐴𝑏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 Bu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yerda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du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3-misol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Berilgan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ko`rinishidagi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+1)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+1)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nary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−4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+2)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4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8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4-misol.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𝑢𝑑𝑢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Trigonometrik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almashtirishlar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xususiy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hollarini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qarab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o`tdik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bir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nechta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usullari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mavjud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bo`lib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bunda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biz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avval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trigonometrik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almashtirishlariga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asoslangan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ko`rib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o`tamiz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uchhadni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o`zgaruvchini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ko`rinishga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keltirish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mumkin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Shunday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qilib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quyidagicha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turdagi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qarash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yetarli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integral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almashritish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cost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 k&gt;0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almashtirishdan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foydalansak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kcostdt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𝑘𝑐𝑜𝑠𝑡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𝑘𝑠𝑖𝑛𝑡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𝑘𝑐𝑜𝑠𝑡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𝑘𝑐𝑜𝑠𝑡𝑑𝑡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bo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`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di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esa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cost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k&gt;0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/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bo`ladi.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𝑠𝑒𝑐𝑡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bajaraylik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𝑘𝑠𝑖𝑛𝑡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va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𝑣𝑎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integrallari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avvalgi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paragrafda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aytilgan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metodlar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5-misol.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𝑐𝑜𝑠𝑡𝑑𝑡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𝑡𝑑𝑡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𝑠𝑖𝑛𝑡𝑐𝑜𝑠𝑡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𝑠𝑖𝑛𝑡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6-misol.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ni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h</a:t>
                </a:r>
                <a:r>
                  <a:rPr lang="en-US" dirty="0" err="1">
                    <a:solidFill>
                      <a:schemeClr val="tx1"/>
                    </a:solidFill>
                  </a:rPr>
                  <a:t>isoblang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𝑡𝑔𝑡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eqAr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o`quvchilarga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havola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qilamiz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5860" y="0"/>
            <a:ext cx="8634612" cy="709365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6" t="15525" r="11472" b="50572"/>
          <a:stretch/>
        </p:blipFill>
        <p:spPr bwMode="auto">
          <a:xfrm>
            <a:off x="1349936" y="932478"/>
            <a:ext cx="7128792" cy="25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8" t="19960" r="7278" b="44959"/>
          <a:stretch/>
        </p:blipFill>
        <p:spPr bwMode="auto">
          <a:xfrm>
            <a:off x="1169916" y="3429000"/>
            <a:ext cx="7488832" cy="25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88640"/>
            <a:ext cx="8784976" cy="619268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Mavzuning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ba`zi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irratsional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integrallash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qo’llashga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o’rgatish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tarbiyaviy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bog’lab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rivojlantiruvchi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hujum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0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64554"/>
            <a:ext cx="8640960" cy="71871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10887" r="9132" b="17692"/>
          <a:stretch/>
        </p:blipFill>
        <p:spPr bwMode="auto">
          <a:xfrm>
            <a:off x="1187624" y="872716"/>
            <a:ext cx="74435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496944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12903" r="8752" b="45962"/>
          <a:stretch/>
        </p:blipFill>
        <p:spPr bwMode="auto">
          <a:xfrm>
            <a:off x="1148760" y="1268760"/>
            <a:ext cx="75659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41182" y="116632"/>
            <a:ext cx="8568952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12097" r="9179" b="33871"/>
          <a:stretch/>
        </p:blipFill>
        <p:spPr bwMode="auto">
          <a:xfrm>
            <a:off x="1225008" y="1340769"/>
            <a:ext cx="764863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188640"/>
            <a:ext cx="8856984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11738" r="9432" b="26008"/>
          <a:stretch/>
        </p:blipFill>
        <p:spPr bwMode="auto">
          <a:xfrm>
            <a:off x="1259632" y="1097279"/>
            <a:ext cx="7403691" cy="455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768" y="163666"/>
            <a:ext cx="8748464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13709" r="20653" b="47984"/>
          <a:stretch/>
        </p:blipFill>
        <p:spPr bwMode="auto">
          <a:xfrm>
            <a:off x="1115616" y="1268760"/>
            <a:ext cx="72008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98784"/>
            <a:ext cx="8496944" cy="70567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14113" r="9205" b="23286"/>
          <a:stretch/>
        </p:blipFill>
        <p:spPr bwMode="auto">
          <a:xfrm>
            <a:off x="1138236" y="982946"/>
            <a:ext cx="7477432" cy="4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16632"/>
            <a:ext cx="8496944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9" t="14113" r="9545" b="30384"/>
          <a:stretch/>
        </p:blipFill>
        <p:spPr bwMode="auto">
          <a:xfrm>
            <a:off x="1259632" y="1124744"/>
            <a:ext cx="73741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02940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11089" r="9772" b="56855"/>
          <a:stretch/>
        </p:blipFill>
        <p:spPr bwMode="auto">
          <a:xfrm>
            <a:off x="1187624" y="1048350"/>
            <a:ext cx="7374194" cy="23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25016" r="9334" b="58955"/>
          <a:stretch/>
        </p:blipFill>
        <p:spPr bwMode="auto">
          <a:xfrm>
            <a:off x="1187624" y="3501008"/>
            <a:ext cx="745587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44016"/>
            <a:ext cx="8784976" cy="64533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t="11492" r="9546" b="43346"/>
          <a:stretch/>
        </p:blipFill>
        <p:spPr bwMode="auto">
          <a:xfrm>
            <a:off x="1115616" y="1268760"/>
            <a:ext cx="73889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332656"/>
            <a:ext cx="8568952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11987" r="9785" b="34992"/>
          <a:stretch/>
        </p:blipFill>
        <p:spPr bwMode="auto">
          <a:xfrm>
            <a:off x="1043608" y="1401096"/>
            <a:ext cx="7632848" cy="41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6901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568952" cy="669674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REJA: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chemeClr val="tx1"/>
                </a:solidFill>
              </a:rPr>
              <a:t>SODDA IRRATSIONAL  FUNKSIYALARNI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TRIGONOMETRIK  ALMASHTIRISHLAR  YORDAMIDA             INTEGRALNI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   INTEGRALNI  EYLER  ALMASHTIRISHLARI  YORDAMIDA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BINOMIAL  DIFFERENSIALNI 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SAVOL  VA TOPSHIRIQLAR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FOYDALANILGAN  ADABIYOTLAR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28550"/>
            <a:ext cx="8640960" cy="71151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1089" r="9546" b="50201"/>
          <a:stretch/>
        </p:blipFill>
        <p:spPr bwMode="auto">
          <a:xfrm>
            <a:off x="1237428" y="836712"/>
            <a:ext cx="7477433" cy="330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41103" r="16794" b="34759"/>
          <a:stretch/>
        </p:blipFill>
        <p:spPr bwMode="auto">
          <a:xfrm>
            <a:off x="1217393" y="4143538"/>
            <a:ext cx="6984776" cy="176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188640"/>
            <a:ext cx="842493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11894" r="9432" b="36695"/>
          <a:stretch/>
        </p:blipFill>
        <p:spPr bwMode="auto">
          <a:xfrm>
            <a:off x="1187624" y="1396724"/>
            <a:ext cx="7416823" cy="40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0"/>
            <a:ext cx="8568952" cy="6858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3508" r="8865" b="21774"/>
          <a:stretch/>
        </p:blipFill>
        <p:spPr bwMode="auto">
          <a:xfrm>
            <a:off x="1115616" y="1101419"/>
            <a:ext cx="7565923" cy="47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5536" y="620688"/>
            <a:ext cx="8352928" cy="583264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t="23790" r="23714" b="67116"/>
          <a:stretch/>
        </p:blipFill>
        <p:spPr bwMode="auto">
          <a:xfrm>
            <a:off x="1563328" y="1628800"/>
            <a:ext cx="6249032" cy="7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t="61971" r="27511" b="25721"/>
          <a:stretch/>
        </p:blipFill>
        <p:spPr bwMode="auto">
          <a:xfrm>
            <a:off x="1563328" y="2346460"/>
            <a:ext cx="4880880" cy="8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39664" r="9564" b="28029"/>
          <a:stretch/>
        </p:blipFill>
        <p:spPr bwMode="auto">
          <a:xfrm>
            <a:off x="1206568" y="3169172"/>
            <a:ext cx="7441810" cy="23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58" y="562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30862"/>
            <a:ext cx="8136904" cy="881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B/B/BX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132856"/>
            <a:ext cx="2592288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BILAMAN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6992" y="2108162"/>
            <a:ext cx="2469976" cy="4273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BILMAYMAN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132856"/>
            <a:ext cx="2448272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BILISHNI  XOHLAYMAN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619672" y="1412776"/>
            <a:ext cx="27723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8" idx="0"/>
          </p:cNvCxnSpPr>
          <p:nvPr/>
        </p:nvCxnSpPr>
        <p:spPr>
          <a:xfrm>
            <a:off x="4391980" y="1412776"/>
            <a:ext cx="27003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391980" y="1412776"/>
            <a:ext cx="0" cy="69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88640"/>
            <a:ext cx="8496944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Xulosa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ham </a:t>
            </a:r>
            <a:r>
              <a:rPr lang="en-US" sz="2800" dirty="0" err="1" smtClean="0">
                <a:solidFill>
                  <a:schemeClr val="tx1"/>
                </a:solidFill>
              </a:rPr>
              <a:t>integrallab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bo`lavermaydi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Ba`zi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funksiyalarnigina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800" dirty="0" smtClean="0">
                <a:solidFill>
                  <a:schemeClr val="tx1"/>
                </a:solidFill>
              </a:rPr>
              <a:t> , Binomial  </a:t>
            </a:r>
            <a:r>
              <a:rPr lang="en-US" sz="2800" dirty="0" err="1" smtClean="0">
                <a:solidFill>
                  <a:schemeClr val="tx1"/>
                </a:solidFill>
              </a:rPr>
              <a:t>differensiallar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orqali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 Bu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barchasi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keltiriladi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ikkita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qaraladi</a:t>
            </a:r>
            <a:r>
              <a:rPr lang="en-US" sz="2800" dirty="0" smtClean="0">
                <a:solidFill>
                  <a:schemeClr val="tx1"/>
                </a:solidFill>
              </a:rPr>
              <a:t>,  </a:t>
            </a:r>
            <a:r>
              <a:rPr lang="en-US" sz="2800" dirty="0" err="1" smtClean="0">
                <a:solidFill>
                  <a:schemeClr val="tx1"/>
                </a:solidFill>
              </a:rPr>
              <a:t>boshqa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hollarda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bu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mavjud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bo`lmaydi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yoki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to`g`ridan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to`g`ri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344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16632"/>
            <a:ext cx="878497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Faollashtiruvchi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savollar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funksiya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nima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funksiyaga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misollar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keltiring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Yuqorida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o`rganilgan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sinfini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ta`riflab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bering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Qanday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almashritishlar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yordamida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ularni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ko`rinishida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yozish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funksiyalar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uchun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qo`llaniladi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Eylerning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</a:t>
            </a:r>
            <a:r>
              <a:rPr lang="en-US" sz="2400" dirty="0" smtClean="0">
                <a:solidFill>
                  <a:schemeClr val="tx1"/>
                </a:solidFill>
              </a:rPr>
              <a:t> ay 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bilasiz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Binomial  </a:t>
            </a:r>
            <a:r>
              <a:rPr lang="en-US" sz="2400" dirty="0" err="1" smtClean="0">
                <a:solidFill>
                  <a:schemeClr val="tx1"/>
                </a:solidFill>
              </a:rPr>
              <a:t>differensialini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ko`rinishlarini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integrallash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7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9633316"/>
              </p:ext>
            </p:extLst>
          </p:nvPr>
        </p:nvGraphicFramePr>
        <p:xfrm>
          <a:off x="0" y="116632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87624" y="548680"/>
            <a:ext cx="59046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“NIMA  UCHUN”  JADVALI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95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3418" y="-2160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UYGA  VAZIFA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 algn="ctr">
                  <a:buAutoNum type="arabicParenR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2)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3)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4)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    5)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404664"/>
            <a:ext cx="8640960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 </a:t>
            </a:r>
            <a:endParaRPr lang="ru-RU" sz="2400" dirty="0"/>
          </a:p>
          <a:p>
            <a:r>
              <a:rPr lang="en-US" sz="2400" dirty="0" err="1"/>
              <a:t>Foydalanilgan</a:t>
            </a:r>
            <a:r>
              <a:rPr lang="en-US" sz="2400" dirty="0"/>
              <a:t> </a:t>
            </a:r>
            <a:r>
              <a:rPr lang="en-US" sz="2400" dirty="0" err="1"/>
              <a:t>adabiyotlar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dirty="0" err="1"/>
              <a:t>Toshmetov</a:t>
            </a:r>
            <a:r>
              <a:rPr lang="en-US" sz="2400" dirty="0"/>
              <a:t> O’., </a:t>
            </a:r>
            <a:r>
              <a:rPr lang="en-US" sz="2400" dirty="0" err="1"/>
              <a:t>Turgunbayev</a:t>
            </a:r>
            <a:r>
              <a:rPr lang="en-US" sz="2400" dirty="0"/>
              <a:t> R., </a:t>
            </a:r>
            <a:r>
              <a:rPr lang="en-US" sz="2400" dirty="0" err="1"/>
              <a:t>Saydamatov</a:t>
            </a:r>
            <a:r>
              <a:rPr lang="en-US" sz="2400" dirty="0"/>
              <a:t> E., </a:t>
            </a:r>
            <a:r>
              <a:rPr lang="en-US" sz="2400" dirty="0" err="1"/>
              <a:t>Madirimov</a:t>
            </a:r>
            <a:r>
              <a:rPr lang="en-US" sz="2400" dirty="0"/>
              <a:t> M. </a:t>
            </a:r>
            <a:r>
              <a:rPr lang="uz-Cyrl-UZ" sz="2400" dirty="0"/>
              <a:t>Matematik analiz I</a:t>
            </a:r>
            <a:r>
              <a:rPr lang="en-US" sz="2400" dirty="0"/>
              <a:t>-</a:t>
            </a:r>
            <a:r>
              <a:rPr lang="en-US" sz="2400" dirty="0" err="1"/>
              <a:t>qism</a:t>
            </a:r>
            <a:r>
              <a:rPr lang="en-US" sz="2400" dirty="0"/>
              <a:t>.</a:t>
            </a:r>
            <a:r>
              <a:rPr lang="uz-Cyrl-UZ" sz="2400" dirty="0"/>
              <a:t> T.: “</a:t>
            </a:r>
            <a:r>
              <a:rPr lang="en-US" sz="2400" dirty="0" err="1"/>
              <a:t>Extremum</a:t>
            </a:r>
            <a:r>
              <a:rPr lang="en-US" sz="2400" dirty="0"/>
              <a:t>-Press</a:t>
            </a:r>
            <a:r>
              <a:rPr lang="uz-Cyrl-UZ" sz="2400" dirty="0"/>
              <a:t>”</a:t>
            </a:r>
            <a:r>
              <a:rPr lang="en-US" sz="2400" dirty="0"/>
              <a:t>, 2015. -97-99 b.</a:t>
            </a:r>
            <a:br>
              <a:rPr lang="en-US" sz="2400" dirty="0"/>
            </a:br>
            <a:r>
              <a:rPr lang="en-US" sz="2400" dirty="0"/>
              <a:t>2. Claudia </a:t>
            </a:r>
            <a:r>
              <a:rPr lang="en-US" sz="2400" dirty="0" err="1"/>
              <a:t>Canuto</a:t>
            </a:r>
            <a:r>
              <a:rPr lang="en-US" sz="2400" dirty="0"/>
              <a:t>, Anita </a:t>
            </a:r>
            <a:r>
              <a:rPr lang="en-US" sz="2400" dirty="0" err="1"/>
              <a:t>Tabacco</a:t>
            </a:r>
            <a:r>
              <a:rPr lang="en-US" sz="2400" dirty="0"/>
              <a:t> Mathematical analysis. I. Springer-</a:t>
            </a:r>
            <a:r>
              <a:rPr lang="en-US" sz="2400" dirty="0" err="1"/>
              <a:t>Verlag</a:t>
            </a:r>
            <a:r>
              <a:rPr lang="en-US" sz="2400" dirty="0"/>
              <a:t>. Italia, Milan. 2008.-    96-102p.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uz-Cyrl-UZ" sz="2400" dirty="0"/>
              <a:t>Xudayberganov G., Vorisov A., Mansurov X., Shoimqulov B. Matematik analizdan ma’ruzalar. I </a:t>
            </a:r>
            <a:r>
              <a:rPr lang="en-US" sz="2400" dirty="0"/>
              <a:t>T.:</a:t>
            </a:r>
            <a:r>
              <a:rPr lang="uz-Cyrl-UZ" sz="2400" dirty="0"/>
              <a:t>«Voris-nashriyot». 2010 y. 85</a:t>
            </a:r>
            <a:r>
              <a:rPr lang="en-US" sz="2400" dirty="0"/>
              <a:t>–</a:t>
            </a:r>
            <a:r>
              <a:rPr lang="ru-RU" sz="2400" dirty="0"/>
              <a:t>91</a:t>
            </a:r>
            <a:r>
              <a:rPr lang="en-US" sz="2400" dirty="0"/>
              <a:t> b.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3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39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4789971"/>
              </p:ext>
            </p:extLst>
          </p:nvPr>
        </p:nvGraphicFramePr>
        <p:xfrm>
          <a:off x="395536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80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088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836712"/>
            <a:ext cx="7920880" cy="51125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E`TIBORINGIZ  UCHUN  RAHMAT!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5677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260648"/>
            <a:ext cx="8712968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O`TILGAN MAVZU  YUZASIDAN  SAVOLLAR</a:t>
            </a:r>
          </a:p>
          <a:p>
            <a:pPr algn="ctr"/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</a:t>
            </a:r>
            <a:r>
              <a:rPr lang="en-US" sz="2400" b="1" dirty="0" smtClean="0"/>
              <a:t>  deb </a:t>
            </a:r>
            <a:r>
              <a:rPr lang="en-US" sz="2400" b="1" dirty="0" err="1" smtClean="0"/>
              <a:t>nimaga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aytiladi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Sodda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deb  </a:t>
            </a:r>
            <a:r>
              <a:rPr lang="en-US" sz="2400" b="1" dirty="0" err="1" smtClean="0"/>
              <a:t>nomlanadigan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asosan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necha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xil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ko`rinishda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bo`ladi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integrallash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vaularni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xossalari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integrallashda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noma`lum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koeffitsiyentlar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xususiy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qiymatlar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metodining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ahamiyati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57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404664"/>
            <a:ext cx="8712968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30209" r="19883" b="20625"/>
          <a:stretch/>
        </p:blipFill>
        <p:spPr bwMode="auto">
          <a:xfrm>
            <a:off x="1043608" y="1413716"/>
            <a:ext cx="7560840" cy="42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)</a:t>
                </a:r>
                <a:endParaRPr lang="ru-RU" sz="2400" dirty="0"/>
              </a:p>
              <a:p>
                <a:r>
                  <a:rPr lang="uz-Latn-UZ" sz="2400" dirty="0"/>
                  <a:t>-butun  sonlar) ko`rinishidagi integrallar.</a:t>
                </a:r>
              </a:p>
              <a:p>
                <a:r>
                  <a:rPr lang="uz-Latn-UZ" sz="2400" dirty="0"/>
                  <a:t>Bu integral 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uz-Latn-UZ" sz="2400" dirty="0"/>
                  <a:t>, bu yerda 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  kasrlarning eng  kichik umumiy  maxraji, almashtirish  natijasida  ratsional funksiya integraliga  keltiriladi.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400" i="1">
                            <a:latin typeface="Cambria Math"/>
                          </a:rPr>
                          <m:t>𝑅</m:t>
                        </m:r>
                        <m:r>
                          <a:rPr lang="uz-Latn-UZ" sz="2400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4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nary>
                    <m:r>
                      <a:rPr lang="uz-Latn-UZ" sz="2400" i="1">
                        <a:latin typeface="Cambria Math"/>
                      </a:rPr>
                      <m:t>,</m:t>
                    </m:r>
                  </m:oMath>
                </a14:m>
                <a:r>
                  <a:rPr lang="uz-Latn-UZ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uz-Latn-UZ" sz="2400">
                        <a:latin typeface="Cambria Math"/>
                      </a:rPr>
                      <m:t>)</m:t>
                    </m:r>
                  </m:oMath>
                </a14:m>
                <a:r>
                  <a:rPr lang="uz-Latn-UZ" sz="2400" dirty="0"/>
                  <a:t>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  <m:r>
                          <a:rPr lang="uz-Latn-UZ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uz-Latn-UZ" sz="2400" dirty="0"/>
                  <a:t>dt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3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84976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4792" r="22343" b="20000"/>
          <a:stretch/>
        </p:blipFill>
        <p:spPr bwMode="auto">
          <a:xfrm>
            <a:off x="1115616" y="1268760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28719" r="20585" b="22549"/>
          <a:stretch/>
        </p:blipFill>
        <p:spPr bwMode="auto">
          <a:xfrm>
            <a:off x="1043608" y="1340768"/>
            <a:ext cx="72728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297</Words>
  <Application>Microsoft Office PowerPoint</Application>
  <PresentationFormat>Экран (4:3)</PresentationFormat>
  <Paragraphs>126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User</cp:lastModifiedBy>
  <cp:revision>51</cp:revision>
  <dcterms:created xsi:type="dcterms:W3CDTF">2016-04-04T13:59:14Z</dcterms:created>
  <dcterms:modified xsi:type="dcterms:W3CDTF">2016-05-19T10:04:31Z</dcterms:modified>
</cp:coreProperties>
</file>