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FCAC-39A6-4832-B9B1-AB5439AD7C11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6E8F0-8E71-44F3-B356-FF6DB2F8ED0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812509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FCAC-39A6-4832-B9B1-AB5439AD7C11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6E8F0-8E71-44F3-B356-FF6DB2F8ED0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5168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FCAC-39A6-4832-B9B1-AB5439AD7C11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6E8F0-8E71-44F3-B356-FF6DB2F8ED0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10580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FCAC-39A6-4832-B9B1-AB5439AD7C11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6E8F0-8E71-44F3-B356-FF6DB2F8ED0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54803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FCAC-39A6-4832-B9B1-AB5439AD7C11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6E8F0-8E71-44F3-B356-FF6DB2F8ED0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960126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FCAC-39A6-4832-B9B1-AB5439AD7C11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6E8F0-8E71-44F3-B356-FF6DB2F8ED0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826038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FCAC-39A6-4832-B9B1-AB5439AD7C11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6E8F0-8E71-44F3-B356-FF6DB2F8ED0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70513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FCAC-39A6-4832-B9B1-AB5439AD7C11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6E8F0-8E71-44F3-B356-FF6DB2F8ED0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711322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FCAC-39A6-4832-B9B1-AB5439AD7C11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6E8F0-8E71-44F3-B356-FF6DB2F8ED0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01891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FCAC-39A6-4832-B9B1-AB5439AD7C11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6E8F0-8E71-44F3-B356-FF6DB2F8ED0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672890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FCAC-39A6-4832-B9B1-AB5439AD7C11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6E8F0-8E71-44F3-B356-FF6DB2F8ED0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44107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7FCAC-39A6-4832-B9B1-AB5439AD7C11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6E8F0-8E71-44F3-B356-FF6DB2F8ED0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471200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Trigonometrik</a:t>
            </a:r>
            <a:r>
              <a:rPr lang="en-US" dirty="0" smtClean="0"/>
              <a:t> </a:t>
            </a:r>
            <a:r>
              <a:rPr lang="en-US" dirty="0" err="1" smtClean="0"/>
              <a:t>funksiyalarni</a:t>
            </a:r>
            <a:r>
              <a:rPr lang="en-US" dirty="0" smtClean="0"/>
              <a:t> </a:t>
            </a:r>
            <a:r>
              <a:rPr lang="en-US" dirty="0" err="1" smtClean="0"/>
              <a:t>integrallash</a:t>
            </a:r>
            <a:r>
              <a:rPr lang="en-US" dirty="0" smtClean="0"/>
              <a:t>. Universal </a:t>
            </a:r>
            <a:r>
              <a:rPr lang="en-US" dirty="0" err="1" smtClean="0"/>
              <a:t>usul</a:t>
            </a:r>
            <a:r>
              <a:rPr lang="en-US" dirty="0" smtClean="0"/>
              <a:t/>
            </a:r>
            <a:br>
              <a:rPr lang="en-US" dirty="0" smtClean="0"/>
            </a:b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95231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4"/>
            <a:ext cx="10515600" cy="6091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222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4"/>
            <a:ext cx="10515600" cy="628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812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5"/>
            <a:ext cx="10515600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160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Широкоэкранный</PresentationFormat>
  <Paragraphs>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Trigonometrik funksiyalarni integrallash. Universal usul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Trigonometrik funksiyalarni integrallash. Universal usul </dc:title>
  <dc:creator>ASER</dc:creator>
  <cp:lastModifiedBy>ASER</cp:lastModifiedBy>
  <cp:revision>3</cp:revision>
  <dcterms:created xsi:type="dcterms:W3CDTF">2016-05-16T09:43:07Z</dcterms:created>
  <dcterms:modified xsi:type="dcterms:W3CDTF">2016-05-16T09:47:22Z</dcterms:modified>
</cp:coreProperties>
</file>