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3013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-Mavzu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z-Cyrl-UZ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Ketma-ketliklar yig’indisi, ko’paytmasi va bo’linmasining limiti. Aniqmasliklar va ularni ochish</a:t>
            </a:r>
            <a:r>
              <a:rPr lang="uz-Cyrl-UZ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4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Monoton ketma-ketlikning limiti, e soni. Ichma-ich joylashgan segmentlar prinsipi</a:t>
            </a:r>
            <a:r>
              <a:rPr lang="uz-Cyrl-UZ" sz="5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915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4523" t="26745" r="24826" b="18166"/>
          <a:stretch/>
        </p:blipFill>
        <p:spPr bwMode="auto">
          <a:xfrm>
            <a:off x="750094" y="1403747"/>
            <a:ext cx="6365081" cy="3729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70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6671" t="31839" r="25164" b="24198"/>
          <a:stretch/>
        </p:blipFill>
        <p:spPr bwMode="auto">
          <a:xfrm>
            <a:off x="364332" y="1650207"/>
            <a:ext cx="6032897" cy="29467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80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6311" t="26108" r="25183" b="48096"/>
          <a:stretch/>
        </p:blipFill>
        <p:spPr bwMode="auto">
          <a:xfrm>
            <a:off x="321469" y="1714501"/>
            <a:ext cx="6118622" cy="3118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00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5418" t="51898" r="24826" b="14662"/>
          <a:stretch/>
        </p:blipFill>
        <p:spPr bwMode="auto">
          <a:xfrm>
            <a:off x="508001" y="2035969"/>
            <a:ext cx="6542881" cy="2786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69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6492" t="22608" r="24110" b="16882"/>
          <a:stretch/>
        </p:blipFill>
        <p:spPr bwMode="auto">
          <a:xfrm>
            <a:off x="508001" y="1314450"/>
            <a:ext cx="5814218" cy="3936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07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70" y="1419821"/>
            <a:ext cx="2053828" cy="124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62" y="1571029"/>
            <a:ext cx="2771775" cy="103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7387" t="33431" r="24826" b="35359"/>
          <a:stretch/>
        </p:blipFill>
        <p:spPr bwMode="auto">
          <a:xfrm>
            <a:off x="508001" y="2862263"/>
            <a:ext cx="6092824" cy="2409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1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5955" t="28658" r="23752" b="12430"/>
          <a:stretch/>
        </p:blipFill>
        <p:spPr bwMode="auto">
          <a:xfrm>
            <a:off x="278607" y="1178719"/>
            <a:ext cx="6676895" cy="4404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11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746064" cy="5890984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  <a:tabLst>
                <a:tab pos="457200" algn="l"/>
              </a:tabLst>
            </a:pP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Foydalanilgan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adabiyotlar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Toshmetov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O’.,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Turgunbayev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R.,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Saydamatov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E.,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Madirimov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 analiz I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qism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T.: “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Extremum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-Press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-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59-68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bb.</a:t>
            </a:r>
            <a: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Claudia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Canuto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Anita 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Tabacco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Mathematical analysis. I. Springer-</a:t>
            </a:r>
            <a:r>
              <a:rPr lang="en-US" sz="2800" b="1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Italia, Milan. 2008.-    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71-72p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z-Cyrl-UZ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Xudayberganov 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G., Vorisov A., Mansurov X., Shoimqulov B. Matematik analizdan ma’ruzalar. I 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T.:</a:t>
            </a:r>
            <a:r>
              <a:rPr lang="uz-Cyrl-UZ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«Voris-nashriyot». 2010 y. </a:t>
            </a:r>
            <a:r>
              <a:rPr lang="uz-Cyrl-UZ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sz="2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50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018458"/>
          </a:xfrm>
        </p:spPr>
        <p:txBody>
          <a:bodyPr>
            <a:normAutofit fontScale="90000"/>
          </a:bodyPr>
          <a:lstStyle/>
          <a:p>
            <a:r>
              <a:rPr lang="uz-Cyrl-UZ" sz="31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31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31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Yig’indi, ko’paytma va bo’linmaning limiti.</a:t>
            </a:r>
            <a:r>
              <a:rPr lang="ru-RU" sz="3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31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Aniqmasliklar va ularni ochish</a:t>
            </a:r>
            <a:r>
              <a:rPr lang="en-US" sz="31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1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z-Cyrl-UZ" sz="31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31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Monoton ketma-ketlik va uning limiti.</a:t>
            </a:r>
            <a:r>
              <a:rPr lang="ru-RU" sz="3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z-Cyrl-UZ" sz="31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z-Cyrl-UZ" sz="31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Ichma ich joylashgan segmentlar </a:t>
            </a:r>
            <a:r>
              <a:rPr lang="en-US" sz="31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Cyrl-UZ" sz="31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printsipi.</a:t>
            </a:r>
            <a:r>
              <a:rPr lang="ru-RU" sz="3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z-Cyrl-UZ" sz="3100" b="1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z-Cyrl-UZ" sz="31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soni.</a:t>
            </a:r>
            <a:r>
              <a:rPr lang="ru-RU" sz="3600" dirty="0">
                <a:solidFill>
                  <a:prstClr val="black"/>
                </a:solidFill>
                <a:effectLst/>
                <a:latin typeface="Trebuchet MS" panose="020B0603020202020204"/>
              </a:rPr>
              <a:t/>
            </a:r>
            <a:br>
              <a:rPr lang="ru-RU" sz="3600" dirty="0">
                <a:solidFill>
                  <a:prstClr val="black"/>
                </a:solidFill>
                <a:effectLst/>
                <a:latin typeface="Trebuchet MS" panose="020B0603020202020204"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05064"/>
            <a:ext cx="7498080" cy="224333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5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1305" t="37026" r="12148" b="28571"/>
          <a:stretch/>
        </p:blipFill>
        <p:spPr bwMode="auto">
          <a:xfrm>
            <a:off x="1115616" y="548680"/>
            <a:ext cx="8028384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406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2780" t="30029" r="12313" b="44607"/>
          <a:stretch/>
        </p:blipFill>
        <p:spPr bwMode="auto">
          <a:xfrm>
            <a:off x="1043609" y="692696"/>
            <a:ext cx="8100392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280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2616" t="34985" r="13952" b="8456"/>
          <a:stretch/>
        </p:blipFill>
        <p:spPr bwMode="auto">
          <a:xfrm>
            <a:off x="971600" y="500545"/>
            <a:ext cx="7848872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079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305" t="24490" r="12804" b="31487"/>
          <a:stretch/>
        </p:blipFill>
        <p:spPr bwMode="auto">
          <a:xfrm>
            <a:off x="1115616" y="476672"/>
            <a:ext cx="7776864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905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4091" t="28571" r="12642" b="38192"/>
          <a:stretch/>
        </p:blipFill>
        <p:spPr bwMode="auto">
          <a:xfrm>
            <a:off x="1115616" y="836712"/>
            <a:ext cx="756084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147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2289" t="43440" r="12804" b="15160"/>
          <a:stretch/>
        </p:blipFill>
        <p:spPr bwMode="auto">
          <a:xfrm>
            <a:off x="1403648" y="692696"/>
            <a:ext cx="7056783" cy="4752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83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5955" t="28659" r="24826" b="30909"/>
          <a:stretch/>
        </p:blipFill>
        <p:spPr bwMode="auto">
          <a:xfrm>
            <a:off x="720661" y="1314450"/>
            <a:ext cx="6022181" cy="3818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6697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</TotalTime>
  <Words>35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7-Mavzu. Ketma-ketliklar yig’indisi, ko’paytmasi va bo’linmasining limiti. Aniqmasliklar va ularni ochish. Monoton ketma-ketlikning limiti, e soni. Ichma-ich joylashgan segmentlar prinsipi. </vt:lpstr>
      <vt:lpstr>REJA: 1. Yig’indi, ko’paytma va bo’linmaning limiti. 2. Aniqmasliklar va ularni ochish. 3. Monoton ketma-ketlik va uning limiti. 4. Ichma ich joylashgan segmentlar   printsipi. 5. e soni.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Foydalanilgan adabiyotlar 1. Toshmetov O’., Turgunbayev R., Saydamatov E., Madirimov M. Matematik analiz I-qism. T.: “Extremum-Press”, 2015. -59-68 bb. 2. Claudia Canuto, Anita Tabacco Mathematical analysis. I. Springer-Verlag. Italia, Milan. 2008.-    71-72p. 3. Xudayberganov G., Vorisov A., Mansurov X., Shoimqulov B. Matematik analizdan ma’ruzalar. I T.:«Voris-nashriyot». 2010 y. 54– 56b.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8-Mavzu. Ketma-ketliklar yig’indisi, ko’paytmasi va bo’linmasining limiti. Aniqmasliklar va ularni ochish.</dc:title>
  <dc:creator>User</dc:creator>
  <cp:lastModifiedBy>UMK</cp:lastModifiedBy>
  <cp:revision>6</cp:revision>
  <dcterms:created xsi:type="dcterms:W3CDTF">2016-05-01T03:54:41Z</dcterms:created>
  <dcterms:modified xsi:type="dcterms:W3CDTF">2016-05-18T10:14:33Z</dcterms:modified>
</cp:coreProperties>
</file>