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87476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dirty="0">
                <a:effectLst/>
              </a:rPr>
              <a:t>8</a:t>
            </a:r>
            <a:r>
              <a:rPr lang="ru-RU" dirty="0" smtClean="0">
                <a:effectLst/>
              </a:rPr>
              <a:t>-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Qismiy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ketma-ketlik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Boltsano-Veyershtras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teoremasi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Ketma-ketlik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yaqinlashishining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Koshi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kriteriyasi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8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1897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-63-68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</a:t>
            </a:r>
            <a:r>
              <a:rPr lang="en-US" sz="2800" b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   </a:t>
            </a:r>
            <a:r>
              <a:rPr lang="en-US" sz="2800" b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72-73p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31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82872"/>
          </a:xfrm>
        </p:spPr>
        <p:txBody>
          <a:bodyPr>
            <a:normAutofit fontScale="90000"/>
          </a:bodyPr>
          <a:lstStyle/>
          <a:p>
            <a:r>
              <a:rPr lang="uz-Cyrl-UZ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z-Cyrl-UZ" dirty="0" smtClean="0">
                <a:effectLst/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dirty="0">
                <a:effectLst/>
                <a:latin typeface="Times New Roman" pitchFamily="18" charset="0"/>
                <a:cs typeface="Times New Roman" pitchFamily="18" charset="0"/>
              </a:rPr>
              <a:t>1. Qismiy ketma-ketlik.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dirty="0"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z-Cyrl-UZ" dirty="0" smtClean="0">
                <a:effectLst/>
                <a:latin typeface="Times New Roman" pitchFamily="18" charset="0"/>
                <a:cs typeface="Times New Roman" pitchFamily="18" charset="0"/>
              </a:rPr>
              <a:t>Boltsano-Veyershtras </a:t>
            </a:r>
            <a:r>
              <a:rPr lang="uz-Cyrl-UZ" dirty="0">
                <a:effectLst/>
                <a:latin typeface="Times New Roman" pitchFamily="18" charset="0"/>
                <a:cs typeface="Times New Roman" pitchFamily="18" charset="0"/>
              </a:rPr>
              <a:t>teoremasi.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z-Cyrl-UZ" dirty="0">
                <a:effectLst/>
                <a:latin typeface="Times New Roman" pitchFamily="18" charset="0"/>
                <a:cs typeface="Times New Roman" pitchFamily="18" charset="0"/>
              </a:rPr>
              <a:t>3. Koshi kriteriyasi (ketma-ketlikning yaqinlashuvchi bo’lishligining zaruriy va yetarli sharti).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616" t="41982" r="12968" b="28280"/>
          <a:stretch/>
        </p:blipFill>
        <p:spPr bwMode="auto">
          <a:xfrm>
            <a:off x="1187624" y="1124744"/>
            <a:ext cx="777686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8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1305" t="25073" r="12968" b="9329"/>
          <a:stretch/>
        </p:blipFill>
        <p:spPr bwMode="auto">
          <a:xfrm>
            <a:off x="1115616" y="404664"/>
            <a:ext cx="7704856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00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452" t="41691" r="13460" b="27405"/>
          <a:stretch/>
        </p:blipFill>
        <p:spPr bwMode="auto">
          <a:xfrm>
            <a:off x="1259633" y="260648"/>
            <a:ext cx="7704856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95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469" t="45481" r="12476" b="22449"/>
          <a:stretch/>
        </p:blipFill>
        <p:spPr bwMode="auto">
          <a:xfrm>
            <a:off x="1187624" y="764704"/>
            <a:ext cx="7956375" cy="3199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58112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2-teorema(</a:t>
            </a:r>
            <a:r>
              <a:rPr lang="en-US" b="1" dirty="0" err="1"/>
              <a:t>Koshi</a:t>
            </a:r>
            <a:r>
              <a:rPr lang="en-US" b="1" dirty="0"/>
              <a:t> </a:t>
            </a:r>
            <a:r>
              <a:rPr lang="en-US" b="1" dirty="0" err="1"/>
              <a:t>kriteriyasi</a:t>
            </a:r>
            <a:r>
              <a:rPr lang="en-US" b="1" dirty="0"/>
              <a:t>).</a:t>
            </a:r>
            <a:r>
              <a:rPr lang="en-US" dirty="0"/>
              <a:t> </a:t>
            </a:r>
            <a:r>
              <a:rPr lang="en-US" dirty="0" err="1"/>
              <a:t>Ketma-ketlik</a:t>
            </a:r>
            <a:r>
              <a:rPr lang="en-US" dirty="0"/>
              <a:t> </a:t>
            </a:r>
            <a:r>
              <a:rPr lang="en-US" dirty="0" err="1"/>
              <a:t>yaqinlashuvchi</a:t>
            </a:r>
            <a:r>
              <a:rPr lang="en-US" dirty="0"/>
              <a:t>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u fundamental </a:t>
            </a:r>
            <a:r>
              <a:rPr lang="en-US" dirty="0" err="1"/>
              <a:t>bo’lishi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141" t="23032" r="14607" b="13119"/>
          <a:stretch/>
        </p:blipFill>
        <p:spPr bwMode="auto">
          <a:xfrm>
            <a:off x="1475656" y="476672"/>
            <a:ext cx="712879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37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633" t="23032" r="12804" b="18951"/>
          <a:stretch/>
        </p:blipFill>
        <p:spPr bwMode="auto">
          <a:xfrm>
            <a:off x="1187624" y="764704"/>
            <a:ext cx="756084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47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633" t="42274" r="12968" b="19242"/>
          <a:stretch/>
        </p:blipFill>
        <p:spPr bwMode="auto">
          <a:xfrm>
            <a:off x="1115616" y="764704"/>
            <a:ext cx="748883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6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24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8-Mavzu: Qismiy ketma-ketlik. Boltsano-Veyershtras teoremasi.  Ketma-ketlik yaqinlashishining Koshi kriteriyasi</vt:lpstr>
      <vt:lpstr>                           REJA: 1. Qismiy ketma-ketlik. 2. Boltsano-Veyershtras teoremasi. 3. Koshi kriteriyasi (ketma-ketlikning yaqinlashuvchi bo’lishligining zaruriy va yetarli sharti). </vt:lpstr>
      <vt:lpstr>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-63-68 bb. 2. Claudia Canuto, Anita Tabacco Mathematical analysis. I. Springer-Verlag. Italia, Milan. 2008.-    72-73p. 2. Xudayberganov G., Vorisov A., Mansurov X., Shoimqulov B. Matematik analizdan ma’ruzalar. I T.:«Voris-nashriyot». 2010 y. – b.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10-Mavzu. Qismiy ketma-ketlik. Boltsano-Veershtrass teoremasi. Ketma-ketlik yaqinlashishning Koshi kriteriyasi.</dc:title>
  <dc:creator>User</dc:creator>
  <cp:lastModifiedBy>nt</cp:lastModifiedBy>
  <cp:revision>5</cp:revision>
  <dcterms:created xsi:type="dcterms:W3CDTF">2016-05-01T03:54:41Z</dcterms:created>
  <dcterms:modified xsi:type="dcterms:W3CDTF">2016-05-17T13:31:36Z</dcterms:modified>
</cp:coreProperties>
</file>