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9</a:t>
            </a:r>
            <a:r>
              <a:rPr lang="uz-Cyrl-UZ" b="1" dirty="0" smtClean="0">
                <a:solidFill>
                  <a:schemeClr val="tx1"/>
                </a:solidFill>
              </a:rPr>
              <a:t>-Mavzu</a:t>
            </a:r>
            <a:r>
              <a:rPr lang="uz-Cyrl-UZ" b="1" dirty="0">
                <a:solidFill>
                  <a:schemeClr val="tx1"/>
                </a:solidFill>
              </a:rPr>
              <a:t>. Funksiyanin</a:t>
            </a:r>
            <a:r>
              <a:rPr lang="en-US" b="1" dirty="0">
                <a:solidFill>
                  <a:schemeClr val="tx1"/>
                </a:solidFill>
              </a:rPr>
              <a:t>g </a:t>
            </a:r>
            <a:r>
              <a:rPr lang="uz-Cyrl-UZ" b="1" dirty="0">
                <a:solidFill>
                  <a:schemeClr val="tx1"/>
                </a:solidFill>
              </a:rPr>
              <a:t>ta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r>
              <a:rPr lang="uz-Cyrl-UZ" b="1" dirty="0">
                <a:solidFill>
                  <a:schemeClr val="tx1"/>
                </a:solidFill>
              </a:rPr>
              <a:t>rifi, funksiyaning berilish usullari.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>
                <a:solidFill>
                  <a:schemeClr val="tx1"/>
                </a:solidFill>
              </a:rPr>
              <a:t>Funksiyaning grafigi.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3237" t="39054" r="21955" b="15907"/>
          <a:stretch/>
        </p:blipFill>
        <p:spPr bwMode="auto">
          <a:xfrm>
            <a:off x="395536" y="476672"/>
            <a:ext cx="7848872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7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386610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1000"/>
              </a:spcBef>
              <a:tabLst>
                <a:tab pos="457200" algn="l"/>
              </a:tabLst>
            </a:pP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Foydalanilgan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adabiyotlar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cap="none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Toshmetov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O’.,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Turgunbayev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Saydamatov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E.,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Madirimov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M.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 analiz I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qism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T.: “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Extremum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-Press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-28-36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bb.</a:t>
            </a:r>
            <a: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Claudia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Canuto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Anita 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Tabacco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Mathematical analysis. I. Springer-</a:t>
            </a:r>
            <a:r>
              <a:rPr lang="en-US" sz="2800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Italia, Milan. 2008.-    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31-36p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Xudayberganov 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G., Vorisov A., Mansurov X., Shoimqulov B. Matematik analizdan ma’ruzalar. I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T.:</a:t>
            </a:r>
            <a:r>
              <a:rPr lang="uz-Cyrl-UZ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«Voris-nashriyot». 2010 y. </a:t>
            </a:r>
            <a:r>
              <a:rPr lang="uz-Cyrl-UZ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2800" b="1" cap="none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en-US" sz="2800" b="1" cap="none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00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rmAutofit/>
          </a:bodyPr>
          <a:lstStyle/>
          <a:p>
            <a:r>
              <a:rPr lang="uz-Cyrl-UZ" b="1" dirty="0" smtClean="0">
                <a:solidFill>
                  <a:schemeClr val="tx1"/>
                </a:solidFill>
              </a:rPr>
              <a:t>                   REJA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>
                <a:solidFill>
                  <a:schemeClr val="tx1"/>
                </a:solidFill>
              </a:rPr>
              <a:t>1. Funksiyaning ta</a:t>
            </a:r>
            <a:r>
              <a:rPr lang="en-US" b="1" dirty="0">
                <a:solidFill>
                  <a:schemeClr val="tx1"/>
                </a:solidFill>
              </a:rPr>
              <a:t>’</a:t>
            </a:r>
            <a:r>
              <a:rPr lang="uz-Cyrl-UZ" b="1" dirty="0">
                <a:solidFill>
                  <a:schemeClr val="tx1"/>
                </a:solidFill>
              </a:rPr>
              <a:t>rifi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uz-Cyrl-UZ" b="1" dirty="0">
                <a:solidFill>
                  <a:schemeClr val="tx1"/>
                </a:solidFill>
              </a:rPr>
              <a:t>2. Funksiyaning berilish usullari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1633" t="21575" r="13460" b="17493"/>
          <a:stretch/>
        </p:blipFill>
        <p:spPr bwMode="auto">
          <a:xfrm>
            <a:off x="611560" y="692696"/>
            <a:ext cx="7848871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09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1955" t="22235" r="22116" b="29305"/>
          <a:stretch/>
        </p:blipFill>
        <p:spPr bwMode="auto">
          <a:xfrm>
            <a:off x="395536" y="764704"/>
            <a:ext cx="7992887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68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276" t="21380" r="21474" b="59521"/>
          <a:stretch/>
        </p:blipFill>
        <p:spPr bwMode="auto">
          <a:xfrm>
            <a:off x="611560" y="116633"/>
            <a:ext cx="7848872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66967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22436" t="21094" r="22116" b="14767"/>
          <a:stretch/>
        </p:blipFill>
        <p:spPr bwMode="auto">
          <a:xfrm>
            <a:off x="467544" y="332656"/>
            <a:ext cx="7632848" cy="5616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1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2756" t="25655" r="21314" b="23033"/>
          <a:stretch/>
        </p:blipFill>
        <p:spPr bwMode="auto">
          <a:xfrm>
            <a:off x="539552" y="764704"/>
            <a:ext cx="7848872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58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628800"/>
            <a:ext cx="26765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2438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50713"/>
            <a:ext cx="2457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48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057400"/>
            <a:ext cx="25622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5943"/>
            <a:ext cx="24574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55943"/>
            <a:ext cx="2466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652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</TotalTime>
  <Words>27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9-Mavzu. Funksiyaning ta’rifi, funksiyaning berilish usullari. Funksiyaning grafigi. </vt:lpstr>
      <vt:lpstr>                   REJA: 1. Funksiyaning ta’rifi 2. Funksiyaning berilish usullari </vt:lpstr>
      <vt:lpstr> </vt:lpstr>
      <vt:lpstr> </vt:lpstr>
      <vt:lpstr> </vt:lpstr>
      <vt:lpstr> </vt:lpstr>
      <vt:lpstr> </vt:lpstr>
      <vt:lpstr>  </vt:lpstr>
      <vt:lpstr> </vt:lpstr>
      <vt:lpstr> </vt:lpstr>
      <vt:lpstr> Foydalanilgan adabiyotlar 1. Toshmetov O’., Turgunbayev R., Saydamatov E., Madirimov M. Matematik analiz I-qism. T.: “Extremum-Press”, 2015. -28-36 bb. 2. Claudia Canuto, Anita Tabacco Mathematical analysis. I. Springer-Verlag. Italia, Milan. 2008.-    31-36p. 3. Xudayberganov G., Vorisov A., Mansurov X., Shoimqulov B. Matematik analizdan ma’ruzalar. I T.:«Voris-nashriyot». 2010 y. 63–70 b.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11-Mavzu. Funksiyaning ta’rifi, funksiyaning berilish usullari. Funksiyaning grafigi.</dc:title>
  <dc:creator>User</dc:creator>
  <cp:lastModifiedBy>UMK</cp:lastModifiedBy>
  <cp:revision>8</cp:revision>
  <dcterms:created xsi:type="dcterms:W3CDTF">2016-05-01T03:54:41Z</dcterms:created>
  <dcterms:modified xsi:type="dcterms:W3CDTF">2016-05-18T10:16:48Z</dcterms:modified>
</cp:coreProperties>
</file>