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4282"/>
          </a:xfrm>
        </p:spPr>
        <p:txBody>
          <a:bodyPr>
            <a:normAutofit/>
          </a:bodyPr>
          <a:lstStyle/>
          <a:p>
            <a:r>
              <a:rPr lang="uz-Cyrl-UZ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0</a:t>
            </a:r>
            <a:r>
              <a:rPr lang="uz-Cyrl-UZ" b="1" dirty="0" smtClean="0">
                <a:solidFill>
                  <a:schemeClr val="tx1"/>
                </a:solidFill>
              </a:rPr>
              <a:t>-Mavzu</a:t>
            </a:r>
            <a:r>
              <a:rPr lang="uz-Cyrl-UZ" b="1" dirty="0">
                <a:solidFill>
                  <a:schemeClr val="tx1"/>
                </a:solidFill>
              </a:rPr>
              <a:t>. Juft, toq va chegaralangan, monoton funksiyalar. Teskari funksiya, funksiyalarning kompozitsiyasi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69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849694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68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436" t="23945" r="21955" b="13342"/>
          <a:stretch/>
        </p:blipFill>
        <p:spPr bwMode="auto">
          <a:xfrm>
            <a:off x="539552" y="548680"/>
            <a:ext cx="7344816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7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276" t="25086" r="20994" b="23889"/>
          <a:stretch/>
        </p:blipFill>
        <p:spPr bwMode="auto">
          <a:xfrm>
            <a:off x="323528" y="692696"/>
            <a:ext cx="8064896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0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436" t="38197" r="20994" b="26455"/>
          <a:stretch/>
        </p:blipFill>
        <p:spPr bwMode="auto">
          <a:xfrm>
            <a:off x="323528" y="908720"/>
            <a:ext cx="7920879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11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624736" cy="389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115" t="36772" r="21795" b="13342"/>
          <a:stretch/>
        </p:blipFill>
        <p:spPr bwMode="auto">
          <a:xfrm>
            <a:off x="827584" y="836712"/>
            <a:ext cx="734481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2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3397" t="23376" r="21795" b="13911"/>
          <a:stretch/>
        </p:blipFill>
        <p:spPr bwMode="auto">
          <a:xfrm>
            <a:off x="323528" y="548680"/>
            <a:ext cx="806489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99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458618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tabLst>
                <a:tab pos="457200" algn="l"/>
              </a:tabLst>
            </a:pP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cap="non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Toshmetov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Turgunbayev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Saydamatov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Madirimov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 analiz I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T.: “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Extremum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-Press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-36-45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bb.</a:t>
            </a:r>
            <a:r>
              <a:rPr 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Claudia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Canuto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Anita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Tabacco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Mathematical analysis. I. Springer-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Italia, Milan. 2008.-    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37-49p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z-Cyrl-UZ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Xudayberganov 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G., Vorisov A., Mansurov X., Shoimqulov B. Matematik analizdan ma’ruzalar. I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T.: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«Voris-nashriyot». 2010 y. </a:t>
            </a:r>
            <a:r>
              <a:rPr lang="uz-Cyrl-UZ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cap="none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en-US" sz="2800" b="1" cap="none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7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58418"/>
          </a:xfrm>
        </p:spPr>
        <p:txBody>
          <a:bodyPr>
            <a:normAutofit fontScale="90000"/>
          </a:bodyPr>
          <a:lstStyle/>
          <a:p>
            <a:r>
              <a:rPr lang="uz-Cyrl-UZ" b="1" dirty="0" smtClean="0">
                <a:solidFill>
                  <a:schemeClr val="tx1"/>
                </a:solidFill>
              </a:rPr>
              <a:t>                       REJA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 smtClean="0">
                <a:solidFill>
                  <a:schemeClr val="tx1"/>
                </a:solidFill>
              </a:rPr>
              <a:t>1.Monoton </a:t>
            </a:r>
            <a:r>
              <a:rPr lang="uz-Cyrl-UZ" b="1" dirty="0">
                <a:solidFill>
                  <a:schemeClr val="tx1"/>
                </a:solidFill>
              </a:rPr>
              <a:t>funksiyalar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 smtClean="0">
                <a:solidFill>
                  <a:schemeClr val="tx1"/>
                </a:solidFill>
              </a:rPr>
              <a:t>2.Funksiyalar </a:t>
            </a:r>
            <a:r>
              <a:rPr lang="uz-Cyrl-UZ" b="1" dirty="0">
                <a:solidFill>
                  <a:schemeClr val="tx1"/>
                </a:solidFill>
              </a:rPr>
              <a:t>ustida amallar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 smtClean="0">
                <a:solidFill>
                  <a:schemeClr val="tx1"/>
                </a:solidFill>
              </a:rPr>
              <a:t>3.Juft</a:t>
            </a:r>
            <a:r>
              <a:rPr lang="uz-Cyrl-UZ" b="1" dirty="0">
                <a:solidFill>
                  <a:schemeClr val="tx1"/>
                </a:solidFill>
              </a:rPr>
              <a:t>, toq, chegaralangan funksiyalar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 smtClean="0">
                <a:solidFill>
                  <a:schemeClr val="tx1"/>
                </a:solidFill>
              </a:rPr>
              <a:t>4.Teskari </a:t>
            </a:r>
            <a:r>
              <a:rPr lang="uz-Cyrl-UZ" b="1" dirty="0">
                <a:solidFill>
                  <a:schemeClr val="tx1"/>
                </a:solidFill>
              </a:rPr>
              <a:t>funksiyalar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 smtClean="0">
                <a:solidFill>
                  <a:schemeClr val="tx1"/>
                </a:solidFill>
              </a:rPr>
              <a:t>5.Murakkab </a:t>
            </a:r>
            <a:r>
              <a:rPr lang="uz-Cyrl-UZ" b="1" dirty="0">
                <a:solidFill>
                  <a:schemeClr val="tx1"/>
                </a:solidFill>
              </a:rPr>
              <a:t>funksiyalar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917" t="37343" r="21955" b="25884"/>
          <a:stretch/>
        </p:blipFill>
        <p:spPr bwMode="auto">
          <a:xfrm>
            <a:off x="395536" y="404665"/>
            <a:ext cx="792088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6456"/>
            <a:ext cx="5040560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2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28092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2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115" t="37343" r="22116" b="23319"/>
          <a:stretch/>
        </p:blipFill>
        <p:spPr bwMode="auto">
          <a:xfrm>
            <a:off x="467544" y="836712"/>
            <a:ext cx="7560840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56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596" t="21095" r="22116" b="11061"/>
          <a:stretch/>
        </p:blipFill>
        <p:spPr bwMode="auto">
          <a:xfrm>
            <a:off x="395536" y="404664"/>
            <a:ext cx="8208911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67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916" t="24516" r="21155" b="13341"/>
          <a:stretch/>
        </p:blipFill>
        <p:spPr bwMode="auto">
          <a:xfrm>
            <a:off x="395536" y="476672"/>
            <a:ext cx="7704855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60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115" t="24800" r="21314" b="9637"/>
          <a:stretch/>
        </p:blipFill>
        <p:spPr bwMode="auto">
          <a:xfrm>
            <a:off x="899592" y="908720"/>
            <a:ext cx="7200799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75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2916" t="46465" r="21795" b="21608"/>
          <a:stretch/>
        </p:blipFill>
        <p:spPr bwMode="auto">
          <a:xfrm>
            <a:off x="395536" y="476672"/>
            <a:ext cx="7920879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22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37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10-Mavzu. Juft, toq va chegaralangan, monoton funksiyalar. Teskari funksiya, funksiyalarning kompozitsiyasi</vt:lpstr>
      <vt:lpstr>                       REJA 1.Monoton funksiyalar 2.Funksiyalar ustida amallar 3.Juft, toq, chegaralangan funksiyalar 4.Teskari funksiyalar 5.Murakkab funksiyalar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Foydalanilgan adabiyotlar 1. Toshmetov O’., Turgunbayev R., Saydamatov E., Madirimov M. Matematik analiz I-qism. T.: “Extremum-Press”, 2015. -36-45 bb. 2. Claudia Canuto, Anita Tabacco Mathematical analysis. I. Springer-Verlag. Italia, Milan. 2008.-    37-49p. 3. Xudayberganov G., Vorisov A., Mansurov X., Shoimqulov B. Matematik analizdan ma’ruzalar. I T.:«Voris-nashriyot». 2010 y. 70–74 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12-Mavzu. Juft, toq va chegaralangan, monoton funksiyalar. Teskari funksiya, funksiyalarning kompozitsiyasi</dc:title>
  <dc:creator>User</dc:creator>
  <cp:lastModifiedBy>UMK</cp:lastModifiedBy>
  <cp:revision>9</cp:revision>
  <dcterms:created xsi:type="dcterms:W3CDTF">2016-05-02T01:30:52Z</dcterms:created>
  <dcterms:modified xsi:type="dcterms:W3CDTF">2016-05-18T10:17:49Z</dcterms:modified>
</cp:coreProperties>
</file>