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 fontScale="90000"/>
          </a:bodyPr>
          <a:lstStyle/>
          <a:p>
            <a:r>
              <a:rPr lang="uz-Cyrl-UZ" b="1" dirty="0" smtClean="0"/>
              <a:t>12-Mavzu</a:t>
            </a:r>
            <a:r>
              <a:rPr lang="uz-Cyrl-UZ" b="1" dirty="0"/>
              <a:t>. Ikki funksiya yig’indisi, ko’</a:t>
            </a:r>
            <a:r>
              <a:rPr lang="en-US" b="1" dirty="0"/>
              <a:t>p</a:t>
            </a:r>
            <a:r>
              <a:rPr lang="uz-Cyrl-UZ" b="1" dirty="0"/>
              <a:t>aytmasi, bo’linmasining limiti. Murakkab funksiyaning limiti.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8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98378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              REJA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1.</a:t>
            </a:r>
            <a:r>
              <a:rPr lang="en-US" b="1" dirty="0" smtClean="0"/>
              <a:t>Ikki </a:t>
            </a:r>
            <a:r>
              <a:rPr lang="en-US" b="1" dirty="0" err="1"/>
              <a:t>funksiyaning</a:t>
            </a:r>
            <a:r>
              <a:rPr lang="en-US" b="1" dirty="0"/>
              <a:t> </a:t>
            </a:r>
            <a:r>
              <a:rPr lang="en-US" b="1" dirty="0" err="1"/>
              <a:t>yig’indisi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ayirmasining</a:t>
            </a:r>
            <a:r>
              <a:rPr lang="en-US" b="1" dirty="0"/>
              <a:t> </a:t>
            </a:r>
            <a:r>
              <a:rPr lang="en-US" b="1" dirty="0" err="1"/>
              <a:t>limiti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2.</a:t>
            </a:r>
            <a:r>
              <a:rPr lang="en-US" b="1" dirty="0" smtClean="0"/>
              <a:t>Ikki </a:t>
            </a:r>
            <a:r>
              <a:rPr lang="en-US" b="1" dirty="0" err="1"/>
              <a:t>funksiyaning</a:t>
            </a:r>
            <a:r>
              <a:rPr lang="en-US" b="1" dirty="0"/>
              <a:t> </a:t>
            </a:r>
            <a:r>
              <a:rPr lang="en-US" b="1" dirty="0" err="1"/>
              <a:t>ko’paytmasi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bo’linmasining</a:t>
            </a:r>
            <a:r>
              <a:rPr lang="en-US" b="1" dirty="0"/>
              <a:t> </a:t>
            </a:r>
            <a:r>
              <a:rPr lang="en-US" b="1" dirty="0" err="1"/>
              <a:t>limiti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3.</a:t>
            </a:r>
            <a:r>
              <a:rPr lang="en-US" b="1" dirty="0" smtClean="0"/>
              <a:t>Murakkab </a:t>
            </a:r>
            <a:r>
              <a:rPr lang="en-US" b="1" dirty="0" err="1"/>
              <a:t>funksiyaning</a:t>
            </a:r>
            <a:r>
              <a:rPr lang="en-US" b="1" dirty="0"/>
              <a:t> </a:t>
            </a:r>
            <a:r>
              <a:rPr lang="en-US" b="1" dirty="0" err="1"/>
              <a:t>limiti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6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1955" t="42190" r="21795" b="16762"/>
          <a:stretch/>
        </p:blipFill>
        <p:spPr bwMode="auto">
          <a:xfrm>
            <a:off x="755576" y="1052736"/>
            <a:ext cx="7128792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613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6763"/>
            <a:ext cx="8352928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9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275" t="42474" r="22116" b="24459"/>
          <a:stretch/>
        </p:blipFill>
        <p:spPr bwMode="auto">
          <a:xfrm>
            <a:off x="467544" y="692696"/>
            <a:ext cx="7704856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13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86025"/>
            <a:ext cx="86201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9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985838"/>
            <a:ext cx="7505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22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04950"/>
            <a:ext cx="85248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64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1865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Toshmetov</a:t>
            </a:r>
            <a:r>
              <a:rPr lang="en-US" dirty="0"/>
              <a:t> O’., </a:t>
            </a:r>
            <a:r>
              <a:rPr lang="en-US" dirty="0" err="1"/>
              <a:t>Turgunbayev</a:t>
            </a:r>
            <a:r>
              <a:rPr lang="en-US" dirty="0"/>
              <a:t> R., </a:t>
            </a:r>
            <a:r>
              <a:rPr lang="en-US" dirty="0" err="1"/>
              <a:t>Saydamatov</a:t>
            </a:r>
            <a:r>
              <a:rPr lang="en-US" dirty="0"/>
              <a:t> E., </a:t>
            </a:r>
            <a:r>
              <a:rPr lang="en-US" dirty="0" err="1"/>
              <a:t>Madirimov</a:t>
            </a:r>
            <a:r>
              <a:rPr lang="en-US" dirty="0"/>
              <a:t> M. </a:t>
            </a:r>
            <a:r>
              <a:rPr lang="uz-Cyrl-UZ" dirty="0"/>
              <a:t>Matematik analiz I</a:t>
            </a:r>
            <a:r>
              <a:rPr lang="en-US" dirty="0"/>
              <a:t>-</a:t>
            </a:r>
            <a:r>
              <a:rPr lang="en-US" dirty="0" err="1"/>
              <a:t>qism</a:t>
            </a:r>
            <a:r>
              <a:rPr lang="en-US" dirty="0"/>
              <a:t>.</a:t>
            </a:r>
            <a:r>
              <a:rPr lang="uz-Cyrl-UZ" dirty="0"/>
              <a:t> T.: “</a:t>
            </a:r>
            <a:r>
              <a:rPr lang="en-US" dirty="0" err="1"/>
              <a:t>Extremum</a:t>
            </a:r>
            <a:r>
              <a:rPr lang="en-US" dirty="0"/>
              <a:t>-Press</a:t>
            </a:r>
            <a:r>
              <a:rPr lang="uz-Cyrl-UZ" dirty="0"/>
              <a:t>”</a:t>
            </a:r>
            <a:r>
              <a:rPr lang="en-US" dirty="0"/>
              <a:t>, 2015. </a:t>
            </a:r>
            <a:r>
              <a:rPr lang="en-US" dirty="0" smtClean="0"/>
              <a:t>-</a:t>
            </a:r>
            <a:r>
              <a:rPr lang="ru-RU" dirty="0" smtClean="0"/>
              <a:t>97-99</a:t>
            </a:r>
            <a:r>
              <a:rPr lang="en-US" dirty="0" smtClean="0"/>
              <a:t> </a:t>
            </a:r>
            <a:r>
              <a:rPr lang="en-US" dirty="0"/>
              <a:t>b.</a:t>
            </a:r>
            <a:br>
              <a:rPr lang="en-US" dirty="0"/>
            </a:br>
            <a:r>
              <a:rPr lang="en-US" dirty="0"/>
              <a:t>2. Claudia </a:t>
            </a:r>
            <a:r>
              <a:rPr lang="en-US" dirty="0" err="1"/>
              <a:t>Canuto</a:t>
            </a:r>
            <a:r>
              <a:rPr lang="en-US" dirty="0"/>
              <a:t>, Anita </a:t>
            </a:r>
            <a:r>
              <a:rPr lang="en-US" dirty="0" err="1"/>
              <a:t>Tabacco</a:t>
            </a:r>
            <a:r>
              <a:rPr lang="en-US" dirty="0"/>
              <a:t> Mathematical analysis. I. Springer-</a:t>
            </a:r>
            <a:r>
              <a:rPr lang="en-US" dirty="0" err="1"/>
              <a:t>Verlag</a:t>
            </a:r>
            <a:r>
              <a:rPr lang="en-US" dirty="0"/>
              <a:t>. Italia, Milan. 2008.-    </a:t>
            </a:r>
            <a:r>
              <a:rPr lang="ru-RU" dirty="0" smtClean="0"/>
              <a:t>96-102</a:t>
            </a:r>
            <a:r>
              <a:rPr lang="en-US" dirty="0" smtClean="0"/>
              <a:t>p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uz-Cyrl-UZ" dirty="0"/>
              <a:t>Xudayberganov G., Vorisov A., Mansurov X., Shoimqulov B. Matematik analizdan ma’ruzalar. I </a:t>
            </a:r>
            <a:r>
              <a:rPr lang="en-US" dirty="0"/>
              <a:t>T.:</a:t>
            </a:r>
            <a:r>
              <a:rPr lang="uz-Cyrl-UZ" dirty="0"/>
              <a:t>«Voris-nashriyot». 2010 y. </a:t>
            </a:r>
            <a:r>
              <a:rPr lang="uz-Cyrl-UZ" dirty="0" smtClean="0"/>
              <a:t>85</a:t>
            </a:r>
            <a:r>
              <a:rPr lang="en-US" dirty="0" smtClean="0"/>
              <a:t>–</a:t>
            </a:r>
            <a:r>
              <a:rPr lang="ru-RU" smtClean="0"/>
              <a:t>91</a:t>
            </a:r>
            <a:r>
              <a:rPr lang="en-US" smtClean="0"/>
              <a:t> </a:t>
            </a:r>
            <a:r>
              <a:rPr lang="en-US" dirty="0"/>
              <a:t>b.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74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12-Mavzu. Ikki funksiya yig’indisi, ko’paytmasi, bo’linmasining limiti. Murakkab funksiyaning limiti. </vt:lpstr>
      <vt:lpstr>                            REJA 1.Ikki funksiyaning yig’indisi va ayirmasining limiti 2.Ikki funksiyaning ko’paytmasi va bo’linmasining limiti 3.Murakkab funksiyaning limiti </vt:lpstr>
      <vt:lpstr> </vt:lpstr>
      <vt:lpstr> </vt:lpstr>
      <vt:lpstr> </vt:lpstr>
      <vt:lpstr> </vt:lpstr>
      <vt:lpstr> </vt:lpstr>
      <vt:lpstr> </vt:lpstr>
      <vt:lpstr>Foydalanilgan adabiyotlar 1. Toshmetov O’., Turgunbayev R., Saydamatov E., Madirimov M. Matematik analiz I-qism. T.: “Extremum-Press”, 2015. -97-99 b. 2. Claudia Canuto, Anita Tabacco Mathematical analysis. I. Springer-Verlag. Italia, Milan. 2008.-    96-102p. 3. Xudayberganov G., Vorisov A., Mansurov X., Shoimqulov B. Matematik analizdan ma’ruzalar. I T.:«Voris-nashriyot». 2010 y. 85–91 b.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15-Mavzu. Ikki funksiya yig’indisi, ko’paytmasi, bo’linmasining limiti. Murakkab funksiyaning limiti.</dc:title>
  <dc:creator>User</dc:creator>
  <cp:lastModifiedBy>UMK</cp:lastModifiedBy>
  <cp:revision>6</cp:revision>
  <dcterms:created xsi:type="dcterms:W3CDTF">2016-05-03T01:48:31Z</dcterms:created>
  <dcterms:modified xsi:type="dcterms:W3CDTF">2016-05-18T10:20:28Z</dcterms:modified>
</cp:coreProperties>
</file>