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1546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effectLst/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Monoton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funksiyaning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limiti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Ba’zi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limitlar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64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04867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408712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64704"/>
            <a:ext cx="5238750" cy="486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4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Foydalanilgan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adabiyotlar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Toshmetov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O’.,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Turgunbayev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R.,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Saydamatov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E.,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Madirimov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uz-Cyrl-UZ" sz="2800" dirty="0">
                <a:effectLst/>
                <a:latin typeface="Times New Roman" pitchFamily="18" charset="0"/>
                <a:cs typeface="Times New Roman" pitchFamily="18" charset="0"/>
              </a:rPr>
              <a:t>Matematik analiz 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Cyrl-UZ" sz="2800" dirty="0">
                <a:effectLst/>
                <a:latin typeface="Times New Roman" pitchFamily="18" charset="0"/>
                <a:cs typeface="Times New Roman" pitchFamily="18" charset="0"/>
              </a:rPr>
              <a:t> T.: “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Extremum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-Press</a:t>
            </a:r>
            <a:r>
              <a:rPr lang="uz-Cyrl-UZ" sz="2800" dirty="0"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2015.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78-84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2. Claudia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Canuto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Anita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Tabacco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Mathematical analysis. I. Springer-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 Italia, Milan. 2008.-   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105-109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z-Cyrl-UZ" sz="2800" dirty="0">
                <a:effectLst/>
                <a:latin typeface="Times New Roman" pitchFamily="18" charset="0"/>
                <a:cs typeface="Times New Roman" pitchFamily="18" charset="0"/>
              </a:rPr>
              <a:t>Xudayberganov G., Vorisov A., Mansurov X., Shoimqulov B. Matematik analizdan ma’ruzalar. I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T.:</a:t>
            </a:r>
            <a:r>
              <a:rPr lang="uz-Cyrl-UZ" sz="2800" dirty="0">
                <a:effectLst/>
                <a:latin typeface="Times New Roman" pitchFamily="18" charset="0"/>
                <a:cs typeface="Times New Roman" pitchFamily="18" charset="0"/>
              </a:rPr>
              <a:t>«Voris-nashriyot». 2010 y. </a:t>
            </a:r>
            <a:r>
              <a:rPr lang="uz-Cyrl-UZ" sz="2800" dirty="0" smtClean="0">
                <a:effectLst/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sz="28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01877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       REJA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Monoton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funksiyaning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limiti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Birinchi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limit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Ikkinchi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limit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955" t="24800" r="21314" b="14197"/>
          <a:stretch/>
        </p:blipFill>
        <p:spPr bwMode="auto">
          <a:xfrm>
            <a:off x="1619672" y="980728"/>
            <a:ext cx="698477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80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697"/>
            <a:ext cx="70580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42988" y="3501009"/>
            <a:ext cx="705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9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100"/>
            <a:ext cx="986509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6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44824"/>
            <a:ext cx="3096343" cy="272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736304" cy="331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596" t="34207" r="22116" b="8496"/>
          <a:stretch/>
        </p:blipFill>
        <p:spPr bwMode="auto">
          <a:xfrm>
            <a:off x="1979712" y="692696"/>
            <a:ext cx="6264695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635" t="21095" r="21314" b="12487"/>
          <a:stretch/>
        </p:blipFill>
        <p:spPr bwMode="auto">
          <a:xfrm>
            <a:off x="1547664" y="620688"/>
            <a:ext cx="6480720" cy="518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63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7936" r="21634" b="8496"/>
          <a:stretch/>
        </p:blipFill>
        <p:spPr bwMode="auto">
          <a:xfrm>
            <a:off x="1187624" y="692696"/>
            <a:ext cx="741682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9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</TotalTime>
  <Words>26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13-Mavzu. Monoton funksiyaning limiti. Ba’zi bir ajoyib limitlar. </vt:lpstr>
      <vt:lpstr>       REJA 1.Monoton funksiyaning limiti  2.Birinchi ajoyib limit 3.Ikkinchi ajoyib limit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Foydalanilgan adabiyotlar 1. Toshmetov O’., Turgunbayev R., Saydamatov E., Madirimov M. Matematik analiz I-qism. T.: “Extremum-Press”, 2015. -78-84b. 2. Claudia Canuto, Anita Tabacco Mathematical analysis. I. Springer-Verlag. Italia, Milan. 2008.-    105-109p. 3. Xudayberganov G., Vorisov A., Mansurov X., Shoimqulov B. Matematik analizdan ma’ruzalar. I T.:«Voris-nashriyot». 2010 y. 91–96 b.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UMK</cp:lastModifiedBy>
  <cp:revision>8</cp:revision>
  <dcterms:created xsi:type="dcterms:W3CDTF">2016-05-03T01:48:31Z</dcterms:created>
  <dcterms:modified xsi:type="dcterms:W3CDTF">2016-05-18T10:21:40Z</dcterms:modified>
</cp:coreProperties>
</file>