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584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17</a:t>
            </a:r>
            <a:r>
              <a:rPr lang="en-US" b="1" dirty="0" smtClean="0">
                <a:solidFill>
                  <a:schemeClr val="tx1"/>
                </a:solidFill>
              </a:rPr>
              <a:t>-</a:t>
            </a:r>
            <a:r>
              <a:rPr lang="en-US" b="1" dirty="0" err="1" smtClean="0">
                <a:solidFill>
                  <a:schemeClr val="tx1"/>
                </a:solidFill>
              </a:rPr>
              <a:t>Mavzu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Haqiqiy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ko’rsatkichli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daraja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Ko’rsatkichli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logarifmik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darajali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funksiyalar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ularning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xossalari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96964"/>
            <a:ext cx="7467600" cy="10494316"/>
          </a:xfrm>
        </p:spPr>
        <p:txBody>
          <a:bodyPr/>
          <a:lstStyle/>
          <a:p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Toshmetov</a:t>
            </a:r>
            <a:r>
              <a:rPr lang="en-US" dirty="0"/>
              <a:t> O’., </a:t>
            </a:r>
            <a:r>
              <a:rPr lang="en-US" dirty="0" err="1"/>
              <a:t>Turgunbayev</a:t>
            </a:r>
            <a:r>
              <a:rPr lang="en-US" dirty="0"/>
              <a:t> R., </a:t>
            </a:r>
            <a:r>
              <a:rPr lang="en-US" dirty="0" err="1"/>
              <a:t>Saydamatov</a:t>
            </a:r>
            <a:r>
              <a:rPr lang="en-US" dirty="0"/>
              <a:t> E., </a:t>
            </a:r>
            <a:r>
              <a:rPr lang="en-US" dirty="0" err="1"/>
              <a:t>Madirimov</a:t>
            </a:r>
            <a:r>
              <a:rPr lang="en-US" dirty="0"/>
              <a:t> M. </a:t>
            </a:r>
            <a:r>
              <a:rPr lang="uz-Cyrl-UZ" dirty="0"/>
              <a:t>Matematik analiz I</a:t>
            </a:r>
            <a:r>
              <a:rPr lang="en-US" dirty="0"/>
              <a:t>-</a:t>
            </a:r>
            <a:r>
              <a:rPr lang="en-US" dirty="0" err="1"/>
              <a:t>qism</a:t>
            </a:r>
            <a:r>
              <a:rPr lang="en-US" dirty="0"/>
              <a:t>.</a:t>
            </a:r>
            <a:r>
              <a:rPr lang="uz-Cyrl-UZ" dirty="0"/>
              <a:t> T.: “</a:t>
            </a:r>
            <a:r>
              <a:rPr lang="en-US" dirty="0" err="1"/>
              <a:t>Extremum</a:t>
            </a:r>
            <a:r>
              <a:rPr lang="en-US" dirty="0"/>
              <a:t>-Press</a:t>
            </a:r>
            <a:r>
              <a:rPr lang="uz-Cyrl-UZ" dirty="0"/>
              <a:t>”</a:t>
            </a:r>
            <a:r>
              <a:rPr lang="en-US" dirty="0"/>
              <a:t>, 2015. </a:t>
            </a:r>
            <a:r>
              <a:rPr lang="ru-RU" dirty="0"/>
              <a:t>-110-118 </a:t>
            </a:r>
            <a:r>
              <a:rPr lang="en-US" dirty="0"/>
              <a:t>b.</a:t>
            </a:r>
            <a:br>
              <a:rPr lang="en-US" dirty="0"/>
            </a:br>
            <a:r>
              <a:rPr lang="en-US" dirty="0"/>
              <a:t>2. Claudia </a:t>
            </a:r>
            <a:r>
              <a:rPr lang="en-US" dirty="0" err="1"/>
              <a:t>Canuto</a:t>
            </a:r>
            <a:r>
              <a:rPr lang="en-US" dirty="0"/>
              <a:t>, Anita </a:t>
            </a:r>
            <a:r>
              <a:rPr lang="en-US" dirty="0" err="1"/>
              <a:t>Tabacco</a:t>
            </a:r>
            <a:r>
              <a:rPr lang="en-US" dirty="0"/>
              <a:t> Mathematical analysis. I. Springer-</a:t>
            </a:r>
            <a:r>
              <a:rPr lang="en-US" dirty="0" err="1"/>
              <a:t>Verlag</a:t>
            </a:r>
            <a:r>
              <a:rPr lang="en-US" dirty="0"/>
              <a:t>. Italia, Milan. 2008.-    </a:t>
            </a:r>
            <a:r>
              <a:rPr lang="ru-RU" dirty="0"/>
              <a:t>48-56</a:t>
            </a:r>
            <a:r>
              <a:rPr lang="en-US" dirty="0"/>
              <a:t>p.</a:t>
            </a:r>
            <a:br>
              <a:rPr lang="en-US" dirty="0"/>
            </a:br>
            <a:r>
              <a:rPr lang="en-US" dirty="0"/>
              <a:t>3. </a:t>
            </a:r>
            <a:r>
              <a:rPr lang="uz-Cyrl-UZ" dirty="0"/>
              <a:t>Xudayberganov G., Vorisov A., Mansurov X., Shoimqulov B. Matematik analizdan ma’ruzalar. I </a:t>
            </a:r>
            <a:r>
              <a:rPr lang="en-US" dirty="0"/>
              <a:t>T.:</a:t>
            </a:r>
            <a:r>
              <a:rPr lang="uz-Cyrl-UZ" dirty="0"/>
              <a:t>«Voris-nashriyot». 2010 y. </a:t>
            </a:r>
            <a:r>
              <a:rPr lang="en-US" dirty="0"/>
              <a:t>– b.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44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63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REJA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Ko’rsatkichli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funksiya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xossalari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</a:t>
            </a:r>
            <a:r>
              <a:rPr lang="en-US" b="1" dirty="0" smtClean="0">
                <a:solidFill>
                  <a:schemeClr val="tx1"/>
                </a:solidFill>
              </a:rPr>
              <a:t>Logarifmik </a:t>
            </a:r>
            <a:r>
              <a:rPr lang="en-US" b="1" dirty="0" err="1">
                <a:solidFill>
                  <a:schemeClr val="tx1"/>
                </a:solidFill>
              </a:rPr>
              <a:t>funksiya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xossalari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</a:t>
            </a:r>
            <a:r>
              <a:rPr lang="en-US" b="1" dirty="0" smtClean="0">
                <a:solidFill>
                  <a:schemeClr val="tx1"/>
                </a:solidFill>
              </a:rPr>
              <a:t>Darajali </a:t>
            </a:r>
            <a:r>
              <a:rPr lang="en-US" b="1" dirty="0" err="1">
                <a:solidFill>
                  <a:schemeClr val="tx1"/>
                </a:solidFill>
              </a:rPr>
              <a:t>funksiya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xossalari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757" t="37343" r="21474" b="26739"/>
          <a:stretch/>
        </p:blipFill>
        <p:spPr bwMode="auto">
          <a:xfrm>
            <a:off x="395536" y="548680"/>
            <a:ext cx="784887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9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5900"/>
            <a:ext cx="64807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59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4519" t="26511" r="21635" b="10206"/>
          <a:stretch/>
        </p:blipFill>
        <p:spPr bwMode="auto">
          <a:xfrm>
            <a:off x="395536" y="404664"/>
            <a:ext cx="77048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42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888432" cy="254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3557" t="40479" r="21795" b="17902"/>
          <a:stretch/>
        </p:blipFill>
        <p:spPr bwMode="auto">
          <a:xfrm>
            <a:off x="107505" y="2733674"/>
            <a:ext cx="8496944" cy="3647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08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917" t="25370" r="21313" b="32156"/>
          <a:stretch/>
        </p:blipFill>
        <p:spPr bwMode="auto">
          <a:xfrm>
            <a:off x="611560" y="476672"/>
            <a:ext cx="741682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3529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3448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276" t="24514" r="22436" b="31016"/>
          <a:stretch/>
        </p:blipFill>
        <p:spPr bwMode="auto">
          <a:xfrm>
            <a:off x="683568" y="764704"/>
            <a:ext cx="7416823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3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</TotalTime>
  <Words>28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17-Mavzu. Haqiqiy ko’rsatkichli daraja. Ko’rsatkichli, logarifmik, darajali funksiyalar va ularning xossalari. </vt:lpstr>
      <vt:lpstr>                           REJA 1.Ko’rsatkichli funksiya va uning xossalari 2.Logarifmik funksiya va uning xossalari 3.Darajali funksiya va uning xossalari </vt:lpstr>
      <vt:lpstr> </vt:lpstr>
      <vt:lpstr> </vt:lpstr>
      <vt:lpstr> </vt:lpstr>
      <vt:lpstr> </vt:lpstr>
      <vt:lpstr> </vt:lpstr>
      <vt:lpstr> </vt:lpstr>
      <vt:lpstr>  </vt:lpstr>
      <vt:lpstr>Foydalanilgan adabiyotlar 1. Toshmetov O’., Turgunbayev R., Saydamatov E., Madirimov M. Matematik analiz I-qism. T.: “Extremum-Press”, 2015. -110-118 b. 2. Claudia Canuto, Anita Tabacco Mathematical analysis. I. Springer-Verlag. Italia, Milan. 2008.-    48-56p. 3. Xudayberganov G., Vorisov A., Mansurov X., Shoimqulov B. Matematik analizdan ma’ruzalar. I T.:«Voris-nashriyot». 2010 y. – b.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2016-05-02T01:30:52Z</dcterms:created>
  <dcterms:modified xsi:type="dcterms:W3CDTF">2016-05-18T05:52:03Z</dcterms:modified>
</cp:coreProperties>
</file>