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300" r:id="rId3"/>
    <p:sldId id="298" r:id="rId4"/>
    <p:sldId id="276" r:id="rId5"/>
    <p:sldId id="284" r:id="rId6"/>
    <p:sldId id="278" r:id="rId7"/>
    <p:sldId id="261" r:id="rId8"/>
    <p:sldId id="262" r:id="rId9"/>
    <p:sldId id="263" r:id="rId10"/>
    <p:sldId id="270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75" r:id="rId19"/>
    <p:sldId id="285" r:id="rId20"/>
    <p:sldId id="273" r:id="rId21"/>
    <p:sldId id="299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BFEFF"/>
    <a:srgbClr val="009BD2"/>
    <a:srgbClr val="D7CEFC"/>
    <a:srgbClr val="BACF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4" autoAdjust="0"/>
    <p:restoredTop sz="94624" autoAdjust="0"/>
  </p:normalViewPr>
  <p:slideViewPr>
    <p:cSldViewPr>
      <p:cViewPr varScale="1">
        <p:scale>
          <a:sx n="69" d="100"/>
          <a:sy n="69" d="100"/>
        </p:scale>
        <p:origin x="2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ADA59-65E7-4386-8B61-95A349A8CAD2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783113-32AD-487E-9313-BFF2B8EC18BC}">
      <dgm:prSet phldrT="[Текст]" custT="1"/>
      <dgm:spPr/>
      <dgm:t>
        <a:bodyPr/>
        <a:lstStyle/>
        <a:p>
          <a:r>
            <a:rPr lang="uz-Latn-UZ" sz="2000" dirty="0" smtClean="0"/>
            <a:t>AN</a:t>
          </a:r>
          <a:r>
            <a:rPr lang="uz-Latn-UZ" sz="2000" b="1" dirty="0" smtClean="0"/>
            <a:t>IQ INTEGRALLARNING  TATBIQLARI</a:t>
          </a:r>
          <a:endParaRPr lang="ru-RU" sz="2000" b="1" dirty="0"/>
        </a:p>
      </dgm:t>
    </dgm:pt>
    <dgm:pt modelId="{2B91C533-D65A-4EA6-84B2-2DDD0493864A}" type="parTrans" cxnId="{E41AB2A9-6603-4019-9EDB-2954D713CD0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A13F4A8-7A64-4F6F-935D-7935E12DA82C}" type="sibTrans" cxnId="{E41AB2A9-6603-4019-9EDB-2954D713CD0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8102AAD-B928-4BB1-A8E1-934353905F2D}">
      <dgm:prSet phldrT="[Текст]" custT="1"/>
      <dgm:spPr/>
      <dgm:t>
        <a:bodyPr/>
        <a:lstStyle/>
        <a:p>
          <a:r>
            <a:rPr lang="uz-Latn-UZ" sz="1600" b="1" dirty="0" smtClean="0"/>
            <a:t>YUZANI HISOBLASH  FORMULALARI</a:t>
          </a:r>
          <a:endParaRPr lang="ru-RU" sz="1600" b="1" dirty="0"/>
        </a:p>
      </dgm:t>
    </dgm:pt>
    <dgm:pt modelId="{3D6E492F-D01B-445E-AD00-CEB89C9CF014}" type="parTrans" cxnId="{5CA58BFA-69CF-4344-BA67-49246CE3F19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82B6DE8-6104-4319-B61F-CD7132AA350B}" type="sibTrans" cxnId="{5CA58BFA-69CF-4344-BA67-49246CE3F19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0974A29-F9E1-48B4-9961-55996B469BA5}">
      <dgm:prSet phldrT="[Текст]" custT="1"/>
      <dgm:spPr/>
      <dgm:t>
        <a:bodyPr/>
        <a:lstStyle/>
        <a:p>
          <a:r>
            <a:rPr lang="uz-Latn-UZ" sz="1400" b="1" dirty="0" smtClean="0"/>
            <a:t>QUTB KOORDINATALAR SISTEMASIDA FIGURANING YUZASINI  HISOBLASH</a:t>
          </a:r>
          <a:endParaRPr lang="ru-RU" sz="1400" b="1" dirty="0"/>
        </a:p>
      </dgm:t>
    </dgm:pt>
    <dgm:pt modelId="{AC01CF7D-BF67-4020-A1B2-B7BD3F842276}" type="parTrans" cxnId="{0D6DB684-A206-4B45-8C95-0BF2D97F473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A6FBF5C-247C-4B10-AB50-B19B318770AA}" type="sibTrans" cxnId="{0D6DB684-A206-4B45-8C95-0BF2D97F473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2DECF8B-7AE5-468B-A436-5C4437C70F61}">
      <dgm:prSet phldrT="[Текст]"/>
      <dgm:spPr/>
      <dgm:t>
        <a:bodyPr/>
        <a:lstStyle/>
        <a:p>
          <a:r>
            <a:rPr lang="uz-Latn-UZ" b="1" dirty="0" smtClean="0"/>
            <a:t>FAZOVIY JISM  HAJMINI  HISOBLASH</a:t>
          </a:r>
          <a:endParaRPr lang="ru-RU" b="1" dirty="0"/>
        </a:p>
      </dgm:t>
    </dgm:pt>
    <dgm:pt modelId="{D3879EBE-ACF1-4707-A925-15C625838667}" type="parTrans" cxnId="{89BCC950-E675-4EAB-B001-C20C408B490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4C0E04-3ADA-4E3C-B2B8-976FF16E445B}" type="sibTrans" cxnId="{89BCC950-E675-4EAB-B001-C20C408B490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1282A10-E25A-4954-93A3-6DFC89EC947B}">
      <dgm:prSet phldrT="[Текст]"/>
      <dgm:spPr/>
      <dgm:t>
        <a:bodyPr/>
        <a:lstStyle/>
        <a:p>
          <a:r>
            <a:rPr lang="uz-Latn-UZ" b="1" dirty="0" smtClean="0"/>
            <a:t>EGRI  CHIZIQ  YOYI UZUNLIGINI  HISOBLASH</a:t>
          </a:r>
          <a:endParaRPr lang="ru-RU" b="1" dirty="0"/>
        </a:p>
      </dgm:t>
    </dgm:pt>
    <dgm:pt modelId="{034BD1CF-4732-4AA3-B148-1991EB785307}" type="parTrans" cxnId="{FEA74D76-73FA-4C7B-B92D-2EED3B3EF72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DD64C0-A789-411A-BE4B-51F364B908B2}" type="sibTrans" cxnId="{FEA74D76-73FA-4C7B-B92D-2EED3B3EF72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D81058D-77FC-45B1-B449-C851F9A7B98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z-Latn-UZ" sz="2000" b="1" dirty="0" smtClean="0"/>
            <a:t>AYLANMA  SIRT  YUZINI  HISOBLASH </a:t>
          </a:r>
          <a:endParaRPr lang="ru-RU" sz="2000" b="1" dirty="0"/>
        </a:p>
      </dgm:t>
    </dgm:pt>
    <dgm:pt modelId="{EDC497FC-2DD8-496C-8D35-51CFB45CCCBA}" type="parTrans" cxnId="{2C809E64-E4E9-4F85-9DAF-B9059A3736F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711485A-8CF1-4532-A774-8906210BC707}" type="sibTrans" cxnId="{2C809E64-E4E9-4F85-9DAF-B9059A3736F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A29D593-08F9-4CA1-832E-1C09F91E5FFF}">
      <dgm:prSet custT="1"/>
      <dgm:spPr/>
      <dgm:t>
        <a:bodyPr/>
        <a:lstStyle/>
        <a:p>
          <a:r>
            <a:rPr lang="uz-Latn-UZ" sz="1400" b="1" dirty="0" smtClean="0"/>
            <a:t>ANIQ INTEGRALNING FIZIK  MASALALAR YECHISHGA TADBIQI</a:t>
          </a:r>
          <a:endParaRPr lang="ru-RU" sz="1400" b="1" dirty="0"/>
        </a:p>
      </dgm:t>
    </dgm:pt>
    <dgm:pt modelId="{6BB77F2F-06CF-47C5-8A7F-F218D9542602}" type="parTrans" cxnId="{6E39FBA0-A74E-489F-9371-01B281B9B7B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D36F631-744D-412E-8A9B-CBA22F6C7542}" type="sibTrans" cxnId="{6E39FBA0-A74E-489F-9371-01B281B9B7B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48861A5-F65C-4724-B674-B7E4438637C2}" type="pres">
      <dgm:prSet presAssocID="{CF8ADA59-65E7-4386-8B61-95A349A8CA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3D3BB8-5887-4445-BD91-8A749C77BCE8}" type="pres">
      <dgm:prSet presAssocID="{6B783113-32AD-487E-9313-BFF2B8EC18BC}" presName="centerShape" presStyleLbl="node0" presStyleIdx="0" presStyleCnt="1"/>
      <dgm:spPr/>
      <dgm:t>
        <a:bodyPr/>
        <a:lstStyle/>
        <a:p>
          <a:endParaRPr lang="ru-RU"/>
        </a:p>
      </dgm:t>
    </dgm:pt>
    <dgm:pt modelId="{147C211F-A91C-40BB-BD18-AABABBFD1BD4}" type="pres">
      <dgm:prSet presAssocID="{3D6E492F-D01B-445E-AD00-CEB89C9CF014}" presName="parTrans" presStyleLbl="sibTrans2D1" presStyleIdx="0" presStyleCnt="6"/>
      <dgm:spPr/>
      <dgm:t>
        <a:bodyPr/>
        <a:lstStyle/>
        <a:p>
          <a:endParaRPr lang="ru-RU"/>
        </a:p>
      </dgm:t>
    </dgm:pt>
    <dgm:pt modelId="{D2CE66CA-AFC8-4927-B08E-40DEF37B5EAA}" type="pres">
      <dgm:prSet presAssocID="{3D6E492F-D01B-445E-AD00-CEB89C9CF014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029D649-1BBB-41C6-A867-50BFDD1D4F2F}" type="pres">
      <dgm:prSet presAssocID="{78102AAD-B928-4BB1-A8E1-934353905F2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86788-7702-44D2-B939-7BA23909D128}" type="pres">
      <dgm:prSet presAssocID="{AC01CF7D-BF67-4020-A1B2-B7BD3F842276}" presName="parTrans" presStyleLbl="sibTrans2D1" presStyleIdx="1" presStyleCnt="6"/>
      <dgm:spPr/>
      <dgm:t>
        <a:bodyPr/>
        <a:lstStyle/>
        <a:p>
          <a:endParaRPr lang="ru-RU"/>
        </a:p>
      </dgm:t>
    </dgm:pt>
    <dgm:pt modelId="{54A871D6-ED0A-4173-9D2A-36FE077F2E12}" type="pres">
      <dgm:prSet presAssocID="{AC01CF7D-BF67-4020-A1B2-B7BD3F84227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DC6DC977-CBDC-4EA0-B48B-C5C7A37B6C35}" type="pres">
      <dgm:prSet presAssocID="{40974A29-F9E1-48B4-9961-55996B469B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79FB4-74CF-417B-B1A6-113A96AF96CD}" type="pres">
      <dgm:prSet presAssocID="{D3879EBE-ACF1-4707-A925-15C625838667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4954DC1-0C1E-4FD6-A610-42B3AC324F13}" type="pres">
      <dgm:prSet presAssocID="{D3879EBE-ACF1-4707-A925-15C625838667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920B1FC-BF2C-4BA3-9DC1-65A57A596D7D}" type="pres">
      <dgm:prSet presAssocID="{92DECF8B-7AE5-468B-A436-5C4437C70F6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09C80-ABA8-4D55-825A-B839B1AB3083}" type="pres">
      <dgm:prSet presAssocID="{034BD1CF-4732-4AA3-B148-1991EB785307}" presName="parTrans" presStyleLbl="sibTrans2D1" presStyleIdx="3" presStyleCnt="6"/>
      <dgm:spPr/>
      <dgm:t>
        <a:bodyPr/>
        <a:lstStyle/>
        <a:p>
          <a:endParaRPr lang="ru-RU"/>
        </a:p>
      </dgm:t>
    </dgm:pt>
    <dgm:pt modelId="{FBA70023-54AA-4EB8-9A67-CD3F082AD067}" type="pres">
      <dgm:prSet presAssocID="{034BD1CF-4732-4AA3-B148-1991EB78530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78D6667-CCEB-48FF-A538-4FF2C9B7489C}" type="pres">
      <dgm:prSet presAssocID="{A1282A10-E25A-4954-93A3-6DFC89EC94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DDEAC-1A56-421C-9E06-ABF02805D6C8}" type="pres">
      <dgm:prSet presAssocID="{EDC497FC-2DD8-496C-8D35-51CFB45CCCBA}" presName="parTrans" presStyleLbl="sibTrans2D1" presStyleIdx="4" presStyleCnt="6"/>
      <dgm:spPr/>
      <dgm:t>
        <a:bodyPr/>
        <a:lstStyle/>
        <a:p>
          <a:endParaRPr lang="ru-RU"/>
        </a:p>
      </dgm:t>
    </dgm:pt>
    <dgm:pt modelId="{451C9601-8A21-458A-9A5A-F86EF68A471B}" type="pres">
      <dgm:prSet presAssocID="{EDC497FC-2DD8-496C-8D35-51CFB45CCCBA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0E1D5D1C-84DB-4A7B-ABC3-36B41CAE9A1A}" type="pres">
      <dgm:prSet presAssocID="{4D81058D-77FC-45B1-B449-C851F9A7B98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E66DA-2F05-4330-952B-9D819F08AB2C}" type="pres">
      <dgm:prSet presAssocID="{6BB77F2F-06CF-47C5-8A7F-F218D954260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49433EB8-BC35-42DA-9CB3-BA3B8FB00143}" type="pres">
      <dgm:prSet presAssocID="{6BB77F2F-06CF-47C5-8A7F-F218D954260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4B9D8DE7-D40B-40F0-BF8E-78E046135DD2}" type="pres">
      <dgm:prSet presAssocID="{5A29D593-08F9-4CA1-832E-1C09F91E5FF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62E24D-31E6-4FA7-8841-3E6EA56CADA9}" type="presOf" srcId="{40974A29-F9E1-48B4-9961-55996B469BA5}" destId="{DC6DC977-CBDC-4EA0-B48B-C5C7A37B6C35}" srcOrd="0" destOrd="0" presId="urn:microsoft.com/office/officeart/2005/8/layout/radial5"/>
    <dgm:cxn modelId="{87ED67FF-87F7-4B73-A624-D2251532BD8B}" type="presOf" srcId="{A1282A10-E25A-4954-93A3-6DFC89EC947B}" destId="{A78D6667-CCEB-48FF-A538-4FF2C9B7489C}" srcOrd="0" destOrd="0" presId="urn:microsoft.com/office/officeart/2005/8/layout/radial5"/>
    <dgm:cxn modelId="{A6F3296F-1A2C-4880-8C31-60136B3C2988}" type="presOf" srcId="{D3879EBE-ACF1-4707-A925-15C625838667}" destId="{78479FB4-74CF-417B-B1A6-113A96AF96CD}" srcOrd="0" destOrd="0" presId="urn:microsoft.com/office/officeart/2005/8/layout/radial5"/>
    <dgm:cxn modelId="{0D6DB684-A206-4B45-8C95-0BF2D97F4736}" srcId="{6B783113-32AD-487E-9313-BFF2B8EC18BC}" destId="{40974A29-F9E1-48B4-9961-55996B469BA5}" srcOrd="1" destOrd="0" parTransId="{AC01CF7D-BF67-4020-A1B2-B7BD3F842276}" sibTransId="{6A6FBF5C-247C-4B10-AB50-B19B318770AA}"/>
    <dgm:cxn modelId="{2C809E64-E4E9-4F85-9DAF-B9059A3736F1}" srcId="{6B783113-32AD-487E-9313-BFF2B8EC18BC}" destId="{4D81058D-77FC-45B1-B449-C851F9A7B980}" srcOrd="4" destOrd="0" parTransId="{EDC497FC-2DD8-496C-8D35-51CFB45CCCBA}" sibTransId="{9711485A-8CF1-4532-A774-8906210BC707}"/>
    <dgm:cxn modelId="{69847DF2-90C6-47A5-8BD1-E0095B9A21FE}" type="presOf" srcId="{EDC497FC-2DD8-496C-8D35-51CFB45CCCBA}" destId="{802DDEAC-1A56-421C-9E06-ABF02805D6C8}" srcOrd="0" destOrd="0" presId="urn:microsoft.com/office/officeart/2005/8/layout/radial5"/>
    <dgm:cxn modelId="{A456185E-0E55-4CF7-BF25-28F12D6C0759}" type="presOf" srcId="{AC01CF7D-BF67-4020-A1B2-B7BD3F842276}" destId="{70186788-7702-44D2-B939-7BA23909D128}" srcOrd="0" destOrd="0" presId="urn:microsoft.com/office/officeart/2005/8/layout/radial5"/>
    <dgm:cxn modelId="{FD1DC1BF-2BAE-4DB4-BB8D-D341B656C7C6}" type="presOf" srcId="{EDC497FC-2DD8-496C-8D35-51CFB45CCCBA}" destId="{451C9601-8A21-458A-9A5A-F86EF68A471B}" srcOrd="1" destOrd="0" presId="urn:microsoft.com/office/officeart/2005/8/layout/radial5"/>
    <dgm:cxn modelId="{EF0D2795-97D8-4B9E-9749-CDD643E6664F}" type="presOf" srcId="{AC01CF7D-BF67-4020-A1B2-B7BD3F842276}" destId="{54A871D6-ED0A-4173-9D2A-36FE077F2E12}" srcOrd="1" destOrd="0" presId="urn:microsoft.com/office/officeart/2005/8/layout/radial5"/>
    <dgm:cxn modelId="{6900D76D-594B-4D24-9230-4CD541BAAE7D}" type="presOf" srcId="{5A29D593-08F9-4CA1-832E-1C09F91E5FFF}" destId="{4B9D8DE7-D40B-40F0-BF8E-78E046135DD2}" srcOrd="0" destOrd="0" presId="urn:microsoft.com/office/officeart/2005/8/layout/radial5"/>
    <dgm:cxn modelId="{6D75F627-CE9B-4880-96D1-BB08F4CC3889}" type="presOf" srcId="{6B783113-32AD-487E-9313-BFF2B8EC18BC}" destId="{E23D3BB8-5887-4445-BD91-8A749C77BCE8}" srcOrd="0" destOrd="0" presId="urn:microsoft.com/office/officeart/2005/8/layout/radial5"/>
    <dgm:cxn modelId="{E41AB2A9-6603-4019-9EDB-2954D713CD0D}" srcId="{CF8ADA59-65E7-4386-8B61-95A349A8CAD2}" destId="{6B783113-32AD-487E-9313-BFF2B8EC18BC}" srcOrd="0" destOrd="0" parTransId="{2B91C533-D65A-4EA6-84B2-2DDD0493864A}" sibTransId="{9A13F4A8-7A64-4F6F-935D-7935E12DA82C}"/>
    <dgm:cxn modelId="{6E39FBA0-A74E-489F-9371-01B281B9B7BB}" srcId="{6B783113-32AD-487E-9313-BFF2B8EC18BC}" destId="{5A29D593-08F9-4CA1-832E-1C09F91E5FFF}" srcOrd="5" destOrd="0" parTransId="{6BB77F2F-06CF-47C5-8A7F-F218D9542602}" sibTransId="{1D36F631-744D-412E-8A9B-CBA22F6C7542}"/>
    <dgm:cxn modelId="{1694E8C8-1862-41F4-B581-7CF15E74EA20}" type="presOf" srcId="{D3879EBE-ACF1-4707-A925-15C625838667}" destId="{74954DC1-0C1E-4FD6-A610-42B3AC324F13}" srcOrd="1" destOrd="0" presId="urn:microsoft.com/office/officeart/2005/8/layout/radial5"/>
    <dgm:cxn modelId="{80CD9D18-6757-447B-A7D5-17D823081A4E}" type="presOf" srcId="{CF8ADA59-65E7-4386-8B61-95A349A8CAD2}" destId="{F48861A5-F65C-4724-B674-B7E4438637C2}" srcOrd="0" destOrd="0" presId="urn:microsoft.com/office/officeart/2005/8/layout/radial5"/>
    <dgm:cxn modelId="{47BBC2A0-C0E7-4056-8743-8EED17199CFC}" type="presOf" srcId="{4D81058D-77FC-45B1-B449-C851F9A7B980}" destId="{0E1D5D1C-84DB-4A7B-ABC3-36B41CAE9A1A}" srcOrd="0" destOrd="0" presId="urn:microsoft.com/office/officeart/2005/8/layout/radial5"/>
    <dgm:cxn modelId="{DD21CA1F-2A81-41EF-A4FF-744E636A0A7D}" type="presOf" srcId="{034BD1CF-4732-4AA3-B148-1991EB785307}" destId="{BC709C80-ABA8-4D55-825A-B839B1AB3083}" srcOrd="0" destOrd="0" presId="urn:microsoft.com/office/officeart/2005/8/layout/radial5"/>
    <dgm:cxn modelId="{89BCC950-E675-4EAB-B001-C20C408B4900}" srcId="{6B783113-32AD-487E-9313-BFF2B8EC18BC}" destId="{92DECF8B-7AE5-468B-A436-5C4437C70F61}" srcOrd="2" destOrd="0" parTransId="{D3879EBE-ACF1-4707-A925-15C625838667}" sibTransId="{FD4C0E04-3ADA-4E3C-B2B8-976FF16E445B}"/>
    <dgm:cxn modelId="{616A7862-4831-4C30-9F31-6C1BEEE6E90F}" type="presOf" srcId="{3D6E492F-D01B-445E-AD00-CEB89C9CF014}" destId="{147C211F-A91C-40BB-BD18-AABABBFD1BD4}" srcOrd="0" destOrd="0" presId="urn:microsoft.com/office/officeart/2005/8/layout/radial5"/>
    <dgm:cxn modelId="{DF0D0D9B-E7E1-4DA9-A994-D302EE11AFBD}" type="presOf" srcId="{3D6E492F-D01B-445E-AD00-CEB89C9CF014}" destId="{D2CE66CA-AFC8-4927-B08E-40DEF37B5EAA}" srcOrd="1" destOrd="0" presId="urn:microsoft.com/office/officeart/2005/8/layout/radial5"/>
    <dgm:cxn modelId="{2BD7A882-5B30-4BCF-9102-9B20344122FF}" type="presOf" srcId="{92DECF8B-7AE5-468B-A436-5C4437C70F61}" destId="{6920B1FC-BF2C-4BA3-9DC1-65A57A596D7D}" srcOrd="0" destOrd="0" presId="urn:microsoft.com/office/officeart/2005/8/layout/radial5"/>
    <dgm:cxn modelId="{2F077791-A28E-4B3C-800C-C31E4827C92C}" type="presOf" srcId="{034BD1CF-4732-4AA3-B148-1991EB785307}" destId="{FBA70023-54AA-4EB8-9A67-CD3F082AD067}" srcOrd="1" destOrd="0" presId="urn:microsoft.com/office/officeart/2005/8/layout/radial5"/>
    <dgm:cxn modelId="{F74AF643-5DC7-44D5-B916-89AAE8ACEAC6}" type="presOf" srcId="{6BB77F2F-06CF-47C5-8A7F-F218D9542602}" destId="{825E66DA-2F05-4330-952B-9D819F08AB2C}" srcOrd="0" destOrd="0" presId="urn:microsoft.com/office/officeart/2005/8/layout/radial5"/>
    <dgm:cxn modelId="{5CA58BFA-69CF-4344-BA67-49246CE3F19F}" srcId="{6B783113-32AD-487E-9313-BFF2B8EC18BC}" destId="{78102AAD-B928-4BB1-A8E1-934353905F2D}" srcOrd="0" destOrd="0" parTransId="{3D6E492F-D01B-445E-AD00-CEB89C9CF014}" sibTransId="{E82B6DE8-6104-4319-B61F-CD7132AA350B}"/>
    <dgm:cxn modelId="{FEA74D76-73FA-4C7B-B92D-2EED3B3EF72A}" srcId="{6B783113-32AD-487E-9313-BFF2B8EC18BC}" destId="{A1282A10-E25A-4954-93A3-6DFC89EC947B}" srcOrd="3" destOrd="0" parTransId="{034BD1CF-4732-4AA3-B148-1991EB785307}" sibTransId="{23DD64C0-A789-411A-BE4B-51F364B908B2}"/>
    <dgm:cxn modelId="{9BFC0AB4-0D8C-4030-9DA6-70FE1E151598}" type="presOf" srcId="{78102AAD-B928-4BB1-A8E1-934353905F2D}" destId="{7029D649-1BBB-41C6-A867-50BFDD1D4F2F}" srcOrd="0" destOrd="0" presId="urn:microsoft.com/office/officeart/2005/8/layout/radial5"/>
    <dgm:cxn modelId="{925415A9-5293-4C57-AC6E-B75B67365938}" type="presOf" srcId="{6BB77F2F-06CF-47C5-8A7F-F218D9542602}" destId="{49433EB8-BC35-42DA-9CB3-BA3B8FB00143}" srcOrd="1" destOrd="0" presId="urn:microsoft.com/office/officeart/2005/8/layout/radial5"/>
    <dgm:cxn modelId="{616F04BB-D2F6-4BDE-A0B6-72CF6133EFFF}" type="presParOf" srcId="{F48861A5-F65C-4724-B674-B7E4438637C2}" destId="{E23D3BB8-5887-4445-BD91-8A749C77BCE8}" srcOrd="0" destOrd="0" presId="urn:microsoft.com/office/officeart/2005/8/layout/radial5"/>
    <dgm:cxn modelId="{20C856DC-3C33-46DA-A934-8C7EF6E8C1CB}" type="presParOf" srcId="{F48861A5-F65C-4724-B674-B7E4438637C2}" destId="{147C211F-A91C-40BB-BD18-AABABBFD1BD4}" srcOrd="1" destOrd="0" presId="urn:microsoft.com/office/officeart/2005/8/layout/radial5"/>
    <dgm:cxn modelId="{17D69D2A-DED2-483C-8BFD-4F5664100BDA}" type="presParOf" srcId="{147C211F-A91C-40BB-BD18-AABABBFD1BD4}" destId="{D2CE66CA-AFC8-4927-B08E-40DEF37B5EAA}" srcOrd="0" destOrd="0" presId="urn:microsoft.com/office/officeart/2005/8/layout/radial5"/>
    <dgm:cxn modelId="{D276D0A0-0D29-448A-8206-5DFBF946053D}" type="presParOf" srcId="{F48861A5-F65C-4724-B674-B7E4438637C2}" destId="{7029D649-1BBB-41C6-A867-50BFDD1D4F2F}" srcOrd="2" destOrd="0" presId="urn:microsoft.com/office/officeart/2005/8/layout/radial5"/>
    <dgm:cxn modelId="{F1DC63AD-56A2-4E49-9F71-9D3885C3A285}" type="presParOf" srcId="{F48861A5-F65C-4724-B674-B7E4438637C2}" destId="{70186788-7702-44D2-B939-7BA23909D128}" srcOrd="3" destOrd="0" presId="urn:microsoft.com/office/officeart/2005/8/layout/radial5"/>
    <dgm:cxn modelId="{93358BA2-F52A-462F-8EAA-A245D5BD4BB1}" type="presParOf" srcId="{70186788-7702-44D2-B939-7BA23909D128}" destId="{54A871D6-ED0A-4173-9D2A-36FE077F2E12}" srcOrd="0" destOrd="0" presId="urn:microsoft.com/office/officeart/2005/8/layout/radial5"/>
    <dgm:cxn modelId="{C75D5BA5-8198-4307-972C-3A6C7D9CDF37}" type="presParOf" srcId="{F48861A5-F65C-4724-B674-B7E4438637C2}" destId="{DC6DC977-CBDC-4EA0-B48B-C5C7A37B6C35}" srcOrd="4" destOrd="0" presId="urn:microsoft.com/office/officeart/2005/8/layout/radial5"/>
    <dgm:cxn modelId="{AAAF323D-BE69-4D62-B0D8-80FC62FF68DC}" type="presParOf" srcId="{F48861A5-F65C-4724-B674-B7E4438637C2}" destId="{78479FB4-74CF-417B-B1A6-113A96AF96CD}" srcOrd="5" destOrd="0" presId="urn:microsoft.com/office/officeart/2005/8/layout/radial5"/>
    <dgm:cxn modelId="{620234B1-4238-4E24-859E-5B166FE02664}" type="presParOf" srcId="{78479FB4-74CF-417B-B1A6-113A96AF96CD}" destId="{74954DC1-0C1E-4FD6-A610-42B3AC324F13}" srcOrd="0" destOrd="0" presId="urn:microsoft.com/office/officeart/2005/8/layout/radial5"/>
    <dgm:cxn modelId="{A2BD06D4-2BA1-4B52-BA58-7D399B3508B5}" type="presParOf" srcId="{F48861A5-F65C-4724-B674-B7E4438637C2}" destId="{6920B1FC-BF2C-4BA3-9DC1-65A57A596D7D}" srcOrd="6" destOrd="0" presId="urn:microsoft.com/office/officeart/2005/8/layout/radial5"/>
    <dgm:cxn modelId="{B6B3E137-C376-42EB-85D7-D534CC48B069}" type="presParOf" srcId="{F48861A5-F65C-4724-B674-B7E4438637C2}" destId="{BC709C80-ABA8-4D55-825A-B839B1AB3083}" srcOrd="7" destOrd="0" presId="urn:microsoft.com/office/officeart/2005/8/layout/radial5"/>
    <dgm:cxn modelId="{80F59384-55B5-445F-B3A2-ECD81F4328E3}" type="presParOf" srcId="{BC709C80-ABA8-4D55-825A-B839B1AB3083}" destId="{FBA70023-54AA-4EB8-9A67-CD3F082AD067}" srcOrd="0" destOrd="0" presId="urn:microsoft.com/office/officeart/2005/8/layout/radial5"/>
    <dgm:cxn modelId="{DCFB3893-D772-4201-8515-1691A8C24E4B}" type="presParOf" srcId="{F48861A5-F65C-4724-B674-B7E4438637C2}" destId="{A78D6667-CCEB-48FF-A538-4FF2C9B7489C}" srcOrd="8" destOrd="0" presId="urn:microsoft.com/office/officeart/2005/8/layout/radial5"/>
    <dgm:cxn modelId="{5C4C38A8-6314-4EE8-A6DE-ACBE3711AE44}" type="presParOf" srcId="{F48861A5-F65C-4724-B674-B7E4438637C2}" destId="{802DDEAC-1A56-421C-9E06-ABF02805D6C8}" srcOrd="9" destOrd="0" presId="urn:microsoft.com/office/officeart/2005/8/layout/radial5"/>
    <dgm:cxn modelId="{7117328D-5BD2-4B8E-BF3F-1C950900CC30}" type="presParOf" srcId="{802DDEAC-1A56-421C-9E06-ABF02805D6C8}" destId="{451C9601-8A21-458A-9A5A-F86EF68A471B}" srcOrd="0" destOrd="0" presId="urn:microsoft.com/office/officeart/2005/8/layout/radial5"/>
    <dgm:cxn modelId="{6D6A3561-881F-411F-ABEA-8DA4D16689AE}" type="presParOf" srcId="{F48861A5-F65C-4724-B674-B7E4438637C2}" destId="{0E1D5D1C-84DB-4A7B-ABC3-36B41CAE9A1A}" srcOrd="10" destOrd="0" presId="urn:microsoft.com/office/officeart/2005/8/layout/radial5"/>
    <dgm:cxn modelId="{E0AEF2D8-1010-4016-8D1C-D91CA9D63F21}" type="presParOf" srcId="{F48861A5-F65C-4724-B674-B7E4438637C2}" destId="{825E66DA-2F05-4330-952B-9D819F08AB2C}" srcOrd="11" destOrd="0" presId="urn:microsoft.com/office/officeart/2005/8/layout/radial5"/>
    <dgm:cxn modelId="{F4810274-59CE-479E-8EF3-677E7A537BA7}" type="presParOf" srcId="{825E66DA-2F05-4330-952B-9D819F08AB2C}" destId="{49433EB8-BC35-42DA-9CB3-BA3B8FB00143}" srcOrd="0" destOrd="0" presId="urn:microsoft.com/office/officeart/2005/8/layout/radial5"/>
    <dgm:cxn modelId="{FAA4E486-E683-4D07-89AC-3AC9E9389D6E}" type="presParOf" srcId="{F48861A5-F65C-4724-B674-B7E4438637C2}" destId="{4B9D8DE7-D40B-40F0-BF8E-78E046135DD2}" srcOrd="12" destOrd="0" presId="urn:microsoft.com/office/officeart/2005/8/layout/radial5"/>
  </dgm:cxnLst>
  <dgm:bg>
    <a:solidFill>
      <a:schemeClr val="accent6">
        <a:lumMod val="20000"/>
        <a:lumOff val="80000"/>
      </a:schemeClr>
    </a:solidFill>
  </dgm:bg>
  <dgm:whole>
    <a:ln>
      <a:solidFill>
        <a:schemeClr val="bg1">
          <a:lumMod val="8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C0DB5-A948-4404-8792-0FD1229E6B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F8401FB0-6B49-456A-90D5-07C7C6E58EAC}">
      <dgm:prSet phldrT="[Текст]" phldr="1"/>
      <dgm:spPr/>
      <dgm:t>
        <a:bodyPr/>
        <a:lstStyle/>
        <a:p>
          <a:endParaRPr lang="ru-RU" dirty="0"/>
        </a:p>
      </dgm:t>
    </dgm:pt>
    <dgm:pt modelId="{88991F89-56B4-461A-80E9-7277F1498B1E}" type="parTrans" cxnId="{11CCA4DC-1FF3-467A-9299-BC575188F08A}">
      <dgm:prSet/>
      <dgm:spPr/>
      <dgm:t>
        <a:bodyPr/>
        <a:lstStyle/>
        <a:p>
          <a:endParaRPr lang="ru-RU"/>
        </a:p>
      </dgm:t>
    </dgm:pt>
    <dgm:pt modelId="{434C9FA9-6469-4E86-BA09-2B40BBB31AF8}" type="sibTrans" cxnId="{11CCA4DC-1FF3-467A-9299-BC575188F08A}">
      <dgm:prSet/>
      <dgm:spPr/>
      <dgm:t>
        <a:bodyPr/>
        <a:lstStyle/>
        <a:p>
          <a:endParaRPr lang="ru-RU"/>
        </a:p>
      </dgm:t>
    </dgm:pt>
    <dgm:pt modelId="{C77FEC8F-BF0F-437B-B275-C40B9CA9B12A}">
      <dgm:prSet phldrT="[Текст]" phldr="1"/>
      <dgm:spPr/>
      <dgm:t>
        <a:bodyPr/>
        <a:lstStyle/>
        <a:p>
          <a:endParaRPr lang="ru-RU" dirty="0"/>
        </a:p>
      </dgm:t>
    </dgm:pt>
    <dgm:pt modelId="{F2389F8C-537C-4628-BAA6-64910F974A0A}" type="parTrans" cxnId="{BCFA33AA-326D-41F7-94FD-78F46D421052}">
      <dgm:prSet/>
      <dgm:spPr/>
      <dgm:t>
        <a:bodyPr/>
        <a:lstStyle/>
        <a:p>
          <a:endParaRPr lang="ru-RU"/>
        </a:p>
      </dgm:t>
    </dgm:pt>
    <dgm:pt modelId="{D31E218D-50A3-482F-8589-40720D1E0B26}" type="sibTrans" cxnId="{BCFA33AA-326D-41F7-94FD-78F46D421052}">
      <dgm:prSet/>
      <dgm:spPr/>
      <dgm:t>
        <a:bodyPr/>
        <a:lstStyle/>
        <a:p>
          <a:endParaRPr lang="ru-RU"/>
        </a:p>
      </dgm:t>
    </dgm:pt>
    <dgm:pt modelId="{9D330BF2-6826-47BB-AF20-C730B9ADD386}">
      <dgm:prSet phldrT="[Текст]" phldr="1"/>
      <dgm:spPr/>
      <dgm:t>
        <a:bodyPr/>
        <a:lstStyle/>
        <a:p>
          <a:endParaRPr lang="ru-RU" dirty="0"/>
        </a:p>
      </dgm:t>
    </dgm:pt>
    <dgm:pt modelId="{3123745D-0989-486B-9995-C38D7DE19032}" type="parTrans" cxnId="{2D6F4BAC-452A-4169-8F9F-5D0908F9252C}">
      <dgm:prSet/>
      <dgm:spPr/>
      <dgm:t>
        <a:bodyPr/>
        <a:lstStyle/>
        <a:p>
          <a:endParaRPr lang="ru-RU"/>
        </a:p>
      </dgm:t>
    </dgm:pt>
    <dgm:pt modelId="{A0CB8DCB-0457-4D14-B02E-21B8237E319C}" type="sibTrans" cxnId="{2D6F4BAC-452A-4169-8F9F-5D0908F9252C}">
      <dgm:prSet/>
      <dgm:spPr/>
      <dgm:t>
        <a:bodyPr/>
        <a:lstStyle/>
        <a:p>
          <a:endParaRPr lang="ru-RU"/>
        </a:p>
      </dgm:t>
    </dgm:pt>
    <dgm:pt modelId="{7DAC10EB-9857-4CB4-BC19-A1F9EB12B0B1}">
      <dgm:prSet phldrT="[Текст]" phldr="1"/>
      <dgm:spPr/>
      <dgm:t>
        <a:bodyPr/>
        <a:lstStyle/>
        <a:p>
          <a:endParaRPr lang="ru-RU" dirty="0"/>
        </a:p>
      </dgm:t>
    </dgm:pt>
    <dgm:pt modelId="{CBF4909E-3893-4572-A8FF-7B1350981920}" type="parTrans" cxnId="{EBFECE96-747E-4317-8C43-6ABECD6BDBA6}">
      <dgm:prSet/>
      <dgm:spPr/>
      <dgm:t>
        <a:bodyPr/>
        <a:lstStyle/>
        <a:p>
          <a:endParaRPr lang="ru-RU"/>
        </a:p>
      </dgm:t>
    </dgm:pt>
    <dgm:pt modelId="{D43F192A-D334-4649-A007-48E142E3F8F8}" type="sibTrans" cxnId="{EBFECE96-747E-4317-8C43-6ABECD6BDBA6}">
      <dgm:prSet/>
      <dgm:spPr/>
      <dgm:t>
        <a:bodyPr/>
        <a:lstStyle/>
        <a:p>
          <a:endParaRPr lang="ru-RU"/>
        </a:p>
      </dgm:t>
    </dgm:pt>
    <dgm:pt modelId="{1B4CF371-0C31-445E-AF67-0128FDBD0FC8}">
      <dgm:prSet phldrT="[Текст]" phldr="1"/>
      <dgm:spPr/>
      <dgm:t>
        <a:bodyPr/>
        <a:lstStyle/>
        <a:p>
          <a:endParaRPr lang="ru-RU" dirty="0"/>
        </a:p>
      </dgm:t>
    </dgm:pt>
    <dgm:pt modelId="{846C7E15-432A-4B11-B591-5D7AAA39D970}" type="parTrans" cxnId="{891053CB-FB10-4FBD-A50E-805EE485E7F8}">
      <dgm:prSet/>
      <dgm:spPr/>
      <dgm:t>
        <a:bodyPr/>
        <a:lstStyle/>
        <a:p>
          <a:endParaRPr lang="ru-RU"/>
        </a:p>
      </dgm:t>
    </dgm:pt>
    <dgm:pt modelId="{34117F60-0D2B-4E49-AC41-D5F91BD99DD7}" type="sibTrans" cxnId="{891053CB-FB10-4FBD-A50E-805EE485E7F8}">
      <dgm:prSet/>
      <dgm:spPr/>
      <dgm:t>
        <a:bodyPr/>
        <a:lstStyle/>
        <a:p>
          <a:endParaRPr lang="ru-RU"/>
        </a:p>
      </dgm:t>
    </dgm:pt>
    <dgm:pt modelId="{D1CBDA42-B908-4B30-898C-E73E8F15BC8A}">
      <dgm:prSet phldrT="[Текст]" phldr="1"/>
      <dgm:spPr/>
      <dgm:t>
        <a:bodyPr/>
        <a:lstStyle/>
        <a:p>
          <a:endParaRPr lang="ru-RU" dirty="0"/>
        </a:p>
      </dgm:t>
    </dgm:pt>
    <dgm:pt modelId="{BF549BA9-0906-4F96-9078-6949621BAE37}" type="parTrans" cxnId="{236B05D1-5900-4891-8B88-B090220317D2}">
      <dgm:prSet/>
      <dgm:spPr/>
      <dgm:t>
        <a:bodyPr/>
        <a:lstStyle/>
        <a:p>
          <a:endParaRPr lang="ru-RU"/>
        </a:p>
      </dgm:t>
    </dgm:pt>
    <dgm:pt modelId="{4528381E-D35B-442D-A39B-40F73EDAD4D8}" type="sibTrans" cxnId="{236B05D1-5900-4891-8B88-B090220317D2}">
      <dgm:prSet/>
      <dgm:spPr/>
      <dgm:t>
        <a:bodyPr/>
        <a:lstStyle/>
        <a:p>
          <a:endParaRPr lang="ru-RU"/>
        </a:p>
      </dgm:t>
    </dgm:pt>
    <dgm:pt modelId="{EA740C35-2005-452C-9765-523C490A5003}">
      <dgm:prSet phldrT="[Текст]" phldr="1"/>
      <dgm:spPr/>
      <dgm:t>
        <a:bodyPr/>
        <a:lstStyle/>
        <a:p>
          <a:endParaRPr lang="ru-RU" dirty="0"/>
        </a:p>
      </dgm:t>
    </dgm:pt>
    <dgm:pt modelId="{D3A32959-A0F3-4F35-B528-5791A432D2D0}" type="parTrans" cxnId="{F2B7A050-4998-4BF8-B86E-A3E8423C2C74}">
      <dgm:prSet/>
      <dgm:spPr/>
      <dgm:t>
        <a:bodyPr/>
        <a:lstStyle/>
        <a:p>
          <a:endParaRPr lang="ru-RU"/>
        </a:p>
      </dgm:t>
    </dgm:pt>
    <dgm:pt modelId="{A926390A-EA90-4E5E-BA88-1C69A67117F1}" type="sibTrans" cxnId="{F2B7A050-4998-4BF8-B86E-A3E8423C2C74}">
      <dgm:prSet/>
      <dgm:spPr/>
      <dgm:t>
        <a:bodyPr/>
        <a:lstStyle/>
        <a:p>
          <a:endParaRPr lang="ru-RU"/>
        </a:p>
      </dgm:t>
    </dgm:pt>
    <dgm:pt modelId="{7BFE6801-F6DD-4544-9716-CCF35AAD59FB}">
      <dgm:prSet phldrT="[Текст]" phldr="1"/>
      <dgm:spPr/>
      <dgm:t>
        <a:bodyPr/>
        <a:lstStyle/>
        <a:p>
          <a:endParaRPr lang="ru-RU" dirty="0"/>
        </a:p>
      </dgm:t>
    </dgm:pt>
    <dgm:pt modelId="{9E9CD6A2-A4F3-445E-9693-FD73EE03F658}" type="parTrans" cxnId="{5F56F4EC-9667-42E5-B91E-A71D59A13E77}">
      <dgm:prSet/>
      <dgm:spPr/>
      <dgm:t>
        <a:bodyPr/>
        <a:lstStyle/>
        <a:p>
          <a:endParaRPr lang="ru-RU"/>
        </a:p>
      </dgm:t>
    </dgm:pt>
    <dgm:pt modelId="{736AA28F-5A79-4EE9-AB31-97AEFC799F3B}" type="sibTrans" cxnId="{5F56F4EC-9667-42E5-B91E-A71D59A13E77}">
      <dgm:prSet/>
      <dgm:spPr/>
      <dgm:t>
        <a:bodyPr/>
        <a:lstStyle/>
        <a:p>
          <a:endParaRPr lang="ru-RU"/>
        </a:p>
      </dgm:t>
    </dgm:pt>
    <dgm:pt modelId="{81F7AA90-F473-4CCD-BFD4-852FEC9678FF}">
      <dgm:prSet phldrT="[Текст]" phldr="1"/>
      <dgm:spPr/>
      <dgm:t>
        <a:bodyPr/>
        <a:lstStyle/>
        <a:p>
          <a:endParaRPr lang="ru-RU" dirty="0"/>
        </a:p>
      </dgm:t>
    </dgm:pt>
    <dgm:pt modelId="{086B47F7-0A45-409C-848B-34B33A2D8123}" type="parTrans" cxnId="{5A601B22-142F-456D-B8C7-2B77A8AA7D72}">
      <dgm:prSet/>
      <dgm:spPr/>
      <dgm:t>
        <a:bodyPr/>
        <a:lstStyle/>
        <a:p>
          <a:endParaRPr lang="ru-RU"/>
        </a:p>
      </dgm:t>
    </dgm:pt>
    <dgm:pt modelId="{8A25C4DC-95AB-4FA6-AE3A-6BEDFE65D309}" type="sibTrans" cxnId="{5A601B22-142F-456D-B8C7-2B77A8AA7D72}">
      <dgm:prSet/>
      <dgm:spPr/>
      <dgm:t>
        <a:bodyPr/>
        <a:lstStyle/>
        <a:p>
          <a:endParaRPr lang="ru-RU"/>
        </a:p>
      </dgm:t>
    </dgm:pt>
    <dgm:pt modelId="{381CE69D-53A6-4B45-8BDE-59B1D4AACF29}" type="pres">
      <dgm:prSet presAssocID="{DC1C0DB5-A948-4404-8792-0FD1229E6B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92522-EE7C-4BD4-B7A5-35E8F7428890}" type="pres">
      <dgm:prSet presAssocID="{F8401FB0-6B49-456A-90D5-07C7C6E58EAC}" presName="composite" presStyleCnt="0"/>
      <dgm:spPr/>
    </dgm:pt>
    <dgm:pt modelId="{FAD6218D-5E24-47A3-851F-F7CE21C5A55B}" type="pres">
      <dgm:prSet presAssocID="{F8401FB0-6B49-456A-90D5-07C7C6E58EA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2A637-F6FB-4162-AD18-C92AF462F92B}" type="pres">
      <dgm:prSet presAssocID="{F8401FB0-6B49-456A-90D5-07C7C6E58EA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010FC-9EFA-49D0-AC8F-2378A2569427}" type="pres">
      <dgm:prSet presAssocID="{434C9FA9-6469-4E86-BA09-2B40BBB31AF8}" presName="sp" presStyleCnt="0"/>
      <dgm:spPr/>
    </dgm:pt>
    <dgm:pt modelId="{D7646556-DB2C-4B61-984C-C25F1151BF8E}" type="pres">
      <dgm:prSet presAssocID="{7DAC10EB-9857-4CB4-BC19-A1F9EB12B0B1}" presName="composite" presStyleCnt="0"/>
      <dgm:spPr/>
    </dgm:pt>
    <dgm:pt modelId="{F28F1E48-F1BE-461D-BD7F-A81A05DFAB6B}" type="pres">
      <dgm:prSet presAssocID="{7DAC10EB-9857-4CB4-BC19-A1F9EB12B0B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31F55-5D99-41A4-8B7F-87D86E0C31A9}" type="pres">
      <dgm:prSet presAssocID="{7DAC10EB-9857-4CB4-BC19-A1F9EB12B0B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75542-3AE7-4A28-ACE8-01A36A57587A}" type="pres">
      <dgm:prSet presAssocID="{D43F192A-D334-4649-A007-48E142E3F8F8}" presName="sp" presStyleCnt="0"/>
      <dgm:spPr/>
    </dgm:pt>
    <dgm:pt modelId="{2E7DDAB9-F50E-4BA2-8400-B3E14D82E442}" type="pres">
      <dgm:prSet presAssocID="{EA740C35-2005-452C-9765-523C490A5003}" presName="composite" presStyleCnt="0"/>
      <dgm:spPr/>
    </dgm:pt>
    <dgm:pt modelId="{260EDC37-9419-4103-A063-7EBEEF82FDD6}" type="pres">
      <dgm:prSet presAssocID="{EA740C35-2005-452C-9765-523C490A50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05998C-918D-497F-AF42-5504D2BD99AA}" type="pres">
      <dgm:prSet presAssocID="{EA740C35-2005-452C-9765-523C490A50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EECEC-44B5-4FBF-85B1-CD0C0C1EBBE8}" type="presOf" srcId="{7BFE6801-F6DD-4544-9716-CCF35AAD59FB}" destId="{3905998C-918D-497F-AF42-5504D2BD99AA}" srcOrd="0" destOrd="0" presId="urn:microsoft.com/office/officeart/2005/8/layout/chevron2"/>
    <dgm:cxn modelId="{FB6CBB40-B9B1-4DFF-931B-945E94325B65}" type="presOf" srcId="{F8401FB0-6B49-456A-90D5-07C7C6E58EAC}" destId="{FAD6218D-5E24-47A3-851F-F7CE21C5A55B}" srcOrd="0" destOrd="0" presId="urn:microsoft.com/office/officeart/2005/8/layout/chevron2"/>
    <dgm:cxn modelId="{AC96C255-941A-4EC8-8C07-89D1B71F4C4A}" type="presOf" srcId="{C77FEC8F-BF0F-437B-B275-C40B9CA9B12A}" destId="{92B2A637-F6FB-4162-AD18-C92AF462F92B}" srcOrd="0" destOrd="0" presId="urn:microsoft.com/office/officeart/2005/8/layout/chevron2"/>
    <dgm:cxn modelId="{8833FFA8-540D-452D-8F6D-F61C03C90A0D}" type="presOf" srcId="{81F7AA90-F473-4CCD-BFD4-852FEC9678FF}" destId="{3905998C-918D-497F-AF42-5504D2BD99AA}" srcOrd="0" destOrd="1" presId="urn:microsoft.com/office/officeart/2005/8/layout/chevron2"/>
    <dgm:cxn modelId="{2D6F4BAC-452A-4169-8F9F-5D0908F9252C}" srcId="{F8401FB0-6B49-456A-90D5-07C7C6E58EAC}" destId="{9D330BF2-6826-47BB-AF20-C730B9ADD386}" srcOrd="1" destOrd="0" parTransId="{3123745D-0989-486B-9995-C38D7DE19032}" sibTransId="{A0CB8DCB-0457-4D14-B02E-21B8237E319C}"/>
    <dgm:cxn modelId="{236B05D1-5900-4891-8B88-B090220317D2}" srcId="{7DAC10EB-9857-4CB4-BC19-A1F9EB12B0B1}" destId="{D1CBDA42-B908-4B30-898C-E73E8F15BC8A}" srcOrd="1" destOrd="0" parTransId="{BF549BA9-0906-4F96-9078-6949621BAE37}" sibTransId="{4528381E-D35B-442D-A39B-40F73EDAD4D8}"/>
    <dgm:cxn modelId="{11CCA4DC-1FF3-467A-9299-BC575188F08A}" srcId="{DC1C0DB5-A948-4404-8792-0FD1229E6B8F}" destId="{F8401FB0-6B49-456A-90D5-07C7C6E58EAC}" srcOrd="0" destOrd="0" parTransId="{88991F89-56B4-461A-80E9-7277F1498B1E}" sibTransId="{434C9FA9-6469-4E86-BA09-2B40BBB31AF8}"/>
    <dgm:cxn modelId="{8A4DE092-C453-4A98-B3B1-19C992BEE303}" type="presOf" srcId="{1B4CF371-0C31-445E-AF67-0128FDBD0FC8}" destId="{BA831F55-5D99-41A4-8B7F-87D86E0C31A9}" srcOrd="0" destOrd="0" presId="urn:microsoft.com/office/officeart/2005/8/layout/chevron2"/>
    <dgm:cxn modelId="{3564018B-3B2A-4A3E-A286-3EC5536EA4F7}" type="presOf" srcId="{7DAC10EB-9857-4CB4-BC19-A1F9EB12B0B1}" destId="{F28F1E48-F1BE-461D-BD7F-A81A05DFAB6B}" srcOrd="0" destOrd="0" presId="urn:microsoft.com/office/officeart/2005/8/layout/chevron2"/>
    <dgm:cxn modelId="{2C11464C-212C-436A-B1FB-4AEE9DA80DF4}" type="presOf" srcId="{9D330BF2-6826-47BB-AF20-C730B9ADD386}" destId="{92B2A637-F6FB-4162-AD18-C92AF462F92B}" srcOrd="0" destOrd="1" presId="urn:microsoft.com/office/officeart/2005/8/layout/chevron2"/>
    <dgm:cxn modelId="{F2B7A050-4998-4BF8-B86E-A3E8423C2C74}" srcId="{DC1C0DB5-A948-4404-8792-0FD1229E6B8F}" destId="{EA740C35-2005-452C-9765-523C490A5003}" srcOrd="2" destOrd="0" parTransId="{D3A32959-A0F3-4F35-B528-5791A432D2D0}" sibTransId="{A926390A-EA90-4E5E-BA88-1C69A67117F1}"/>
    <dgm:cxn modelId="{B904069B-10EB-4CCA-AAD0-1A5ED52338A7}" type="presOf" srcId="{EA740C35-2005-452C-9765-523C490A5003}" destId="{260EDC37-9419-4103-A063-7EBEEF82FDD6}" srcOrd="0" destOrd="0" presId="urn:microsoft.com/office/officeart/2005/8/layout/chevron2"/>
    <dgm:cxn modelId="{91CA3930-614C-4A44-B351-FA403B38269C}" type="presOf" srcId="{D1CBDA42-B908-4B30-898C-E73E8F15BC8A}" destId="{BA831F55-5D99-41A4-8B7F-87D86E0C31A9}" srcOrd="0" destOrd="1" presId="urn:microsoft.com/office/officeart/2005/8/layout/chevron2"/>
    <dgm:cxn modelId="{EBFECE96-747E-4317-8C43-6ABECD6BDBA6}" srcId="{DC1C0DB5-A948-4404-8792-0FD1229E6B8F}" destId="{7DAC10EB-9857-4CB4-BC19-A1F9EB12B0B1}" srcOrd="1" destOrd="0" parTransId="{CBF4909E-3893-4572-A8FF-7B1350981920}" sibTransId="{D43F192A-D334-4649-A007-48E142E3F8F8}"/>
    <dgm:cxn modelId="{BCFA33AA-326D-41F7-94FD-78F46D421052}" srcId="{F8401FB0-6B49-456A-90D5-07C7C6E58EAC}" destId="{C77FEC8F-BF0F-437B-B275-C40B9CA9B12A}" srcOrd="0" destOrd="0" parTransId="{F2389F8C-537C-4628-BAA6-64910F974A0A}" sibTransId="{D31E218D-50A3-482F-8589-40720D1E0B26}"/>
    <dgm:cxn modelId="{5F56F4EC-9667-42E5-B91E-A71D59A13E77}" srcId="{EA740C35-2005-452C-9765-523C490A5003}" destId="{7BFE6801-F6DD-4544-9716-CCF35AAD59FB}" srcOrd="0" destOrd="0" parTransId="{9E9CD6A2-A4F3-445E-9693-FD73EE03F658}" sibTransId="{736AA28F-5A79-4EE9-AB31-97AEFC799F3B}"/>
    <dgm:cxn modelId="{9F42C6F0-F689-449A-BC06-C1CCD621EE17}" type="presOf" srcId="{DC1C0DB5-A948-4404-8792-0FD1229E6B8F}" destId="{381CE69D-53A6-4B45-8BDE-59B1D4AACF29}" srcOrd="0" destOrd="0" presId="urn:microsoft.com/office/officeart/2005/8/layout/chevron2"/>
    <dgm:cxn modelId="{891053CB-FB10-4FBD-A50E-805EE485E7F8}" srcId="{7DAC10EB-9857-4CB4-BC19-A1F9EB12B0B1}" destId="{1B4CF371-0C31-445E-AF67-0128FDBD0FC8}" srcOrd="0" destOrd="0" parTransId="{846C7E15-432A-4B11-B591-5D7AAA39D970}" sibTransId="{34117F60-0D2B-4E49-AC41-D5F91BD99DD7}"/>
    <dgm:cxn modelId="{5A601B22-142F-456D-B8C7-2B77A8AA7D72}" srcId="{EA740C35-2005-452C-9765-523C490A5003}" destId="{81F7AA90-F473-4CCD-BFD4-852FEC9678FF}" srcOrd="1" destOrd="0" parTransId="{086B47F7-0A45-409C-848B-34B33A2D8123}" sibTransId="{8A25C4DC-95AB-4FA6-AE3A-6BEDFE65D309}"/>
    <dgm:cxn modelId="{3C6A451F-D9C7-42A5-A728-EC031CD94DBF}" type="presParOf" srcId="{381CE69D-53A6-4B45-8BDE-59B1D4AACF29}" destId="{7D092522-EE7C-4BD4-B7A5-35E8F7428890}" srcOrd="0" destOrd="0" presId="urn:microsoft.com/office/officeart/2005/8/layout/chevron2"/>
    <dgm:cxn modelId="{893C283B-28F9-4A57-9042-FC2E0B907EC3}" type="presParOf" srcId="{7D092522-EE7C-4BD4-B7A5-35E8F7428890}" destId="{FAD6218D-5E24-47A3-851F-F7CE21C5A55B}" srcOrd="0" destOrd="0" presId="urn:microsoft.com/office/officeart/2005/8/layout/chevron2"/>
    <dgm:cxn modelId="{C4D8BBF6-D409-4143-9900-AB6CAB348326}" type="presParOf" srcId="{7D092522-EE7C-4BD4-B7A5-35E8F7428890}" destId="{92B2A637-F6FB-4162-AD18-C92AF462F92B}" srcOrd="1" destOrd="0" presId="urn:microsoft.com/office/officeart/2005/8/layout/chevron2"/>
    <dgm:cxn modelId="{84E69D66-C586-4975-8AD7-B8874ED41F8B}" type="presParOf" srcId="{381CE69D-53A6-4B45-8BDE-59B1D4AACF29}" destId="{DEC010FC-9EFA-49D0-AC8F-2378A2569427}" srcOrd="1" destOrd="0" presId="urn:microsoft.com/office/officeart/2005/8/layout/chevron2"/>
    <dgm:cxn modelId="{5B860845-9C22-445E-8DD8-3FF1403A24AC}" type="presParOf" srcId="{381CE69D-53A6-4B45-8BDE-59B1D4AACF29}" destId="{D7646556-DB2C-4B61-984C-C25F1151BF8E}" srcOrd="2" destOrd="0" presId="urn:microsoft.com/office/officeart/2005/8/layout/chevron2"/>
    <dgm:cxn modelId="{8B31C4BE-01B0-4A87-BE3C-7E0CD42857C7}" type="presParOf" srcId="{D7646556-DB2C-4B61-984C-C25F1151BF8E}" destId="{F28F1E48-F1BE-461D-BD7F-A81A05DFAB6B}" srcOrd="0" destOrd="0" presId="urn:microsoft.com/office/officeart/2005/8/layout/chevron2"/>
    <dgm:cxn modelId="{7ED5497C-917F-4BFC-87FF-3A0E2F84C10D}" type="presParOf" srcId="{D7646556-DB2C-4B61-984C-C25F1151BF8E}" destId="{BA831F55-5D99-41A4-8B7F-87D86E0C31A9}" srcOrd="1" destOrd="0" presId="urn:microsoft.com/office/officeart/2005/8/layout/chevron2"/>
    <dgm:cxn modelId="{25E2E23E-5DA5-441C-B001-9B04AB7A3654}" type="presParOf" srcId="{381CE69D-53A6-4B45-8BDE-59B1D4AACF29}" destId="{E7675542-3AE7-4A28-ACE8-01A36A57587A}" srcOrd="3" destOrd="0" presId="urn:microsoft.com/office/officeart/2005/8/layout/chevron2"/>
    <dgm:cxn modelId="{95934CD5-34B4-45D5-A004-F3325ACEF951}" type="presParOf" srcId="{381CE69D-53A6-4B45-8BDE-59B1D4AACF29}" destId="{2E7DDAB9-F50E-4BA2-8400-B3E14D82E442}" srcOrd="4" destOrd="0" presId="urn:microsoft.com/office/officeart/2005/8/layout/chevron2"/>
    <dgm:cxn modelId="{4111127D-B7AA-41F1-8958-B4A4871C0752}" type="presParOf" srcId="{2E7DDAB9-F50E-4BA2-8400-B3E14D82E442}" destId="{260EDC37-9419-4103-A063-7EBEEF82FDD6}" srcOrd="0" destOrd="0" presId="urn:microsoft.com/office/officeart/2005/8/layout/chevron2"/>
    <dgm:cxn modelId="{BAD56172-06BB-4132-AF77-F3BAAB8E27A0}" type="presParOf" srcId="{2E7DDAB9-F50E-4BA2-8400-B3E14D82E442}" destId="{3905998C-918D-497F-AF42-5504D2BD99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37ECA-CE9C-46B8-BACD-B596A88D6E80}" type="doc">
      <dgm:prSet loTypeId="urn:microsoft.com/office/officeart/2005/8/layout/vProcess5" loCatId="process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C2ACC7CE-C8C5-48CF-8FA4-DC0BE608DFA8}">
      <dgm:prSet phldrT="[Текст]"/>
      <dgm:spPr/>
      <dgm:t>
        <a:bodyPr/>
        <a:lstStyle/>
        <a:p>
          <a:r>
            <a:rPr lang="uz-Latn-UZ" smtClean="0"/>
            <a:t>Aniq  integralni hisoblash  nima uchun kerak</a:t>
          </a:r>
          <a:r>
            <a:rPr lang="ru-RU" smtClean="0"/>
            <a:t>?</a:t>
          </a:r>
          <a:endParaRPr lang="ru-RU" dirty="0"/>
        </a:p>
      </dgm:t>
    </dgm:pt>
    <dgm:pt modelId="{E2271F86-D046-4D0B-9D52-1D4BE08D9C7C}" type="parTrans" cxnId="{C84D40E4-7510-4A0C-A1CC-E4BB153F9191}">
      <dgm:prSet/>
      <dgm:spPr/>
      <dgm:t>
        <a:bodyPr/>
        <a:lstStyle/>
        <a:p>
          <a:endParaRPr lang="ru-RU"/>
        </a:p>
      </dgm:t>
    </dgm:pt>
    <dgm:pt modelId="{C1F2DF36-7C0D-4BE1-9A09-0D6EBF17EEE6}" type="sibTrans" cxnId="{C84D40E4-7510-4A0C-A1CC-E4BB153F9191}">
      <dgm:prSet/>
      <dgm:spPr/>
      <dgm:t>
        <a:bodyPr/>
        <a:lstStyle/>
        <a:p>
          <a:endParaRPr lang="ru-RU"/>
        </a:p>
      </dgm:t>
    </dgm:pt>
    <dgm:pt modelId="{56DDF5A9-F528-4596-8CE2-9371CD2DE97C}">
      <dgm:prSet phldrT="[Текст]"/>
      <dgm:spPr/>
      <dgm:t>
        <a:bodyPr/>
        <a:lstStyle/>
        <a:p>
          <a:r>
            <a:rPr lang="uz-Latn-UZ" smtClean="0"/>
            <a:t>Aylanma sirt yuzasini  hisoblash uchun. </a:t>
          </a:r>
          <a:endParaRPr lang="ru-RU" dirty="0"/>
        </a:p>
      </dgm:t>
    </dgm:pt>
    <dgm:pt modelId="{0AD7090F-655C-426A-B2F7-7040EAA828D9}" type="parTrans" cxnId="{D58ED30C-4CD7-4700-9497-481C31FA6DDC}">
      <dgm:prSet/>
      <dgm:spPr/>
      <dgm:t>
        <a:bodyPr/>
        <a:lstStyle/>
        <a:p>
          <a:endParaRPr lang="ru-RU"/>
        </a:p>
      </dgm:t>
    </dgm:pt>
    <dgm:pt modelId="{1A203280-2C5F-4C49-8A04-DA2F5C139FA0}" type="sibTrans" cxnId="{D58ED30C-4CD7-4700-9497-481C31FA6DDC}">
      <dgm:prSet/>
      <dgm:spPr/>
      <dgm:t>
        <a:bodyPr/>
        <a:lstStyle/>
        <a:p>
          <a:endParaRPr lang="ru-RU"/>
        </a:p>
      </dgm:t>
    </dgm:pt>
    <dgm:pt modelId="{7AE6B2EA-54B4-4D8B-9F85-CD7500F59055}">
      <dgm:prSet phldrT="[Текст]"/>
      <dgm:spPr/>
      <dgm:t>
        <a:bodyPr/>
        <a:lstStyle/>
        <a:p>
          <a:r>
            <a:rPr lang="uz-Latn-UZ" smtClean="0"/>
            <a:t>Aylanma  sirt  yuzasini hisoblash  nima uchun kerak</a:t>
          </a:r>
          <a:r>
            <a:rPr lang="ru-RU" smtClean="0"/>
            <a:t>?</a:t>
          </a:r>
          <a:endParaRPr lang="ru-RU" dirty="0"/>
        </a:p>
      </dgm:t>
    </dgm:pt>
    <dgm:pt modelId="{B4AD3074-709D-45DA-B56E-451189255917}" type="sibTrans" cxnId="{A0668C76-CA04-4ABE-912E-85EA3621C163}">
      <dgm:prSet/>
      <dgm:spPr/>
      <dgm:t>
        <a:bodyPr/>
        <a:lstStyle/>
        <a:p>
          <a:endParaRPr lang="ru-RU"/>
        </a:p>
      </dgm:t>
    </dgm:pt>
    <dgm:pt modelId="{762DBEED-65C0-47A5-8FEA-31257CC92BC7}" type="parTrans" cxnId="{A0668C76-CA04-4ABE-912E-85EA3621C163}">
      <dgm:prSet/>
      <dgm:spPr/>
      <dgm:t>
        <a:bodyPr/>
        <a:lstStyle/>
        <a:p>
          <a:endParaRPr lang="ru-RU"/>
        </a:p>
      </dgm:t>
    </dgm:pt>
    <dgm:pt modelId="{814B759B-DAD1-4E7D-AC6B-D4149602B3D3}">
      <dgm:prSet/>
      <dgm:spPr/>
      <dgm:t>
        <a:bodyPr/>
        <a:lstStyle/>
        <a:p>
          <a:r>
            <a:rPr lang="uz-Latn-UZ" dirty="0" smtClean="0"/>
            <a:t>............</a:t>
          </a:r>
          <a:endParaRPr lang="ru-RU" dirty="0"/>
        </a:p>
      </dgm:t>
    </dgm:pt>
    <dgm:pt modelId="{3112303A-7EC4-42DC-B49B-DCDA6FB9129A}" type="parTrans" cxnId="{54D57139-C3C4-470A-B9C3-A393CC50AD87}">
      <dgm:prSet/>
      <dgm:spPr/>
      <dgm:t>
        <a:bodyPr/>
        <a:lstStyle/>
        <a:p>
          <a:endParaRPr lang="ru-RU"/>
        </a:p>
      </dgm:t>
    </dgm:pt>
    <dgm:pt modelId="{BABF2F5D-6D9E-4191-BA63-E68FC720EC86}" type="sibTrans" cxnId="{54D57139-C3C4-470A-B9C3-A393CC50AD87}">
      <dgm:prSet/>
      <dgm:spPr/>
      <dgm:t>
        <a:bodyPr/>
        <a:lstStyle/>
        <a:p>
          <a:endParaRPr lang="ru-RU"/>
        </a:p>
      </dgm:t>
    </dgm:pt>
    <dgm:pt modelId="{74CA6225-3866-43A8-9198-6B67A2327182}">
      <dgm:prSet/>
      <dgm:spPr/>
      <dgm:t>
        <a:bodyPr/>
        <a:lstStyle/>
        <a:p>
          <a:endParaRPr lang="ru-RU" dirty="0"/>
        </a:p>
      </dgm:t>
    </dgm:pt>
    <dgm:pt modelId="{9C0633DD-2A93-4160-ADE0-BBDBF38762D7}" type="parTrans" cxnId="{FC4F743D-8A25-4FD4-99DB-47E206A4DFCA}">
      <dgm:prSet/>
      <dgm:spPr/>
      <dgm:t>
        <a:bodyPr/>
        <a:lstStyle/>
        <a:p>
          <a:endParaRPr lang="ru-RU"/>
        </a:p>
      </dgm:t>
    </dgm:pt>
    <dgm:pt modelId="{176B964F-4D29-4B63-9BE0-53897857A966}" type="sibTrans" cxnId="{FC4F743D-8A25-4FD4-99DB-47E206A4DFCA}">
      <dgm:prSet/>
      <dgm:spPr/>
      <dgm:t>
        <a:bodyPr/>
        <a:lstStyle/>
        <a:p>
          <a:endParaRPr lang="ru-RU"/>
        </a:p>
      </dgm:t>
    </dgm:pt>
    <dgm:pt modelId="{0BAA95E8-0F5B-45F0-8310-E5B5940A77BA}" type="pres">
      <dgm:prSet presAssocID="{97837ECA-CE9C-46B8-BACD-B596A88D6E8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C78B27-627B-47F5-98D3-7033808D23B4}" type="pres">
      <dgm:prSet presAssocID="{97837ECA-CE9C-46B8-BACD-B596A88D6E8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079732F-B842-4BB4-BF3E-B7E1F180642B}" type="pres">
      <dgm:prSet presAssocID="{97837ECA-CE9C-46B8-BACD-B596A88D6E80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41CC9-4F5C-4EDC-A539-65777A094A79}" type="pres">
      <dgm:prSet presAssocID="{97837ECA-CE9C-46B8-BACD-B596A88D6E8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6B97F-5355-4DC4-B7F2-B8B38BBC71A5}" type="pres">
      <dgm:prSet presAssocID="{97837ECA-CE9C-46B8-BACD-B596A88D6E8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B548B-6229-430E-894E-A715FF8FE607}" type="pres">
      <dgm:prSet presAssocID="{97837ECA-CE9C-46B8-BACD-B596A88D6E80}" presName="FiveNodes_4" presStyleLbl="node1" presStyleIdx="3" presStyleCnt="5" custLinFactNeighborX="933" custLinFactNeighborY="-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2D1D3-51AB-4F5C-BD6C-AD58645C9A62}" type="pres">
      <dgm:prSet presAssocID="{97837ECA-CE9C-46B8-BACD-B596A88D6E8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0E8C7-F459-4B68-B053-89D4ECD22911}" type="pres">
      <dgm:prSet presAssocID="{97837ECA-CE9C-46B8-BACD-B596A88D6E8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B1F35-CB34-458D-BAE4-ABD0AA75E91C}" type="pres">
      <dgm:prSet presAssocID="{97837ECA-CE9C-46B8-BACD-B596A88D6E8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06F67-DB98-431A-AEE1-7E7945E964B8}" type="pres">
      <dgm:prSet presAssocID="{97837ECA-CE9C-46B8-BACD-B596A88D6E8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A169A-DF67-42B5-ADD0-F6E2346A566F}" type="pres">
      <dgm:prSet presAssocID="{97837ECA-CE9C-46B8-BACD-B596A88D6E8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A9C5F-D0D9-4BFC-9C9B-FEA115C50797}" type="pres">
      <dgm:prSet presAssocID="{97837ECA-CE9C-46B8-BACD-B596A88D6E8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A0436-43FC-445D-9E7A-B69FDC741D3E}" type="pres">
      <dgm:prSet presAssocID="{97837ECA-CE9C-46B8-BACD-B596A88D6E8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BA844-9D50-4E41-A939-ECDA349743CD}" type="pres">
      <dgm:prSet presAssocID="{97837ECA-CE9C-46B8-BACD-B596A88D6E8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8D45C-714B-4331-ACC1-252BEC73969B}" type="pres">
      <dgm:prSet presAssocID="{97837ECA-CE9C-46B8-BACD-B596A88D6E8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BAA54-9563-4956-8FBB-80C4EB1C54C3}" type="pres">
      <dgm:prSet presAssocID="{97837ECA-CE9C-46B8-BACD-B596A88D6E8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03AFE-EF59-477B-96DC-BD1E7C404D9B}" type="presOf" srcId="{C2ACC7CE-C8C5-48CF-8FA4-DC0BE608DFA8}" destId="{5079732F-B842-4BB4-BF3E-B7E1F180642B}" srcOrd="0" destOrd="0" presId="urn:microsoft.com/office/officeart/2005/8/layout/vProcess5"/>
    <dgm:cxn modelId="{D58ED30C-4CD7-4700-9497-481C31FA6DDC}" srcId="{97837ECA-CE9C-46B8-BACD-B596A88D6E80}" destId="{56DDF5A9-F528-4596-8CE2-9371CD2DE97C}" srcOrd="1" destOrd="0" parTransId="{0AD7090F-655C-426A-B2F7-7040EAA828D9}" sibTransId="{1A203280-2C5F-4C49-8A04-DA2F5C139FA0}"/>
    <dgm:cxn modelId="{2B4CBCA5-D7AD-45DE-BB97-60F37894C3D9}" type="presOf" srcId="{C2ACC7CE-C8C5-48CF-8FA4-DC0BE608DFA8}" destId="{CFBA9C5F-D0D9-4BFC-9C9B-FEA115C50797}" srcOrd="1" destOrd="0" presId="urn:microsoft.com/office/officeart/2005/8/layout/vProcess5"/>
    <dgm:cxn modelId="{F12B8F9E-6158-4061-9AC1-35E6776A9D2E}" type="presOf" srcId="{C1F2DF36-7C0D-4BE1-9A09-0D6EBF17EEE6}" destId="{38B0E8C7-F459-4B68-B053-89D4ECD22911}" srcOrd="0" destOrd="0" presId="urn:microsoft.com/office/officeart/2005/8/layout/vProcess5"/>
    <dgm:cxn modelId="{54D57139-C3C4-470A-B9C3-A393CC50AD87}" srcId="{97837ECA-CE9C-46B8-BACD-B596A88D6E80}" destId="{814B759B-DAD1-4E7D-AC6B-D4149602B3D3}" srcOrd="3" destOrd="0" parTransId="{3112303A-7EC4-42DC-B49B-DCDA6FB9129A}" sibTransId="{BABF2F5D-6D9E-4191-BA63-E68FC720EC86}"/>
    <dgm:cxn modelId="{C84D40E4-7510-4A0C-A1CC-E4BB153F9191}" srcId="{97837ECA-CE9C-46B8-BACD-B596A88D6E80}" destId="{C2ACC7CE-C8C5-48CF-8FA4-DC0BE608DFA8}" srcOrd="0" destOrd="0" parTransId="{E2271F86-D046-4D0B-9D52-1D4BE08D9C7C}" sibTransId="{C1F2DF36-7C0D-4BE1-9A09-0D6EBF17EEE6}"/>
    <dgm:cxn modelId="{E4F01D1F-885D-4927-803B-4D69BCAC981A}" type="presOf" srcId="{1A203280-2C5F-4C49-8A04-DA2F5C139FA0}" destId="{538B1F35-CB34-458D-BAE4-ABD0AA75E91C}" srcOrd="0" destOrd="0" presId="urn:microsoft.com/office/officeart/2005/8/layout/vProcess5"/>
    <dgm:cxn modelId="{39BEF9A5-EE32-4C27-92ED-F527A8B04906}" type="presOf" srcId="{74CA6225-3866-43A8-9198-6B67A2327182}" destId="{4D9BAA54-9563-4956-8FBB-80C4EB1C54C3}" srcOrd="1" destOrd="0" presId="urn:microsoft.com/office/officeart/2005/8/layout/vProcess5"/>
    <dgm:cxn modelId="{3AD38824-8B3E-40FC-82C6-F4CFFEB6BCF0}" type="presOf" srcId="{814B759B-DAD1-4E7D-AC6B-D4149602B3D3}" destId="{72F8D45C-714B-4331-ACC1-252BEC73969B}" srcOrd="1" destOrd="0" presId="urn:microsoft.com/office/officeart/2005/8/layout/vProcess5"/>
    <dgm:cxn modelId="{BCC89E07-88DD-4B33-AFAC-98EC6467F130}" type="presOf" srcId="{56DDF5A9-F528-4596-8CE2-9371CD2DE97C}" destId="{EFC41CC9-4F5C-4EDC-A539-65777A094A79}" srcOrd="0" destOrd="0" presId="urn:microsoft.com/office/officeart/2005/8/layout/vProcess5"/>
    <dgm:cxn modelId="{FC4F743D-8A25-4FD4-99DB-47E206A4DFCA}" srcId="{97837ECA-CE9C-46B8-BACD-B596A88D6E80}" destId="{74CA6225-3866-43A8-9198-6B67A2327182}" srcOrd="4" destOrd="0" parTransId="{9C0633DD-2A93-4160-ADE0-BBDBF38762D7}" sibTransId="{176B964F-4D29-4B63-9BE0-53897857A966}"/>
    <dgm:cxn modelId="{925D3EA7-D1D8-48FA-A28B-894273706E62}" type="presOf" srcId="{B4AD3074-709D-45DA-B56E-451189255917}" destId="{A3A06F67-DB98-431A-AEE1-7E7945E964B8}" srcOrd="0" destOrd="0" presId="urn:microsoft.com/office/officeart/2005/8/layout/vProcess5"/>
    <dgm:cxn modelId="{8CA8B1DD-2EEA-4686-BCA9-8212E80D0509}" type="presOf" srcId="{97837ECA-CE9C-46B8-BACD-B596A88D6E80}" destId="{0BAA95E8-0F5B-45F0-8310-E5B5940A77BA}" srcOrd="0" destOrd="0" presId="urn:microsoft.com/office/officeart/2005/8/layout/vProcess5"/>
    <dgm:cxn modelId="{EE62F52E-8B69-470F-9302-35A92F7195BC}" type="presOf" srcId="{BABF2F5D-6D9E-4191-BA63-E68FC720EC86}" destId="{6DEA169A-DF67-42B5-ADD0-F6E2346A566F}" srcOrd="0" destOrd="0" presId="urn:microsoft.com/office/officeart/2005/8/layout/vProcess5"/>
    <dgm:cxn modelId="{4F5BD03E-8C35-4465-A77E-AF9B403286F4}" type="presOf" srcId="{814B759B-DAD1-4E7D-AC6B-D4149602B3D3}" destId="{1C1B548B-6229-430E-894E-A715FF8FE607}" srcOrd="0" destOrd="0" presId="urn:microsoft.com/office/officeart/2005/8/layout/vProcess5"/>
    <dgm:cxn modelId="{099138EA-F125-48B5-A821-133704B03F4E}" type="presOf" srcId="{74CA6225-3866-43A8-9198-6B67A2327182}" destId="{5B92D1D3-51AB-4F5C-BD6C-AD58645C9A62}" srcOrd="0" destOrd="0" presId="urn:microsoft.com/office/officeart/2005/8/layout/vProcess5"/>
    <dgm:cxn modelId="{8065BED6-52E3-4B0E-BF45-5EF724A4EDDF}" type="presOf" srcId="{56DDF5A9-F528-4596-8CE2-9371CD2DE97C}" destId="{F92A0436-43FC-445D-9E7A-B69FDC741D3E}" srcOrd="1" destOrd="0" presId="urn:microsoft.com/office/officeart/2005/8/layout/vProcess5"/>
    <dgm:cxn modelId="{2A8B0800-9ACF-46DE-BD87-7426992A10B9}" type="presOf" srcId="{7AE6B2EA-54B4-4D8B-9F85-CD7500F59055}" destId="{155BA844-9D50-4E41-A939-ECDA349743CD}" srcOrd="1" destOrd="0" presId="urn:microsoft.com/office/officeart/2005/8/layout/vProcess5"/>
    <dgm:cxn modelId="{D4E76AF6-29A9-4F50-B712-40A94B0A2446}" type="presOf" srcId="{7AE6B2EA-54B4-4D8B-9F85-CD7500F59055}" destId="{3A06B97F-5355-4DC4-B7F2-B8B38BBC71A5}" srcOrd="0" destOrd="0" presId="urn:microsoft.com/office/officeart/2005/8/layout/vProcess5"/>
    <dgm:cxn modelId="{A0668C76-CA04-4ABE-912E-85EA3621C163}" srcId="{97837ECA-CE9C-46B8-BACD-B596A88D6E80}" destId="{7AE6B2EA-54B4-4D8B-9F85-CD7500F59055}" srcOrd="2" destOrd="0" parTransId="{762DBEED-65C0-47A5-8FEA-31257CC92BC7}" sibTransId="{B4AD3074-709D-45DA-B56E-451189255917}"/>
    <dgm:cxn modelId="{D57880ED-901C-4043-BA15-FFBE38EE665F}" type="presParOf" srcId="{0BAA95E8-0F5B-45F0-8310-E5B5940A77BA}" destId="{05C78B27-627B-47F5-98D3-7033808D23B4}" srcOrd="0" destOrd="0" presId="urn:microsoft.com/office/officeart/2005/8/layout/vProcess5"/>
    <dgm:cxn modelId="{C1EDEF31-331E-44FD-AA03-79B876B654AE}" type="presParOf" srcId="{0BAA95E8-0F5B-45F0-8310-E5B5940A77BA}" destId="{5079732F-B842-4BB4-BF3E-B7E1F180642B}" srcOrd="1" destOrd="0" presId="urn:microsoft.com/office/officeart/2005/8/layout/vProcess5"/>
    <dgm:cxn modelId="{68479CA7-F7F8-4B4F-8CDB-31ED3976AF4C}" type="presParOf" srcId="{0BAA95E8-0F5B-45F0-8310-E5B5940A77BA}" destId="{EFC41CC9-4F5C-4EDC-A539-65777A094A79}" srcOrd="2" destOrd="0" presId="urn:microsoft.com/office/officeart/2005/8/layout/vProcess5"/>
    <dgm:cxn modelId="{ABB78796-4F85-43B9-AD74-E389CE214909}" type="presParOf" srcId="{0BAA95E8-0F5B-45F0-8310-E5B5940A77BA}" destId="{3A06B97F-5355-4DC4-B7F2-B8B38BBC71A5}" srcOrd="3" destOrd="0" presId="urn:microsoft.com/office/officeart/2005/8/layout/vProcess5"/>
    <dgm:cxn modelId="{ABF3C24F-FF9A-45CE-B5C9-D5432DFE8364}" type="presParOf" srcId="{0BAA95E8-0F5B-45F0-8310-E5B5940A77BA}" destId="{1C1B548B-6229-430E-894E-A715FF8FE607}" srcOrd="4" destOrd="0" presId="urn:microsoft.com/office/officeart/2005/8/layout/vProcess5"/>
    <dgm:cxn modelId="{3538F130-A31C-43D5-820F-3B889B623FCF}" type="presParOf" srcId="{0BAA95E8-0F5B-45F0-8310-E5B5940A77BA}" destId="{5B92D1D3-51AB-4F5C-BD6C-AD58645C9A62}" srcOrd="5" destOrd="0" presId="urn:microsoft.com/office/officeart/2005/8/layout/vProcess5"/>
    <dgm:cxn modelId="{813AF070-E0FD-4072-8CB2-9EFEE394E429}" type="presParOf" srcId="{0BAA95E8-0F5B-45F0-8310-E5B5940A77BA}" destId="{38B0E8C7-F459-4B68-B053-89D4ECD22911}" srcOrd="6" destOrd="0" presId="urn:microsoft.com/office/officeart/2005/8/layout/vProcess5"/>
    <dgm:cxn modelId="{A67B5FEE-8689-4CD4-8D87-304BD2492ABD}" type="presParOf" srcId="{0BAA95E8-0F5B-45F0-8310-E5B5940A77BA}" destId="{538B1F35-CB34-458D-BAE4-ABD0AA75E91C}" srcOrd="7" destOrd="0" presId="urn:microsoft.com/office/officeart/2005/8/layout/vProcess5"/>
    <dgm:cxn modelId="{3EC06D6A-F266-468F-A32A-7696F65AD7E1}" type="presParOf" srcId="{0BAA95E8-0F5B-45F0-8310-E5B5940A77BA}" destId="{A3A06F67-DB98-431A-AEE1-7E7945E964B8}" srcOrd="8" destOrd="0" presId="urn:microsoft.com/office/officeart/2005/8/layout/vProcess5"/>
    <dgm:cxn modelId="{D0147916-8EA8-40FA-92AF-E92ADAF45EF3}" type="presParOf" srcId="{0BAA95E8-0F5B-45F0-8310-E5B5940A77BA}" destId="{6DEA169A-DF67-42B5-ADD0-F6E2346A566F}" srcOrd="9" destOrd="0" presId="urn:microsoft.com/office/officeart/2005/8/layout/vProcess5"/>
    <dgm:cxn modelId="{997F0541-3016-4BA4-9BE1-06343F5E606D}" type="presParOf" srcId="{0BAA95E8-0F5B-45F0-8310-E5B5940A77BA}" destId="{CFBA9C5F-D0D9-4BFC-9C9B-FEA115C50797}" srcOrd="10" destOrd="0" presId="urn:microsoft.com/office/officeart/2005/8/layout/vProcess5"/>
    <dgm:cxn modelId="{86076574-515F-46F3-A35B-3DABE159935E}" type="presParOf" srcId="{0BAA95E8-0F5B-45F0-8310-E5B5940A77BA}" destId="{F92A0436-43FC-445D-9E7A-B69FDC741D3E}" srcOrd="11" destOrd="0" presId="urn:microsoft.com/office/officeart/2005/8/layout/vProcess5"/>
    <dgm:cxn modelId="{37E8623B-3099-4F27-AA4D-88C7AF72AA69}" type="presParOf" srcId="{0BAA95E8-0F5B-45F0-8310-E5B5940A77BA}" destId="{155BA844-9D50-4E41-A939-ECDA349743CD}" srcOrd="12" destOrd="0" presId="urn:microsoft.com/office/officeart/2005/8/layout/vProcess5"/>
    <dgm:cxn modelId="{6CD492AD-4BC7-46E6-900D-998780CA22B6}" type="presParOf" srcId="{0BAA95E8-0F5B-45F0-8310-E5B5940A77BA}" destId="{72F8D45C-714B-4331-ACC1-252BEC73969B}" srcOrd="13" destOrd="0" presId="urn:microsoft.com/office/officeart/2005/8/layout/vProcess5"/>
    <dgm:cxn modelId="{621C4CBF-8EE1-475C-91B4-46723FC1569D}" type="presParOf" srcId="{0BAA95E8-0F5B-45F0-8310-E5B5940A77BA}" destId="{4D9BAA54-9563-4956-8FBB-80C4EB1C54C3}" srcOrd="14" destOrd="0" presId="urn:microsoft.com/office/officeart/2005/8/layout/vProcess5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D3BB8-5887-4445-BD91-8A749C77BCE8}">
      <dsp:nvSpPr>
        <dsp:cNvPr id="0" name=""/>
        <dsp:cNvSpPr/>
      </dsp:nvSpPr>
      <dsp:spPr>
        <a:xfrm>
          <a:off x="3670101" y="2527101"/>
          <a:ext cx="1803796" cy="18037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kern="1200" dirty="0" smtClean="0"/>
            <a:t>AN</a:t>
          </a:r>
          <a:r>
            <a:rPr lang="uz-Latn-UZ" sz="2000" b="1" kern="1200" dirty="0" smtClean="0"/>
            <a:t>IQ INTEGRALLARNING  TATBIQLARI</a:t>
          </a:r>
          <a:endParaRPr lang="ru-RU" sz="2000" b="1" kern="1200" dirty="0"/>
        </a:p>
      </dsp:txBody>
      <dsp:txXfrm>
        <a:off x="3934261" y="2791261"/>
        <a:ext cx="1275476" cy="1275476"/>
      </dsp:txXfrm>
    </dsp:sp>
    <dsp:sp modelId="{147C211F-A91C-40BB-BD18-AABABBFD1BD4}">
      <dsp:nvSpPr>
        <dsp:cNvPr id="0" name=""/>
        <dsp:cNvSpPr/>
      </dsp:nvSpPr>
      <dsp:spPr>
        <a:xfrm rot="16200000">
          <a:off x="4381131" y="1871130"/>
          <a:ext cx="381737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</a:endParaRPr>
        </a:p>
      </dsp:txBody>
      <dsp:txXfrm>
        <a:off x="4438392" y="2051049"/>
        <a:ext cx="267216" cy="367974"/>
      </dsp:txXfrm>
    </dsp:sp>
    <dsp:sp modelId="{7029D649-1BBB-41C6-A867-50BFDD1D4F2F}">
      <dsp:nvSpPr>
        <dsp:cNvPr id="0" name=""/>
        <dsp:cNvSpPr/>
      </dsp:nvSpPr>
      <dsp:spPr>
        <a:xfrm>
          <a:off x="3670101" y="3044"/>
          <a:ext cx="1803796" cy="18037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600" b="1" kern="1200" dirty="0" smtClean="0"/>
            <a:t>YUZANI HISOBLASH  FORMULALARI</a:t>
          </a:r>
          <a:endParaRPr lang="ru-RU" sz="1600" b="1" kern="1200" dirty="0"/>
        </a:p>
      </dsp:txBody>
      <dsp:txXfrm>
        <a:off x="3934261" y="267204"/>
        <a:ext cx="1275476" cy="1275476"/>
      </dsp:txXfrm>
    </dsp:sp>
    <dsp:sp modelId="{70186788-7702-44D2-B939-7BA23909D128}">
      <dsp:nvSpPr>
        <dsp:cNvPr id="0" name=""/>
        <dsp:cNvSpPr/>
      </dsp:nvSpPr>
      <dsp:spPr>
        <a:xfrm rot="19800000">
          <a:off x="5464723" y="2496742"/>
          <a:ext cx="381737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</a:endParaRPr>
        </a:p>
      </dsp:txBody>
      <dsp:txXfrm>
        <a:off x="5472394" y="2648030"/>
        <a:ext cx="267216" cy="367974"/>
      </dsp:txXfrm>
    </dsp:sp>
    <dsp:sp modelId="{DC6DC977-CBDC-4EA0-B48B-C5C7A37B6C35}">
      <dsp:nvSpPr>
        <dsp:cNvPr id="0" name=""/>
        <dsp:cNvSpPr/>
      </dsp:nvSpPr>
      <dsp:spPr>
        <a:xfrm>
          <a:off x="5855998" y="1265073"/>
          <a:ext cx="1803796" cy="1803796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400" b="1" kern="1200" dirty="0" smtClean="0"/>
            <a:t>QUTB KOORDINATALAR SISTEMASIDA FIGURANING YUZASINI  HISOBLASH</a:t>
          </a:r>
          <a:endParaRPr lang="ru-RU" sz="1400" b="1" kern="1200" dirty="0"/>
        </a:p>
      </dsp:txBody>
      <dsp:txXfrm>
        <a:off x="6120158" y="1529233"/>
        <a:ext cx="1275476" cy="1275476"/>
      </dsp:txXfrm>
    </dsp:sp>
    <dsp:sp modelId="{78479FB4-74CF-417B-B1A6-113A96AF96CD}">
      <dsp:nvSpPr>
        <dsp:cNvPr id="0" name=""/>
        <dsp:cNvSpPr/>
      </dsp:nvSpPr>
      <dsp:spPr>
        <a:xfrm rot="1800000">
          <a:off x="5464723" y="3747966"/>
          <a:ext cx="381737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</a:endParaRPr>
        </a:p>
      </dsp:txBody>
      <dsp:txXfrm>
        <a:off x="5472394" y="3841994"/>
        <a:ext cx="267216" cy="367974"/>
      </dsp:txXfrm>
    </dsp:sp>
    <dsp:sp modelId="{6920B1FC-BF2C-4BA3-9DC1-65A57A596D7D}">
      <dsp:nvSpPr>
        <dsp:cNvPr id="0" name=""/>
        <dsp:cNvSpPr/>
      </dsp:nvSpPr>
      <dsp:spPr>
        <a:xfrm>
          <a:off x="5855998" y="3789129"/>
          <a:ext cx="1803796" cy="1803796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800" b="1" kern="1200" dirty="0" smtClean="0"/>
            <a:t>FAZOVIY JISM  HAJMINI  HISOBLASH</a:t>
          </a:r>
          <a:endParaRPr lang="ru-RU" sz="1800" b="1" kern="1200" dirty="0"/>
        </a:p>
      </dsp:txBody>
      <dsp:txXfrm>
        <a:off x="6120158" y="4053289"/>
        <a:ext cx="1275476" cy="1275476"/>
      </dsp:txXfrm>
    </dsp:sp>
    <dsp:sp modelId="{BC709C80-ABA8-4D55-825A-B839B1AB3083}">
      <dsp:nvSpPr>
        <dsp:cNvPr id="0" name=""/>
        <dsp:cNvSpPr/>
      </dsp:nvSpPr>
      <dsp:spPr>
        <a:xfrm rot="5400000">
          <a:off x="4381131" y="4373579"/>
          <a:ext cx="381737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</a:endParaRPr>
        </a:p>
      </dsp:txBody>
      <dsp:txXfrm>
        <a:off x="4438392" y="4438977"/>
        <a:ext cx="267216" cy="367974"/>
      </dsp:txXfrm>
    </dsp:sp>
    <dsp:sp modelId="{A78D6667-CCEB-48FF-A538-4FF2C9B7489C}">
      <dsp:nvSpPr>
        <dsp:cNvPr id="0" name=""/>
        <dsp:cNvSpPr/>
      </dsp:nvSpPr>
      <dsp:spPr>
        <a:xfrm>
          <a:off x="3670101" y="5051158"/>
          <a:ext cx="1803796" cy="1803796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800" b="1" kern="1200" dirty="0" smtClean="0"/>
            <a:t>EGRI  CHIZIQ  YOYI UZUNLIGINI  HISOBLASH</a:t>
          </a:r>
          <a:endParaRPr lang="ru-RU" sz="1800" b="1" kern="1200" dirty="0"/>
        </a:p>
      </dsp:txBody>
      <dsp:txXfrm>
        <a:off x="3934261" y="5315318"/>
        <a:ext cx="1275476" cy="1275476"/>
      </dsp:txXfrm>
    </dsp:sp>
    <dsp:sp modelId="{802DDEAC-1A56-421C-9E06-ABF02805D6C8}">
      <dsp:nvSpPr>
        <dsp:cNvPr id="0" name=""/>
        <dsp:cNvSpPr/>
      </dsp:nvSpPr>
      <dsp:spPr>
        <a:xfrm rot="9000000">
          <a:off x="3297538" y="3747966"/>
          <a:ext cx="381737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404388" y="3841994"/>
        <a:ext cx="267216" cy="367974"/>
      </dsp:txXfrm>
    </dsp:sp>
    <dsp:sp modelId="{0E1D5D1C-84DB-4A7B-ABC3-36B41CAE9A1A}">
      <dsp:nvSpPr>
        <dsp:cNvPr id="0" name=""/>
        <dsp:cNvSpPr/>
      </dsp:nvSpPr>
      <dsp:spPr>
        <a:xfrm>
          <a:off x="1484204" y="3789129"/>
          <a:ext cx="1803796" cy="180379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dirty="0" smtClean="0"/>
            <a:t>AYLANMA  SIRT  YUZINI  HISOBLASH </a:t>
          </a:r>
          <a:endParaRPr lang="ru-RU" sz="2000" b="1" kern="1200" dirty="0"/>
        </a:p>
      </dsp:txBody>
      <dsp:txXfrm>
        <a:off x="1748364" y="4053289"/>
        <a:ext cx="1275476" cy="1275476"/>
      </dsp:txXfrm>
    </dsp:sp>
    <dsp:sp modelId="{825E66DA-2F05-4330-952B-9D819F08AB2C}">
      <dsp:nvSpPr>
        <dsp:cNvPr id="0" name=""/>
        <dsp:cNvSpPr/>
      </dsp:nvSpPr>
      <dsp:spPr>
        <a:xfrm rot="12600000">
          <a:off x="3297538" y="2496742"/>
          <a:ext cx="381737" cy="6132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404388" y="2648030"/>
        <a:ext cx="267216" cy="367974"/>
      </dsp:txXfrm>
    </dsp:sp>
    <dsp:sp modelId="{4B9D8DE7-D40B-40F0-BF8E-78E046135DD2}">
      <dsp:nvSpPr>
        <dsp:cNvPr id="0" name=""/>
        <dsp:cNvSpPr/>
      </dsp:nvSpPr>
      <dsp:spPr>
        <a:xfrm>
          <a:off x="1484204" y="1265073"/>
          <a:ext cx="1803796" cy="180379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1400" b="1" kern="1200" dirty="0" smtClean="0"/>
            <a:t>ANIQ INTEGRALNING FIZIK  MASALALAR YECHISHGA TADBIQI</a:t>
          </a:r>
          <a:endParaRPr lang="ru-RU" sz="1400" b="1" kern="1200" dirty="0"/>
        </a:p>
      </dsp:txBody>
      <dsp:txXfrm>
        <a:off x="1748364" y="1529233"/>
        <a:ext cx="1275476" cy="1275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6218D-5E24-47A3-851F-F7CE21C5A55B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573596"/>
        <a:ext cx="1146297" cy="491270"/>
      </dsp:txXfrm>
    </dsp:sp>
    <dsp:sp modelId="{92B2A637-F6FB-4162-AD18-C92AF462F92B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 rot="-5400000">
        <a:off x="1146298" y="52408"/>
        <a:ext cx="7031341" cy="960496"/>
      </dsp:txXfrm>
    </dsp:sp>
    <dsp:sp modelId="{F28F1E48-F1BE-461D-BD7F-A81A05DFAB6B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2017346"/>
        <a:ext cx="1146297" cy="491270"/>
      </dsp:txXfrm>
    </dsp:sp>
    <dsp:sp modelId="{BA831F55-5D99-41A4-8B7F-87D86E0C31A9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 rot="-5400000">
        <a:off x="1146298" y="1496158"/>
        <a:ext cx="7031341" cy="960496"/>
      </dsp:txXfrm>
    </dsp:sp>
    <dsp:sp modelId="{260EDC37-9419-4103-A063-7EBEEF82FDD6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3461096"/>
        <a:ext cx="1146297" cy="491270"/>
      </dsp:txXfrm>
    </dsp:sp>
    <dsp:sp modelId="{3905998C-918D-497F-AF42-5504D2BD99AA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 rot="-5400000">
        <a:off x="1146298" y="2939908"/>
        <a:ext cx="7031341" cy="9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9732F-B842-4BB4-BF3E-B7E1F180642B}">
      <dsp:nvSpPr>
        <dsp:cNvPr id="0" name=""/>
        <dsp:cNvSpPr/>
      </dsp:nvSpPr>
      <dsp:spPr>
        <a:xfrm>
          <a:off x="0" y="0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kern="1200" smtClean="0"/>
            <a:t>Aniq  integralni hisoblash  nima uchun kerak</a:t>
          </a:r>
          <a:r>
            <a:rPr lang="ru-RU" sz="3200" kern="1200" smtClean="0"/>
            <a:t>?</a:t>
          </a:r>
          <a:endParaRPr lang="ru-RU" sz="3200" kern="1200" dirty="0"/>
        </a:p>
      </dsp:txBody>
      <dsp:txXfrm>
        <a:off x="36156" y="36156"/>
        <a:ext cx="5564392" cy="1162128"/>
      </dsp:txXfrm>
    </dsp:sp>
    <dsp:sp modelId="{EFC41CC9-4F5C-4EDC-A539-65777A094A79}">
      <dsp:nvSpPr>
        <dsp:cNvPr id="0" name=""/>
        <dsp:cNvSpPr/>
      </dsp:nvSpPr>
      <dsp:spPr>
        <a:xfrm>
          <a:off x="525780" y="1405890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83774"/>
                <a:satOff val="-2535"/>
                <a:lumOff val="1664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kern="1200" smtClean="0"/>
            <a:t>Aylanma sirt yuzasini  hisoblash uchun. </a:t>
          </a:r>
          <a:endParaRPr lang="ru-RU" sz="3200" kern="1200" dirty="0"/>
        </a:p>
      </dsp:txBody>
      <dsp:txXfrm>
        <a:off x="561936" y="1442046"/>
        <a:ext cx="5640402" cy="1162128"/>
      </dsp:txXfrm>
    </dsp:sp>
    <dsp:sp modelId="{3A06B97F-5355-4DC4-B7F2-B8B38BBC71A5}">
      <dsp:nvSpPr>
        <dsp:cNvPr id="0" name=""/>
        <dsp:cNvSpPr/>
      </dsp:nvSpPr>
      <dsp:spPr>
        <a:xfrm>
          <a:off x="1051559" y="2811779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67547"/>
                <a:satOff val="-5070"/>
                <a:lumOff val="3329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kern="1200" smtClean="0"/>
            <a:t>Aylanma  sirt  yuzasini hisoblash  nima uchun kerak</a:t>
          </a:r>
          <a:r>
            <a:rPr lang="ru-RU" sz="3200" kern="1200" smtClean="0"/>
            <a:t>?</a:t>
          </a:r>
          <a:endParaRPr lang="ru-RU" sz="3200" kern="1200" dirty="0"/>
        </a:p>
      </dsp:txBody>
      <dsp:txXfrm>
        <a:off x="1087715" y="2847935"/>
        <a:ext cx="5640402" cy="1162128"/>
      </dsp:txXfrm>
    </dsp:sp>
    <dsp:sp modelId="{1C1B548B-6229-430E-894E-A715FF8FE607}">
      <dsp:nvSpPr>
        <dsp:cNvPr id="0" name=""/>
        <dsp:cNvSpPr/>
      </dsp:nvSpPr>
      <dsp:spPr>
        <a:xfrm>
          <a:off x="1643031" y="4214818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167547"/>
                <a:satOff val="-5070"/>
                <a:lumOff val="3329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167547"/>
                <a:satOff val="-5070"/>
                <a:lumOff val="3329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167547"/>
                <a:satOff val="-5070"/>
                <a:lumOff val="332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200" kern="1200" dirty="0" smtClean="0"/>
            <a:t>............</a:t>
          </a:r>
          <a:endParaRPr lang="ru-RU" sz="3200" kern="1200" dirty="0"/>
        </a:p>
      </dsp:txBody>
      <dsp:txXfrm>
        <a:off x="1679187" y="4250974"/>
        <a:ext cx="5640402" cy="1162128"/>
      </dsp:txXfrm>
    </dsp:sp>
    <dsp:sp modelId="{5B92D1D3-51AB-4F5C-BD6C-AD58645C9A62}">
      <dsp:nvSpPr>
        <dsp:cNvPr id="0" name=""/>
        <dsp:cNvSpPr/>
      </dsp:nvSpPr>
      <dsp:spPr>
        <a:xfrm>
          <a:off x="2103119" y="5623559"/>
          <a:ext cx="7040880" cy="12344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-83774"/>
                <a:satOff val="-2535"/>
                <a:lumOff val="16645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-83774"/>
                <a:satOff val="-2535"/>
                <a:lumOff val="16645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-83774"/>
                <a:satOff val="-2535"/>
                <a:lumOff val="166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2139275" y="5659715"/>
        <a:ext cx="5640402" cy="1162128"/>
      </dsp:txXfrm>
    </dsp:sp>
    <dsp:sp modelId="{38B0E8C7-F459-4B68-B053-89D4ECD22911}">
      <dsp:nvSpPr>
        <dsp:cNvPr id="0" name=""/>
        <dsp:cNvSpPr/>
      </dsp:nvSpPr>
      <dsp:spPr>
        <a:xfrm>
          <a:off x="6238494" y="90182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19031" y="901827"/>
        <a:ext cx="441312" cy="603795"/>
      </dsp:txXfrm>
    </dsp:sp>
    <dsp:sp modelId="{538B1F35-CB34-458D-BAE4-ABD0AA75E91C}">
      <dsp:nvSpPr>
        <dsp:cNvPr id="0" name=""/>
        <dsp:cNvSpPr/>
      </dsp:nvSpPr>
      <dsp:spPr>
        <a:xfrm>
          <a:off x="6764274" y="23077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44811" y="2307717"/>
        <a:ext cx="441312" cy="603795"/>
      </dsp:txXfrm>
    </dsp:sp>
    <dsp:sp modelId="{A3A06F67-DB98-431A-AEE1-7E7945E964B8}">
      <dsp:nvSpPr>
        <dsp:cNvPr id="0" name=""/>
        <dsp:cNvSpPr/>
      </dsp:nvSpPr>
      <dsp:spPr>
        <a:xfrm>
          <a:off x="7290054" y="3693033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470591" y="3693033"/>
        <a:ext cx="441312" cy="603795"/>
      </dsp:txXfrm>
    </dsp:sp>
    <dsp:sp modelId="{6DEA169A-DF67-42B5-ADD0-F6E2346A566F}">
      <dsp:nvSpPr>
        <dsp:cNvPr id="0" name=""/>
        <dsp:cNvSpPr/>
      </dsp:nvSpPr>
      <dsp:spPr>
        <a:xfrm>
          <a:off x="7815834" y="5112639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996371" y="5112639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50F4-9990-46F7-8B30-41B603420CEC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D595B-6EA9-425C-9C5F-EF1767AE8F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9051B-D9DF-4DCC-8B4E-BD082C453958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DF34E-E294-4897-A9ED-AAEEA037BF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0" y="-27384"/>
            <a:ext cx="9144000" cy="68580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Castellar" pitchFamily="18" charset="0"/>
              </a:rPr>
              <a:t>MAVZU: AYLANMA SIRT  YUZASI  TA`RIFI  VA UNING  ANIQ  INTEGRAL  YORDAMIDA IFODALANISHI </a:t>
            </a: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  <a:p>
            <a:pPr algn="ctr"/>
            <a:endParaRPr lang="en-US" sz="3200" dirty="0" smtClean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  <a:p>
            <a:pPr algn="ctr"/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stellar" pitchFamily="18" charset="0"/>
            </a:endParaRPr>
          </a:p>
          <a:p>
            <a:pPr algn="ctr"/>
            <a:r>
              <a:rPr lang="uz-Latn-UZ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                            Bajardi: Ramazonova Laylo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Admin\Downloads\Shareit\Photo\Screenshot_2016-04-05-20-03-4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65" b="23298"/>
          <a:stretch/>
        </p:blipFill>
        <p:spPr bwMode="auto">
          <a:xfrm>
            <a:off x="971600" y="3284984"/>
            <a:ext cx="720080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3554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uz-Latn-UZ" sz="2800" dirty="0" smtClean="0"/>
              </a:p>
              <a:p>
                <a:endParaRPr lang="uz-Latn-UZ" sz="2800" dirty="0" smtClean="0"/>
              </a:p>
              <a:p>
                <a:endParaRPr lang="uz-Latn-UZ" sz="2800" dirty="0" smtClean="0"/>
              </a:p>
              <a:p>
                <a:endParaRPr lang="uz-Latn-UZ" sz="28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uz-Latn-UZ" sz="2800" dirty="0" smtClean="0">
                    <a:solidFill>
                      <a:schemeClr val="tx2">
                        <a:lumMod val="50000"/>
                      </a:schemeClr>
                    </a:solidFill>
                  </a:rPr>
                  <a:t>A</a:t>
                </a:r>
                <a:r>
                  <a:rPr lang="uz-Latn-UZ" sz="2800" dirty="0" smtClean="0">
                    <a:solidFill>
                      <a:schemeClr val="tx1"/>
                    </a:solidFill>
                  </a:rPr>
                  <a:t>B yoyni  Ox  o`qi atrofida  aylantirish  natijasida  hosil  bo`ladigan aylanma  sirtning  yuzasi  deb  siniq  chiziqni  Ox o`qi  atrofida  aylantirishdan  hosil  bo`ladigan sirt  yuzasining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z-Latn-UZ" sz="2800" dirty="0" smtClean="0">
                    <a:solidFill>
                      <a:schemeClr val="tx1"/>
                    </a:solidFill>
                  </a:rPr>
                  <a:t>   vatarlar  eng  kattasining   uzunligi  nolga  intilgandagi  limitini  qabul qilamiz.</a:t>
                </a:r>
              </a:p>
              <a:p>
                <a:r>
                  <a:rPr lang="uz-Latn-UZ" sz="2800" dirty="0" smtClean="0">
                    <a:solidFill>
                      <a:schemeClr val="tx1"/>
                    </a:solidFill>
                  </a:rPr>
                  <a:t>Ma`lumki,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z-Latn-UZ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z-Latn-UZ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uz-Latn-UZ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z-Latn-UZ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uz-Latn-UZ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uz-Latn-UZ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uz-Latn-UZ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uz-Latn-UZ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uz-Latn-UZ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uz-Latn-UZ" sz="2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uz-Latn-UZ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uz-Latn-UZ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uz-Latn-UZ" sz="2800" dirty="0" smtClean="0">
                    <a:solidFill>
                      <a:schemeClr val="tx1"/>
                    </a:solidFill>
                  </a:rPr>
                  <a:t>                                               vatar  uzunligi  nolga  intilganda  </a:t>
                </a:r>
                <a14:m>
                  <m:oMath xmlns:m="http://schemas.openxmlformats.org/officeDocument/2006/math"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→0</m:t>
                    </m:r>
                  </m:oMath>
                </a14:m>
                <a:r>
                  <a:rPr lang="uz-Latn-UZ" sz="2800" dirty="0" smtClean="0">
                    <a:solidFill>
                      <a:schemeClr val="tx1"/>
                    </a:solidFill>
                  </a:rPr>
                  <a:t>   va  aksincha . Shuning  uchun  kelgusida limitni </a:t>
                </a:r>
                <a14:m>
                  <m:oMath xmlns:m="http://schemas.openxmlformats.org/officeDocument/2006/math"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𝑚𝑎𝑥</m:t>
                        </m:r>
                      </m:e>
                      <m: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1≤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𝛥</m:t>
                    </m:r>
                    <m:sSub>
                      <m:sSubPr>
                        <m:ctrlPr>
                          <a:rPr lang="el-G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⟶</m:t>
                    </m:r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uz-Latn-UZ" sz="2800" dirty="0" smtClean="0">
                    <a:solidFill>
                      <a:schemeClr val="tx1"/>
                    </a:solidFill>
                  </a:rPr>
                  <a:t> uchun  ko`rib o`tamiz.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uz-Latn-UZ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z-Latn-UZ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uz-Latn-UZ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uz-Latn-UZ" sz="28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uz-Latn-UZ" sz="2800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uz-Latn-UZ" sz="2800" dirty="0" smtClean="0">
                    <a:solidFill>
                      <a:schemeClr val="tx1"/>
                    </a:solidFill>
                  </a:rPr>
                  <a:t>vatarni  Ox  o`qi  atrofida  aylantirganda  kesik  konus  sirti   hosil  bo`ladi  va  uning  yuzasi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|</m:t>
                    </m:r>
                    <m:sSub>
                      <m:sSubPr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uz-Latn-UZ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r>
                  <a:rPr lang="uz-Latn-UZ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endParaRPr lang="uz-Latn-UZ" sz="2400" dirty="0" smtClean="0"/>
              </a:p>
              <a:p>
                <a:endParaRPr lang="uz-Latn-UZ" sz="2400" dirty="0" smtClean="0"/>
              </a:p>
              <a:p>
                <a:endParaRPr lang="uz-Latn-UZ" sz="2400" dirty="0" smtClean="0"/>
              </a:p>
              <a:p>
                <a:endParaRPr lang="uz-Latn-UZ" dirty="0" smtClean="0"/>
              </a:p>
              <a:p>
                <a:endParaRPr lang="uz-Latn-UZ" dirty="0" smtClean="0"/>
              </a:p>
              <a:p>
                <a:endParaRPr lang="uz-Latn-UZ" dirty="0" smtClean="0"/>
              </a:p>
              <a:p>
                <a:r>
                  <a:rPr lang="uz-Latn-UZ" dirty="0" smtClean="0"/>
                  <a:t>    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54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Shu  tarzda  hosil  qilingan  yuzalarning  n  tasini  qo`shsak, siniq chiziq  yordamida  hosil  qilingan  sirt  yuzasi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kelib  </a:t>
                </a:r>
                <a:r>
                  <a:rPr lang="uz-Latn-UZ" sz="3200" dirty="0">
                    <a:solidFill>
                      <a:schemeClr val="tx1"/>
                    </a:solidFill>
                  </a:rPr>
                  <a:t>chiqadi</a:t>
                </a:r>
                <a:r>
                  <a:rPr lang="uz-Latn-UZ" sz="2800" dirty="0" smtClean="0">
                    <a:solidFill>
                      <a:schemeClr val="tx1"/>
                    </a:solidFill>
                  </a:rPr>
                  <a:t>:</a:t>
                </a:r>
                <a:r>
                  <a:rPr lang="uz-Latn-UZ" sz="32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hr m:val="∑"/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z-Latn-UZ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z-Latn-UZ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uz-Latn-UZ" sz="32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m:rPr>
                        <m:sty m:val="p"/>
                      </m:rPr>
                      <a:rPr lang="el-GR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r>
                      <m:rPr>
                        <m:sty m:val="p"/>
                      </m:rPr>
                      <a:rPr lang="el-GR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uz-Latn-UZ" sz="3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z-Latn-UZ" sz="3200" b="0" dirty="0" smtClean="0">
                    <a:solidFill>
                      <a:schemeClr val="tx1"/>
                    </a:solidFill>
                    <a:ea typeface="Cambria Math"/>
                  </a:rPr>
                  <a:t> Uni  boshqacha ko`rinishda  yozish  mumkin:</a:t>
                </a:r>
              </a:p>
              <a:p>
                <a:endParaRPr lang="uz-Latn-UZ" sz="32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uz-Latn-U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uz-Latn-UZ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=2</m:t>
                    </m:r>
                    <m:r>
                      <a:rPr lang="uz-Latn-UZ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chr m:val="∑"/>
                        <m:ctrlPr>
                          <a:rPr lang="uz-Latn-UZ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uz-Latn-UZ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l-GR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z-Latn-U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uz-Latn-U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uz-Latn-U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  <m:r>
                          <a:rPr lang="uz-Latn-U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nary>
                          <m:naryPr>
                            <m:chr m:val="∑"/>
                            <m:ctrl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uz-Latn-UZ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uz-Latn-UZ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uz-Latn-UZ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uz-Latn-UZ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uz-Latn-UZ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uz-Latn-UZ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uz-Latn-UZ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uz-Latn-UZ" sz="24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  <m:r>
                          <a:rPr lang="uz-Latn-U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uz-Latn-UZ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uz-Latn-U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uz-Latn-U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uz-Latn-U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sSub>
                          <m:sSubPr>
                            <m:ctrlPr>
                              <a:rPr lang="el-G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z-Latn-U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uz-Latn-UZ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uz-Latn-UZ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uz-Latn-UZ" sz="2400" b="0" dirty="0" smtClean="0">
                    <a:solidFill>
                      <a:schemeClr val="tx1"/>
                    </a:solidFill>
                    <a:ea typeface="Cambria Math"/>
                  </a:rPr>
                  <a:t>, </a:t>
                </a:r>
              </a:p>
              <a:p>
                <a:endParaRPr lang="uz-Latn-UZ" sz="2400" dirty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uz-Latn-UZ" sz="3200" b="0" dirty="0" smtClean="0">
                    <a:solidFill>
                      <a:schemeClr val="tx1"/>
                    </a:solidFill>
                    <a:ea typeface="Cambria Math"/>
                  </a:rPr>
                  <a:t>bunda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z-Latn-UZ" sz="2400" b="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uz-Latn-UZ" sz="3200" b="0" dirty="0" smtClean="0">
                    <a:solidFill>
                      <a:schemeClr val="tx1"/>
                    </a:solidFill>
                    <a:ea typeface="Cambria Math"/>
                  </a:rPr>
                  <a:t>mos ravishda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uz-Latn-UZ" sz="2400" b="0" dirty="0" smtClean="0">
                    <a:solidFill>
                      <a:schemeClr val="tx1"/>
                    </a:solidFill>
                    <a:ea typeface="Cambria Math"/>
                  </a:rPr>
                  <a:t>  </a:t>
                </a:r>
                <a:r>
                  <a:rPr lang="uz-Latn-UZ" sz="3200" b="0" dirty="0" smtClean="0">
                    <a:solidFill>
                      <a:schemeClr val="tx1"/>
                    </a:solidFill>
                    <a:ea typeface="Cambria Math"/>
                  </a:rPr>
                  <a:t>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uz-Latn-UZ" sz="2400" b="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uz-Latn-UZ" sz="3200" b="0" dirty="0" smtClean="0">
                    <a:solidFill>
                      <a:schemeClr val="tx1"/>
                    </a:solidFill>
                    <a:ea typeface="Cambria Math"/>
                  </a:rPr>
                  <a:t>nuqtalar orasidagi  yoy  uzunligi.</a:t>
                </a:r>
              </a:p>
              <a:p>
                <a:endParaRPr lang="uz-Latn-UZ" sz="2400" b="0" dirty="0" smtClean="0">
                  <a:solidFill>
                    <a:schemeClr val="tx2">
                      <a:lumMod val="50000"/>
                    </a:schemeClr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5379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Ma`lumki,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Δ</m:t>
                    </m:r>
                    <m:sSub>
                      <m:sSubPr>
                        <m:ctrlPr>
                          <a:rPr lang="el-G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el-GR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da 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uz-Latn-UZ" sz="3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Shuningdek,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bo`linma 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va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uz-Latn-UZ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uz-Latn-UZ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uz-Latn-UZ" sz="32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lar  orasidagi son bo`lib,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funksiya  uzluksiz  bo`lganidan, shunday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mavjudki,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uz-Latn-UZ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uz-Latn-UZ" sz="3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uz-Latn-UZ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uz-Latn-UZ" sz="3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uz-Latn-UZ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uz-Latn-UZ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uz-Latn-UZ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uz-Latn-UZ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z-Latn-UZ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uz-Latn-UZ" sz="32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uz-Latn-UZ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uz-Latn-UZ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bo`ladi.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𝑀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𝑚𝑎𝑥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deb  belgilaylik. 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𝜆</m:t>
                    </m:r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→0 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𝑑𝑎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ning  tarkibidagi  ikkinchi  qo`shiluvchi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uz-Latn-UZ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uz-Latn-U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uz-Latn-U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hr m:val="∑"/>
                          <m:ctrlP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z-Latn-UZ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uz-Latn-UZ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z-Latn-UZ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uz-Latn-UZ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uz-Latn-UZ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uz-Latn-UZ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uz-Latn-UZ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z-Latn-UZ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uz-Latn-UZ" sz="24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uz-Latn-U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uz-Latn-U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uz-Latn-U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uz-Latn-U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chr m:val="∑"/>
                          <m:ctrlPr>
                            <a:rPr lang="uz-Latn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r>
                            <a:rPr lang="uz-Latn-U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uz-Latn-U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uz-Latn-U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uz-Latn-U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  <m:sub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lang="uz-Latn-U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)≤</m:t>
                      </m:r>
                      <m:r>
                        <a:rPr lang="uz-Latn-U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uz-Latn-UZ" sz="24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uz-Latn-UZ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nary>
                        <m:naryPr>
                          <m:chr m:val="∑"/>
                          <m:ctrlPr>
                            <a:rPr lang="uz-Latn-UZ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uz-Latn-UZ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uz-Latn-UZ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uz-Latn-UZ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uz-Latn-U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)=2</m:t>
                          </m:r>
                          <m:r>
                            <a:rPr lang="uz-Latn-U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uz-Latn-U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uz-Latn-U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uz-Latn-UZ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z-Latn-UZ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uz-Latn-UZ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uz-Latn-UZ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uz-Latn-UZ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uz-Latn-UZ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  <m:r>
                                        <a:rPr lang="uz-Latn-UZ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uz-Latn-UZ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uz-Latn-UZ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z-Latn-UZ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uz-Latn-UZ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uz-Latn-UZ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nary>
                            </m:e>
                          </m:d>
                          <m:r>
                            <a:rPr lang="uz-Latn-UZ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→0</m:t>
                          </m:r>
                        </m:e>
                      </m:nary>
                    </m:oMath>
                  </m:oMathPara>
                </a14:m>
                <a:endParaRPr lang="uz-Latn-UZ" sz="24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ctr"/>
                <a:endParaRPr lang="ru-RU" sz="32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9882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-5134" y="0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z-Latn-UZ" sz="2800" dirty="0" smtClean="0">
                    <a:solidFill>
                      <a:schemeClr val="tx2">
                        <a:lumMod val="75000"/>
                      </a:schemeClr>
                    </a:solidFill>
                  </a:rPr>
                  <a:t>  </a:t>
                </a:r>
              </a:p>
              <a:p>
                <a:r>
                  <a:rPr lang="uz-Latn-UZ" sz="2800" dirty="0" smtClean="0">
                    <a:solidFill>
                      <a:schemeClr val="tx1"/>
                    </a:solidFill>
                  </a:rPr>
                  <a:t>chunki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(</a:t>
                </a:r>
                <a:r>
                  <a:rPr lang="uz-Latn-UZ" sz="2800" dirty="0" smtClean="0">
                    <a:solidFill>
                      <a:schemeClr val="tx1"/>
                    </a:solidFill>
                  </a:rPr>
                  <a:t>yuqoridagi shartlarda AB yoyning to`g`rilanuvchanligi nazarda tutilgan).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z-Latn-UZ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uz-Latn-UZ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uz-Latn-UZ" sz="320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uz-Latn-UZ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  <m:r>
                                <a:rPr lang="uz-Latn-UZ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uz-Latn-UZ" sz="3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=2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func>
                            <m:funcPr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uz-Latn-UZ" sz="32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uz-Latn-UZ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lang="uz-Latn-UZ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→0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uz-Latn-UZ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uz-Latn-UZ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𝜉</m:t>
                                          </m:r>
                                        </m:e>
                                        <m:sub>
                                          <m:r>
                                            <a:rPr lang="uz-Latn-UZ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=2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nary>
                                    <m:naryPr>
                                      <m:limLoc m:val="undOvr"/>
                                      <m:ctrlP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</m:sup>
                                    <m:e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uz-Latn-UZ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uz-Latn-UZ" sz="32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𝑑𝑠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uz-Latn-UZ" sz="3200" dirty="0" smtClean="0">
                  <a:solidFill>
                    <a:schemeClr val="tx1"/>
                  </a:solidFill>
                </a:endParaRPr>
              </a:p>
              <a:p>
                <a:r>
                  <a:rPr lang="uz-Latn-UZ" sz="2800" dirty="0" smtClean="0">
                    <a:solidFill>
                      <a:schemeClr val="tx1"/>
                    </a:solidFill>
                  </a:rPr>
                  <a:t>bo`ladi, ya`ni aylanma sirtning yuzi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𝑑𝑠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nary>
                            <m:naryPr>
                              <m:limLoc m:val="undOvr"/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  <m:rad>
                                <m:radPr>
                                  <m:degHide m:val="on"/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𝑓</m:t>
                                      </m:r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′(</m:t>
                                      </m:r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nary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uz-Latn-UZ" sz="3200" dirty="0" smtClean="0">
                  <a:solidFill>
                    <a:schemeClr val="tx1"/>
                  </a:solidFill>
                </a:endParaRPr>
              </a:p>
              <a:p>
                <a:r>
                  <a:rPr lang="uz-Latn-UZ" sz="2800" dirty="0" smtClean="0">
                    <a:solidFill>
                      <a:schemeClr val="tx1"/>
                    </a:solidFill>
                  </a:rPr>
                  <a:t>formula  bilan ifodalanadi. </a:t>
                </a:r>
              </a:p>
              <a:p>
                <a:pPr algn="ctr"/>
                <a:endParaRPr lang="uz-Latn-UZ" sz="3200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34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079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Agar  to`g`rilanuvchi yoy tenglamasi </a:t>
                </a:r>
              </a:p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uz-Latn-UZ" sz="3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𝜓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 (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parametrik  ko`rinishda  berilgan bo`lib, </a:t>
                </a:r>
                <a14:m>
                  <m:oMath xmlns:m="http://schemas.openxmlformats.org/officeDocument/2006/math">
                    <m:r>
                      <a:rPr lang="uz-Latn-UZ" sz="3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𝑣𝑎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lar uzluksiz hosilalarga ega bo`lsa, u  holda sirtning  yuzasi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′(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𝜓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′(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bo`ladi. Shunga o`xshash, agar egri chiziq </a:t>
                </a:r>
                <a14:m>
                  <m:oMath xmlns:m="http://schemas.openxmlformats.org/officeDocument/2006/math">
                    <m:r>
                      <a:rPr lang="uz-Latn-UZ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               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tenglama bilan berilgan bo`lib, 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′(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uzluksiz  funksiya  bo`lsa,</a:t>
                </a:r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973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</m:t>
                      </m:r>
                      <m:r>
                        <a:rPr lang="uz-Latn-UZ" sz="3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nary>
                        <m:naryPr>
                          <m:limLoc m:val="undOvr"/>
                          <m:ctrlPr>
                            <a:rPr lang="el-GR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sup>
                        <m:e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  <m:rad>
                            <m:radPr>
                              <m:degHide m:val="on"/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)+</m:t>
                              </m:r>
                              <m:sSup>
                                <m:sSupPr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′(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uz-Latn-UZ" sz="3200" dirty="0" smtClean="0">
                  <a:solidFill>
                    <a:schemeClr val="tx1"/>
                  </a:solidFill>
                </a:endParaRPr>
              </a:p>
              <a:p>
                <a:r>
                  <a:rPr lang="uz-Latn-UZ" sz="3200" dirty="0">
                    <a:solidFill>
                      <a:schemeClr val="tx1"/>
                    </a:solidFill>
                  </a:rPr>
                  <a:t>f</a:t>
                </a:r>
                <a:r>
                  <a:rPr lang="uz-Latn-UZ" sz="3200" dirty="0" smtClean="0">
                    <a:solidFill>
                      <a:schemeClr val="tx1"/>
                    </a:solidFill>
                  </a:rPr>
                  <a:t>ormulani  keltirib  chiqaramiz.</a:t>
                </a:r>
              </a:p>
              <a:p>
                <a:r>
                  <a:rPr lang="uz-Latn-UZ" sz="3200" i="1" dirty="0" smtClean="0">
                    <a:solidFill>
                      <a:schemeClr val="tx1"/>
                    </a:solidFill>
                  </a:rPr>
                  <a:t>Misol. </a:t>
                </a:r>
                <a:r>
                  <a:rPr lang="uz-Latn-UZ" sz="3200" dirty="0" smtClean="0">
                    <a:solidFill>
                      <a:schemeClr val="tx1"/>
                    </a:solidFill>
                  </a:rPr>
                  <a:t>Radiusi R  bo`lgan  sfera  sirtining  yuzasini  toping.</a:t>
                </a:r>
              </a:p>
              <a:p>
                <a:r>
                  <a:rPr lang="uz-Latn-UZ" sz="3200" i="1" dirty="0" smtClean="0">
                    <a:solidFill>
                      <a:schemeClr val="tx1"/>
                    </a:solidFill>
                  </a:rPr>
                  <a:t>Yechish. </a:t>
                </a:r>
                <a:r>
                  <a:rPr lang="uz-Latn-UZ" sz="3200" dirty="0" smtClean="0">
                    <a:solidFill>
                      <a:schemeClr val="tx1"/>
                    </a:solidFill>
                  </a:rPr>
                  <a:t>I usul. Aylana  tenglamasi  parametrik  ko`rinishda  quyidagicha  yoziladi: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𝑅𝑐𝑜𝑠𝑡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𝑅𝑠𝑖𝑛𝑡</m:t>
                              </m:r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</m:e>
                          </m:eqAr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       0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≤2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uz-Latn-UZ" sz="3200" i="1" dirty="0" smtClean="0">
                  <a:solidFill>
                    <a:schemeClr val="tx1"/>
                  </a:solidFill>
                </a:endParaRPr>
              </a:p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chorak aylanani 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o`q atrofida aylantirish  natijasida yarim  sfera hosil  bo`ladi.</a:t>
                </a:r>
                <a:endParaRPr lang="ru-RU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5367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Latn-UZ" sz="3200" dirty="0" smtClean="0">
                    <a:solidFill>
                      <a:schemeClr val="tx1"/>
                    </a:solidFill>
                  </a:rPr>
                  <a:t>Bu  holda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bo`ladi, shuning   uchun</a:t>
                </a:r>
              </a:p>
              <a:p>
                <a:pPr algn="ctr"/>
                <a:endParaRPr lang="uz-Latn-UZ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z-Latn-UZ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𝑅𝑠𝑖𝑛𝑡</m:t>
                          </m:r>
                          <m:rad>
                            <m:radPr>
                              <m:degHide m:val="on"/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(−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𝑅𝑠𝑖𝑛𝑡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𝑅𝑐𝑜𝑠𝑡</m:t>
                                  </m:r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𝑑𝑡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</m:e>
                      </m:nary>
                    </m:oMath>
                  </m:oMathPara>
                </a14:m>
                <a:endParaRPr lang="uz-Latn-UZ" sz="32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lang="uz-Latn-UZ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𝑠𝑖𝑛𝑡𝑑𝑡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=−2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𝑐𝑜𝑠𝑡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uz-Latn-UZ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uz-Latn-UZ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=2</m:t>
                          </m:r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uz-Latn-UZ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uz-Latn-UZ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uz-Latn-UZ" sz="3200" dirty="0" smtClean="0">
                  <a:solidFill>
                    <a:schemeClr val="tx1"/>
                  </a:solidFill>
                </a:endParaRPr>
              </a:p>
              <a:p>
                <a:endParaRPr lang="uz-Latn-UZ" sz="3200" dirty="0" smtClean="0">
                  <a:solidFill>
                    <a:schemeClr val="tx1"/>
                  </a:solidFill>
                </a:endParaRPr>
              </a:p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Demak,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algn="ctr"/>
                <a:endParaRPr lang="ru-RU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1873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Latn-UZ" sz="3200" dirty="0" smtClean="0">
                    <a:solidFill>
                      <a:schemeClr val="tx1"/>
                    </a:solidFill>
                  </a:rPr>
                  <a:t>II  usul. Qutb   koordinatalar  sistemasida  aylana  tenglamasi  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0≤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≤2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Shuning  uchun</a:t>
                </a:r>
              </a:p>
              <a:p>
                <a:pPr algn="ctr"/>
                <a:endParaRPr lang="uz-Latn-UZ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=2</m:t>
                    </m:r>
                    <m:r>
                      <a:rPr lang="el-GR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nary>
                      <m:naryPr>
                        <m:limLoc m:val="undOvr"/>
                        <m:ctrlPr>
                          <a:rPr lang="el-G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l-GR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l-GR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𝑅𝑠𝑖𝑛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ad>
                          <m:radPr>
                            <m:degHide m:val="on"/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uz-Latn-UZ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+0</m:t>
                            </m:r>
                          </m:e>
                        </m:rad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=2</m:t>
                        </m:r>
                        <m:r>
                          <a:rPr lang="uz-Latn-UZ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nary>
                          <m:naryPr>
                            <m:limLoc m:val="undOvr"/>
                            <m:ctrlPr>
                              <a:rPr lang="uz-Latn-UZ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>
                            <m:f>
                              <m:fPr>
                                <m:ctrlPr>
                                  <a:rPr lang="uz-Latn-UZ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  <m:e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=2</m:t>
                            </m:r>
                            <m:r>
                              <a:rPr lang="uz-Latn-UZ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uz-Latn-UZ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uz-Latn-UZ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uz-Latn-UZ" sz="2800" dirty="0" smtClean="0">
                    <a:solidFill>
                      <a:schemeClr val="tx1"/>
                    </a:solidFill>
                  </a:rPr>
                  <a:t>, </a:t>
                </a:r>
                <a:r>
                  <a:rPr lang="uz-Latn-UZ" sz="3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uz-Latn-UZ" sz="32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z-Latn-U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</m:t>
                      </m:r>
                      <m:r>
                        <a:rPr lang="uz-Latn-UZ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</m:t>
                      </m:r>
                      <m:r>
                        <a:rPr lang="uz-Latn-UZ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uz-Latn-UZ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uz-Latn-UZ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p>
                          <m:r>
                            <a:rPr lang="uz-Latn-UZ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uz-Latn-UZ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uz-Latn-UZ" sz="280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endParaRPr lang="uz-Latn-UZ" sz="28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endParaRPr lang="uz-Latn-UZ" sz="28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endParaRPr lang="uz-Latn-UZ" sz="28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endParaRPr lang="uz-Latn-UZ" sz="28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endParaRPr lang="uz-Latn-UZ" sz="28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ctr"/>
                <a:endParaRPr lang="uz-Latn-UZ" sz="28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Admin\Downloads\Shareit\Photo\Screenshot_2016-04-05-19-53-3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21875"/>
          <a:stretch/>
        </p:blipFill>
        <p:spPr bwMode="auto">
          <a:xfrm flipH="1">
            <a:off x="3419872" y="2927435"/>
            <a:ext cx="4032449" cy="37890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353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01805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uz-Latn-UZ" sz="3600" dirty="0" smtClean="0"/>
          </a:p>
          <a:p>
            <a:pPr marL="457200" indent="-457200">
              <a:buAutoNum type="arabicPeriod"/>
            </a:pPr>
            <a:endParaRPr lang="uz-Latn-UZ" sz="3600" dirty="0" smtClean="0"/>
          </a:p>
          <a:p>
            <a:pPr marL="457200" indent="-457200">
              <a:buAutoNum type="arabicPeriod"/>
            </a:pPr>
            <a:r>
              <a:rPr lang="uz-Latn-UZ" sz="3600" dirty="0" smtClean="0"/>
              <a:t>Parametrik  ko`rinishdagi tenglama bilan  berilgan  sirt  yuzasi  qanday  hisoblanadi?</a:t>
            </a:r>
          </a:p>
          <a:p>
            <a:pPr marL="457200" indent="-457200">
              <a:buAutoNum type="arabicPeriod"/>
            </a:pPr>
            <a:r>
              <a:rPr lang="uz-Latn-UZ" sz="3600" dirty="0" smtClean="0"/>
              <a:t>Qutb  koordinatalar  sistemasida  berilgan  aylanma  sirt  yuzasi  qaysi  formula  orqali  hisoblanadi? </a:t>
            </a:r>
          </a:p>
          <a:p>
            <a:pPr marL="457200" indent="-457200">
              <a:buAutoNum type="arabicPeriod"/>
            </a:pPr>
            <a:r>
              <a:rPr lang="uz-Latn-UZ" sz="3600" dirty="0" smtClean="0"/>
              <a:t> Aylanma  sirt  qanday  hosil  bo`ladi?</a:t>
            </a:r>
          </a:p>
          <a:p>
            <a:pPr marL="457200" indent="-457200">
              <a:buAutoNum type="arabicPeriod"/>
            </a:pPr>
            <a:r>
              <a:rPr lang="uz-Latn-UZ" sz="3600" dirty="0" smtClean="0"/>
              <a:t>Aylanma  sirt yuzasini hisoblashning  yana qanday  usullarini  bilasiz?  </a:t>
            </a:r>
            <a:endParaRPr lang="ru-RU" sz="3600" dirty="0"/>
          </a:p>
        </p:txBody>
      </p:sp>
      <p:sp>
        <p:nvSpPr>
          <p:cNvPr id="5" name="Багетная рамка 4"/>
          <p:cNvSpPr/>
          <p:nvPr/>
        </p:nvSpPr>
        <p:spPr>
          <a:xfrm>
            <a:off x="214282" y="285728"/>
            <a:ext cx="8715436" cy="142876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dirty="0" smtClean="0"/>
              <a:t> </a:t>
            </a:r>
            <a:r>
              <a:rPr lang="uz-Latn-UZ" sz="4000" b="1" dirty="0" smtClean="0"/>
              <a:t>SAVOL  VA  TOPSHIRIQLAR</a:t>
            </a:r>
            <a:endParaRPr lang="ru-RU" sz="40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/>
          <a:lstStyle/>
          <a:p>
            <a:r>
              <a:rPr lang="en-US" dirty="0" err="1" smtClean="0"/>
              <a:t>Reja</a:t>
            </a:r>
            <a:r>
              <a:rPr lang="en-US" dirty="0" smtClean="0"/>
              <a:t>:</a:t>
            </a:r>
            <a:endParaRPr lang="uz-Cyrl-U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5352" y="2708920"/>
            <a:ext cx="6875040" cy="2520280"/>
          </a:xfrm>
        </p:spPr>
        <p:txBody>
          <a:bodyPr/>
          <a:lstStyle/>
          <a:p>
            <a:pPr lvl="0" algn="l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Aylanma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sirt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yuzasi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ta’rifi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uz-Cyrl-UZ" dirty="0">
              <a:solidFill>
                <a:schemeClr val="tx1"/>
              </a:solidFill>
            </a:endParaRPr>
          </a:p>
          <a:p>
            <a:pPr lvl="0" algn="l"/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uz-Cyrl-UZ" b="1" dirty="0" smtClean="0">
                <a:solidFill>
                  <a:schemeClr val="tx1"/>
                </a:solidFill>
              </a:rPr>
              <a:t>Aylanma </a:t>
            </a:r>
            <a:r>
              <a:rPr lang="uz-Cyrl-UZ" b="1" dirty="0">
                <a:solidFill>
                  <a:schemeClr val="tx1"/>
                </a:solidFill>
              </a:rPr>
              <a:t>sirt yuzini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aniq</a:t>
            </a:r>
            <a:r>
              <a:rPr lang="en-US" b="1" dirty="0">
                <a:solidFill>
                  <a:schemeClr val="tx1"/>
                </a:solidFill>
              </a:rPr>
              <a:t> integral </a:t>
            </a:r>
            <a:r>
              <a:rPr lang="en-US" b="1" dirty="0" err="1">
                <a:solidFill>
                  <a:schemeClr val="tx1"/>
                </a:solidFill>
              </a:rPr>
              <a:t>yordamida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uz-Cyrl-UZ" b="1" dirty="0">
                <a:solidFill>
                  <a:schemeClr val="tx1"/>
                </a:solidFill>
              </a:rPr>
              <a:t>hisoblash</a:t>
            </a:r>
            <a:endParaRPr lang="uz-Cyrl-U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06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-27384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uz-Latn-UZ" sz="32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uz-Latn-UZ" sz="32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endParaRPr lang="uz-Latn-UZ" sz="32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1. 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𝑠𝑖𝑛𝑥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=0,  0≤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chiziqlar  bilan  chegaralangan   figura  yuzini  hisoblang.</a:t>
                </a:r>
              </a:p>
              <a:p>
                <a:pPr marL="514350" indent="-514350">
                  <a:buAutoNum type="alphaUcParenR"/>
                </a:pPr>
                <a14:m>
                  <m:oMath xmlns:m="http://schemas.openxmlformats.org/officeDocument/2006/math"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           B) 2                    C) 2</a:t>
                </a:r>
                <a14:m>
                  <m:oMath xmlns:m="http://schemas.openxmlformats.org/officeDocument/2006/math">
                    <m:r>
                      <a:rPr lang="uz-Latn-UZ" sz="3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            D) 1</a:t>
                </a:r>
              </a:p>
              <a:p>
                <a:pPr marL="514350" indent="-514350">
                  <a:buAutoNum type="arabicPeriod" startAt="2"/>
                </a:pP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uz-Latn-UZ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=1/(1+</m:t>
                    </m:r>
                    <m:sSup>
                      <m:sSup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chiziqlar   bilan  chegaralangan  figura  yuzini  hisoblang.</a:t>
                </a:r>
              </a:p>
              <a:p>
                <a:pPr marL="514350" indent="-514350">
                  <a:buAutoNum type="alphaU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        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      D)</a:t>
                </a:r>
                <a14:m>
                  <m:oMath xmlns:m="http://schemas.openxmlformats.org/officeDocument/2006/math">
                    <m:r>
                      <a:rPr lang="uz-Latn-UZ" sz="32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uz-Latn-UZ" sz="32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−2</m:t>
                    </m:r>
                  </m:oMath>
                </a14:m>
                <a:endParaRPr lang="uz-Latn-UZ" sz="3200" dirty="0" smtClean="0">
                  <a:solidFill>
                    <a:schemeClr val="tx1"/>
                  </a:solidFill>
                </a:endParaRPr>
              </a:p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𝑠𝑖𝑛𝑥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𝑐𝑜𝑠𝑥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egri  chiziqlar  va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𝑂𝑥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o`qi  bilan  chegaralangan  figura  yuzini  hisoblang.</a:t>
                </a:r>
              </a:p>
              <a:p>
                <a:r>
                  <a:rPr lang="uz-Latn-UZ" sz="3200" dirty="0" smtClean="0">
                    <a:solidFill>
                      <a:schemeClr val="tx1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             B) </a:t>
                </a:r>
                <a14:m>
                  <m:oMath xmlns:m="http://schemas.openxmlformats.org/officeDocument/2006/math"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uz-Latn-UZ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  C) 2-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z-Latn-UZ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uz-Latn-UZ" sz="3200" dirty="0" smtClean="0">
                    <a:solidFill>
                      <a:schemeClr val="tx1"/>
                    </a:solidFill>
                  </a:rPr>
                  <a:t>       D)2+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uz-Latn-UZ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z-Latn-UZ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uz-Latn-UZ" sz="3200" dirty="0" smtClean="0">
                    <a:solidFill>
                      <a:schemeClr val="tx2">
                        <a:lumMod val="50000"/>
                      </a:schemeClr>
                    </a:solidFill>
                  </a:rPr>
                  <a:t>         </a:t>
                </a:r>
                <a:endParaRPr lang="uz-Latn-UZ" sz="32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27384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Выноска со стрелкой вниз 5"/>
          <p:cNvSpPr/>
          <p:nvPr/>
        </p:nvSpPr>
        <p:spPr>
          <a:xfrm>
            <a:off x="883310" y="188640"/>
            <a:ext cx="7105992" cy="1343028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dirty="0" smtClean="0"/>
              <a:t>Tekshirish uchun  test savollari</a:t>
            </a:r>
            <a:endParaRPr lang="ru-RU" sz="4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27384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z-Latn-UZ" dirty="0" smtClean="0"/>
          </a:p>
          <a:p>
            <a:pPr algn="ctr"/>
            <a:endParaRPr lang="uz-Latn-UZ" dirty="0"/>
          </a:p>
          <a:p>
            <a:pPr algn="ctr"/>
            <a:endParaRPr lang="uz-Latn-UZ" dirty="0" smtClean="0"/>
          </a:p>
          <a:p>
            <a:pPr algn="ctr"/>
            <a:endParaRPr lang="uz-Latn-UZ" dirty="0" smtClean="0"/>
          </a:p>
          <a:p>
            <a:pPr algn="ctr"/>
            <a:r>
              <a:rPr lang="uz-Latn-UZ" dirty="0" smtClean="0"/>
              <a:t>(</a:t>
            </a:r>
            <a:r>
              <a:rPr lang="en-US" dirty="0" smtClean="0"/>
              <a:t>AYLANMA  SIRT  YUZA</a:t>
            </a:r>
            <a:r>
              <a:rPr lang="uz-Latn-UZ" dirty="0" smtClean="0"/>
              <a:t>SI NI HISOBLASHGA  ASOSAN</a:t>
            </a:r>
            <a:r>
              <a:rPr lang="en-US" dirty="0" smtClean="0"/>
              <a:t> </a:t>
            </a:r>
            <a:r>
              <a:rPr lang="uz-Latn-UZ" dirty="0" smtClean="0"/>
              <a:t>)</a:t>
            </a:r>
            <a:endParaRPr lang="uz-Latn-UZ" dirty="0"/>
          </a:p>
          <a:p>
            <a:pPr algn="ctr"/>
            <a:endParaRPr lang="uz-Latn-UZ" dirty="0" smtClean="0"/>
          </a:p>
          <a:p>
            <a:pPr algn="ctr"/>
            <a:endParaRPr lang="uz-Latn-UZ" dirty="0"/>
          </a:p>
          <a:p>
            <a:pPr algn="ctr"/>
            <a:endParaRPr lang="uz-Latn-UZ" dirty="0" smtClean="0"/>
          </a:p>
          <a:p>
            <a:pPr algn="ctr"/>
            <a:endParaRPr lang="uz-Latn-UZ" dirty="0"/>
          </a:p>
          <a:p>
            <a:pPr algn="ctr"/>
            <a:endParaRPr lang="uz-Latn-UZ" dirty="0" smtClean="0"/>
          </a:p>
          <a:p>
            <a:pPr algn="ctr"/>
            <a:endParaRPr lang="uz-Latn-UZ" dirty="0"/>
          </a:p>
          <a:p>
            <a:pPr algn="ctr"/>
            <a:endParaRPr lang="uz-Latn-UZ" dirty="0" smtClean="0"/>
          </a:p>
          <a:p>
            <a:pPr algn="ctr"/>
            <a:endParaRPr lang="uz-Latn-UZ" dirty="0"/>
          </a:p>
          <a:p>
            <a:pPr algn="ctr"/>
            <a:endParaRPr lang="uz-Latn-UZ" dirty="0" smtClean="0"/>
          </a:p>
          <a:p>
            <a:pPr algn="ctr"/>
            <a:endParaRPr lang="uz-Latn-UZ" dirty="0"/>
          </a:p>
          <a:p>
            <a:pPr algn="ctr"/>
            <a:endParaRPr lang="uz-Latn-UZ" dirty="0" smtClean="0"/>
          </a:p>
          <a:p>
            <a:pPr algn="ctr"/>
            <a:endParaRPr lang="uz-Latn-UZ" dirty="0"/>
          </a:p>
          <a:p>
            <a:endParaRPr lang="uz-Latn-UZ" dirty="0" smtClean="0"/>
          </a:p>
          <a:p>
            <a:endParaRPr lang="uz-Latn-UZ" dirty="0"/>
          </a:p>
          <a:p>
            <a:endParaRPr lang="uz-Latn-UZ" sz="2000" b="1" dirty="0"/>
          </a:p>
          <a:p>
            <a:r>
              <a:rPr lang="uz-Latn-UZ" sz="2000" b="1" dirty="0" smtClean="0"/>
              <a:t>“V” – men  bilgan ma`lumotlarga  mos;</a:t>
            </a:r>
          </a:p>
          <a:p>
            <a:r>
              <a:rPr lang="uz-Latn-UZ" sz="2000" b="1" dirty="0" smtClean="0"/>
              <a:t>“-” -  men bilgan ma`lumotlarga  zid;</a:t>
            </a:r>
          </a:p>
          <a:p>
            <a:r>
              <a:rPr lang="uz-Latn-UZ" sz="2000" b="1" dirty="0" smtClean="0"/>
              <a:t>“+” –  m</a:t>
            </a:r>
            <a:r>
              <a:rPr lang="en-US" sz="2000" b="1" dirty="0"/>
              <a:t>e</a:t>
            </a:r>
            <a:r>
              <a:rPr lang="uz-Latn-UZ" sz="2000" b="1" dirty="0" smtClean="0"/>
              <a:t>n uchun yangi  ma`lumot;</a:t>
            </a:r>
          </a:p>
          <a:p>
            <a:r>
              <a:rPr lang="uz-Latn-UZ" sz="2000" b="1" dirty="0" smtClean="0"/>
              <a:t>“?” – m</a:t>
            </a:r>
            <a:r>
              <a:rPr lang="en-US" sz="2000" b="1" dirty="0" smtClean="0"/>
              <a:t>e</a:t>
            </a:r>
            <a:r>
              <a:rPr lang="uz-Latn-UZ" sz="2000" b="1" dirty="0" smtClean="0"/>
              <a:t>n uchun tushunarsiz  yoki  ma`lumotni  aniqlash, to`ldirish talab  etiladi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37161"/>
            <a:ext cx="7920880" cy="37289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4400" b="1" dirty="0" smtClean="0">
                <a:solidFill>
                  <a:srgbClr val="002060"/>
                </a:solidFill>
              </a:rPr>
              <a:t>      V             +              -             ?</a:t>
            </a:r>
          </a:p>
          <a:p>
            <a:endParaRPr lang="uz-Latn-UZ" sz="4400" dirty="0"/>
          </a:p>
          <a:p>
            <a:endParaRPr lang="uz-Latn-UZ" sz="4400" dirty="0" smtClean="0"/>
          </a:p>
          <a:p>
            <a:endParaRPr lang="uz-Latn-UZ" sz="4400" dirty="0"/>
          </a:p>
          <a:p>
            <a:endParaRPr lang="ru-RU" sz="4400" dirty="0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2"/>
          </p:cNvCxnSpPr>
          <p:nvPr/>
        </p:nvCxnSpPr>
        <p:spPr>
          <a:xfrm>
            <a:off x="4572000" y="1537161"/>
            <a:ext cx="0" cy="3728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27784" y="1537161"/>
            <a:ext cx="0" cy="3728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88224" y="1537161"/>
            <a:ext cx="0" cy="372890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1560" y="2276872"/>
            <a:ext cx="7920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9798" y="3569386"/>
            <a:ext cx="7920880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Багетная рамка 16"/>
          <p:cNvSpPr/>
          <p:nvPr/>
        </p:nvSpPr>
        <p:spPr>
          <a:xfrm>
            <a:off x="611560" y="332656"/>
            <a:ext cx="7920880" cy="648072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b="1" dirty="0" smtClean="0">
                <a:solidFill>
                  <a:srgbClr val="002060"/>
                </a:solidFill>
              </a:rPr>
              <a:t>INSERT     JADVALI</a:t>
            </a:r>
            <a:r>
              <a:rPr lang="en-US" sz="3600" b="1" dirty="0" smtClean="0">
                <a:solidFill>
                  <a:srgbClr val="002060"/>
                </a:solidFill>
              </a:rPr>
              <a:t>NI  TO`LDIRING</a:t>
            </a:r>
          </a:p>
        </p:txBody>
      </p:sp>
    </p:spTree>
    <p:extLst>
      <p:ext uri="{BB962C8B-B14F-4D97-AF65-F5344CB8AC3E}">
        <p14:creationId xmlns:p14="http://schemas.microsoft.com/office/powerpoint/2010/main" val="4200954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sz="3200" dirty="0" smtClean="0"/>
          </a:p>
        </p:txBody>
      </p:sp>
      <p:sp>
        <p:nvSpPr>
          <p:cNvPr id="5" name="Багетная рамка 4"/>
          <p:cNvSpPr/>
          <p:nvPr/>
        </p:nvSpPr>
        <p:spPr>
          <a:xfrm>
            <a:off x="6303" y="0"/>
            <a:ext cx="9137697" cy="68580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800" dirty="0">
                <a:solidFill>
                  <a:schemeClr val="tx1"/>
                </a:solidFill>
              </a:rPr>
              <a:t>FOYDALANILGAN  ADABIYOTLAR</a:t>
            </a:r>
          </a:p>
          <a:p>
            <a:pPr algn="ctr"/>
            <a:endParaRPr lang="uz-Latn-UZ" sz="2800" dirty="0">
              <a:solidFill>
                <a:schemeClr val="tx1"/>
              </a:solidFill>
            </a:endParaRPr>
          </a:p>
          <a:p>
            <a:pPr marL="514350" indent="-514350"/>
            <a:r>
              <a:rPr lang="uz-Latn-UZ" sz="2800" dirty="0">
                <a:solidFill>
                  <a:schemeClr val="tx1"/>
                </a:solidFill>
              </a:rPr>
              <a:t>1.   Azlarov T., Mansurov X., Matematik  analiz 1-qism </a:t>
            </a:r>
          </a:p>
          <a:p>
            <a:pPr marL="514350" indent="-514350"/>
            <a:r>
              <a:rPr lang="uz-Latn-UZ" sz="2800" dirty="0">
                <a:solidFill>
                  <a:schemeClr val="tx1"/>
                </a:solidFill>
              </a:rPr>
              <a:t>      T.: “O`qituvchi”, 1994- 416 b</a:t>
            </a:r>
          </a:p>
          <a:p>
            <a:pPr marL="514350" indent="-514350">
              <a:buAutoNum type="arabicPeriod" startAt="2"/>
            </a:pPr>
            <a:r>
              <a:rPr lang="uz-Latn-UZ" sz="2800" dirty="0">
                <a:solidFill>
                  <a:schemeClr val="tx1"/>
                </a:solidFill>
              </a:rPr>
              <a:t>Xudoyberganov G. va boshq. Matematik analizdan  ma`ruzalar. I qism 2010</a:t>
            </a:r>
          </a:p>
          <a:p>
            <a:pPr marL="514350" indent="-514350">
              <a:buAutoNum type="arabicPeriod" startAt="2"/>
            </a:pPr>
            <a:r>
              <a:rPr lang="uz-Latn-UZ" sz="2800" dirty="0">
                <a:solidFill>
                  <a:schemeClr val="tx1"/>
                </a:solidFill>
              </a:rPr>
              <a:t> O`. Toshmetov , R.M.Turg`unbayev, E.M.Saydamatov, M. Madirimov. Matematik  analiz I qism T.: “Extremum- Press”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5" name="Лента лицом вниз 4"/>
          <p:cNvSpPr/>
          <p:nvPr/>
        </p:nvSpPr>
        <p:spPr>
          <a:xfrm>
            <a:off x="179512" y="1196752"/>
            <a:ext cx="8712968" cy="4464496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4800" dirty="0">
                <a:solidFill>
                  <a:srgbClr val="0070C0"/>
                </a:solidFill>
                <a:latin typeface="Stencil" pitchFamily="82" charset="0"/>
              </a:rPr>
              <a:t>E`TIBORINGIZ  UCHUN  RAHMAT!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1416" y="-9015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32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15516" y="23725"/>
            <a:ext cx="8712968" cy="5570611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uz-Latn-UZ" sz="3200" dirty="0">
                <a:solidFill>
                  <a:schemeClr val="tx1"/>
                </a:solidFill>
              </a:rPr>
              <a:t>Aniq  integralning xossalarini sanab  bering.</a:t>
            </a:r>
          </a:p>
          <a:p>
            <a:pPr marL="514350" indent="-514350">
              <a:buAutoNum type="arabicPeriod"/>
            </a:pPr>
            <a:r>
              <a:rPr lang="uz-Latn-UZ" sz="3200" dirty="0">
                <a:solidFill>
                  <a:schemeClr val="tx1"/>
                </a:solidFill>
              </a:rPr>
              <a:t> Aniq  integrallarning  qanday  tatbiqlarini bilasiz?</a:t>
            </a:r>
          </a:p>
          <a:p>
            <a:pPr marL="514350" indent="-514350">
              <a:buAutoNum type="arabicPeriod"/>
            </a:pPr>
            <a:r>
              <a:rPr lang="uz-Latn-UZ" sz="3200" dirty="0">
                <a:solidFill>
                  <a:schemeClr val="tx1"/>
                </a:solidFill>
              </a:rPr>
              <a:t> Aylanma  jism haqida qanday  ma`lumotlarni  bilasiz?</a:t>
            </a:r>
          </a:p>
          <a:p>
            <a:pPr marL="514350" indent="-514350">
              <a:buAutoNum type="arabicPeriod"/>
            </a:pPr>
            <a:r>
              <a:rPr lang="uz-Latn-UZ" sz="3200" dirty="0">
                <a:solidFill>
                  <a:schemeClr val="tx1"/>
                </a:solidFill>
              </a:rPr>
              <a:t>Yuza  tushunchasiga  ta`rif  bering.</a:t>
            </a:r>
          </a:p>
          <a:p>
            <a:pPr marL="514350" indent="-514350">
              <a:buAutoNum type="arabicPeriod"/>
            </a:pPr>
            <a:r>
              <a:rPr lang="uz-Latn-UZ" sz="3200" dirty="0">
                <a:solidFill>
                  <a:schemeClr val="tx1"/>
                </a:solidFill>
              </a:rPr>
              <a:t> Yuzani  hisoblashning  qanday  formulalarini  bilasiz?</a:t>
            </a:r>
          </a:p>
          <a:p>
            <a:pPr marL="514350" indent="-514350">
              <a:buAutoNum type="arabicPeriod"/>
            </a:pPr>
            <a:r>
              <a:rPr lang="uz-Latn-UZ" sz="3200" dirty="0">
                <a:solidFill>
                  <a:schemeClr val="tx1"/>
                </a:solidFill>
              </a:rPr>
              <a:t> Qutb  koordinatalar  sistemasida  figuraning  yuzasi  qanday  hisoblanadi?</a:t>
            </a:r>
          </a:p>
          <a:p>
            <a:endParaRPr lang="ru-RU" dirty="0"/>
          </a:p>
        </p:txBody>
      </p:sp>
      <p:pic>
        <p:nvPicPr>
          <p:cNvPr id="3074" name="Picture 2" descr="C:\Users\Admin\Downloads\Shareit\Photo\Screenshot_2016-04-05-19-55-2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b="21874"/>
          <a:stretch/>
        </p:blipFill>
        <p:spPr bwMode="auto">
          <a:xfrm>
            <a:off x="6516216" y="4633125"/>
            <a:ext cx="2160240" cy="20360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77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39136986"/>
              </p:ext>
            </p:extLst>
          </p:nvPr>
        </p:nvGraphicFramePr>
        <p:xfrm>
          <a:off x="0" y="27384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23D3BB8-5887-4445-BD91-8A749C77B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E23D3BB8-5887-4445-BD91-8A749C77B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7C211F-A91C-40BB-BD18-AABABBFD1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>
                                            <p:graphicEl>
                                              <a:dgm id="{147C211F-A91C-40BB-BD18-AABABBFD1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29D649-1BBB-41C6-A867-50BFDD1D4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>
                                            <p:graphicEl>
                                              <a:dgm id="{7029D649-1BBB-41C6-A867-50BFDD1D4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186788-7702-44D2-B939-7BA23909D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8">
                                            <p:graphicEl>
                                              <a:dgm id="{70186788-7702-44D2-B939-7BA23909D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6DC977-CBDC-4EA0-B48B-C5C7A37B6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>
                                            <p:graphicEl>
                                              <a:dgm id="{DC6DC977-CBDC-4EA0-B48B-C5C7A37B6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479FB4-74CF-417B-B1A6-113A96AF9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78479FB4-74CF-417B-B1A6-113A96AF9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20B1FC-BF2C-4BA3-9DC1-65A57A596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8">
                                            <p:graphicEl>
                                              <a:dgm id="{6920B1FC-BF2C-4BA3-9DC1-65A57A596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709C80-ABA8-4D55-825A-B839B1AB3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BC709C80-ABA8-4D55-825A-B839B1AB3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78D6667-CCEB-48FF-A538-4FF2C9B74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A78D6667-CCEB-48FF-A538-4FF2C9B74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2DDEAC-1A56-421C-9E06-ABF02805D6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8">
                                            <p:graphicEl>
                                              <a:dgm id="{802DDEAC-1A56-421C-9E06-ABF02805D6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1D5D1C-84DB-4A7B-ABC3-36B41CAE9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0E1D5D1C-84DB-4A7B-ABC3-36B41CAE9A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5E66DA-2F05-4330-952B-9D819F08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8">
                                            <p:graphicEl>
                                              <a:dgm id="{825E66DA-2F05-4330-952B-9D819F08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9D8DE7-D40B-40F0-BF8E-78E046135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8">
                                            <p:graphicEl>
                                              <a:dgm id="{4B9D8DE7-D40B-40F0-BF8E-78E046135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uz-Latn-UZ" sz="4000" dirty="0" smtClean="0">
                <a:solidFill>
                  <a:srgbClr val="002060"/>
                </a:solidFill>
              </a:rPr>
              <a:t>TAYANCH  TUSHUNCHALAR</a:t>
            </a:r>
            <a:endParaRPr lang="uz-Latn-UZ" sz="2800" dirty="0" smtClean="0">
              <a:solidFill>
                <a:srgbClr val="002060"/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z-Latn-UZ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0" y="1052736"/>
            <a:ext cx="8786842" cy="321471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/>
              <a:t>ANIQ  INTEGRAL  TUSHUNCHASI,  YUZA  TUSHUNCHASI, QUTB KOORDINATALAR  SISTEMASI, AYLANMA  SIRT  HAQIDA  TUSHUNCHA</a:t>
            </a:r>
            <a:endParaRPr lang="ru-RU" sz="2400" dirty="0"/>
          </a:p>
        </p:txBody>
      </p:sp>
      <p:pic>
        <p:nvPicPr>
          <p:cNvPr id="4098" name="Picture 2" descr="C:\Users\Admin\Downloads\Shareit\Photo\Screenshot_2016-04-05-19-55-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0" b="16056"/>
          <a:stretch/>
        </p:blipFill>
        <p:spPr bwMode="auto">
          <a:xfrm>
            <a:off x="179512" y="4091698"/>
            <a:ext cx="2307994" cy="266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571480"/>
            <a:ext cx="8143932" cy="785818"/>
          </a:xfrm>
          <a:prstGeom prst="round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600" dirty="0" smtClean="0"/>
              <a:t>B/BX/B   JADVALI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071678"/>
            <a:ext cx="2357454" cy="4572032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2000240"/>
            <a:ext cx="2500330" cy="4572032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2000240"/>
            <a:ext cx="2428892" cy="4643470"/>
          </a:xfrm>
          <a:prstGeom prst="roundRect">
            <a:avLst/>
          </a:prstGeom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428728" y="1714488"/>
            <a:ext cx="585791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9124" y="1357298"/>
            <a:ext cx="45719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57290" y="1714488"/>
            <a:ext cx="7143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1785926"/>
            <a:ext cx="45719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286644" y="1714488"/>
            <a:ext cx="45719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14348" y="242886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z-Latn-UZ" sz="2400" b="1" dirty="0" smtClean="0"/>
              <a:t>BILAMAN</a:t>
            </a:r>
            <a:endParaRPr lang="ru-RU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00430" y="2428868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2400" b="1" dirty="0" smtClean="0"/>
              <a:t>BILISHNI XOHLAYMAN</a:t>
            </a:r>
            <a:endParaRPr lang="ru-RU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500826" y="2382701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b="1" dirty="0" smtClean="0"/>
              <a:t>BILIB OLDIM</a:t>
            </a:r>
            <a:endParaRPr lang="ru-RU" sz="2400" b="1" dirty="0"/>
          </a:p>
        </p:txBody>
      </p:sp>
      <p:pic>
        <p:nvPicPr>
          <p:cNvPr id="5122" name="Picture 2" descr="C:\Users\Admin\Downloads\Shareit\Photo\Screenshot_2016-04-05-19-52-4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10122" r="7398" b="16430"/>
          <a:stretch/>
        </p:blipFill>
        <p:spPr bwMode="auto">
          <a:xfrm>
            <a:off x="6500826" y="2983161"/>
            <a:ext cx="1811678" cy="3368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ownloads\Shareit\Photo\Screenshot_2016-04-05-19-53-4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2" t="20712" r="27083" b="10108"/>
          <a:stretch/>
        </p:blipFill>
        <p:spPr bwMode="auto">
          <a:xfrm>
            <a:off x="3897065" y="3259131"/>
            <a:ext cx="1395015" cy="3266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Shareit\Photo\Screenshot_2016-04-05-19-53-4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7402" r="32292" b="26126"/>
          <a:stretch/>
        </p:blipFill>
        <p:spPr bwMode="auto">
          <a:xfrm>
            <a:off x="577835" y="2921229"/>
            <a:ext cx="1773224" cy="3449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Ma`lumki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l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uzunlikka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bo`lgan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AB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kesmani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parallel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o`q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atrofida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aylantirishdan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bo`lgan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silindrik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ataladi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Bu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sirtning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yuzi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silindrning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yon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sirti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S= 2</a:t>
            </a:r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formula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 –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silindr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asosining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radiusi</a:t>
            </a:r>
            <a:r>
              <a:rPr lang="en-US" sz="2400" dirty="0" smtClean="0">
                <a:solidFill>
                  <a:srgbClr val="002060"/>
                </a:solidFill>
              </a:rPr>
              <a:t>.  </a:t>
            </a:r>
          </a:p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rcRect l="52160" t="27540" r="12701" b="32421"/>
          <a:stretch>
            <a:fillRect/>
          </a:stretch>
        </p:blipFill>
        <p:spPr bwMode="auto">
          <a:xfrm>
            <a:off x="1763688" y="2087638"/>
            <a:ext cx="585791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z-Latn-UZ" sz="2400" dirty="0" smtClean="0"/>
                  <a:t>           </a:t>
                </a:r>
              </a:p>
              <a:p>
                <a:pPr algn="ctr"/>
                <a:endParaRPr lang="uz-Latn-UZ" sz="2400" dirty="0"/>
              </a:p>
              <a:p>
                <a:pPr algn="ctr"/>
                <a:endParaRPr lang="uz-Latn-UZ" sz="2400" dirty="0" smtClean="0"/>
              </a:p>
              <a:p>
                <a:pPr algn="ctr"/>
                <a:r>
                  <a:rPr lang="uz-Latn-UZ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O`qqa  parallel  bo`lmagan   AB kesmani shu  o`q  atrofida  aylantirishdan  hosil  bo`lgan  sirt konus (kesik  konus)  sirt  deb  ataladi. Bu  konus (kesik konus) sirtining  yuzi</a:t>
                </a:r>
                <a:endParaRPr lang="uz-Latn-UZ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𝒓𝒍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𝝅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ru-RU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uz-Latn-UZ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uz-Latn-UZ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uz-Latn-UZ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uz-Latn-UZ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uz-Latn-UZ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uz-Latn-UZ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/>
                <a:r>
                  <a:rPr lang="uz-Latn-UZ" sz="24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formula  bilan  hisoblanadi. Bunda  r- konus  asosining  radiusi</a:t>
                </a:r>
              </a:p>
              <a:p>
                <a:pPr algn="ctr"/>
                <a:endParaRPr lang="uz-Latn-UZ" sz="2400" dirty="0" smtClean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/>
              </a:p>
              <a:p>
                <a:pPr algn="ctr"/>
                <a:endParaRPr lang="uz-Latn-UZ" dirty="0" smtClean="0"/>
              </a:p>
              <a:p>
                <a:pPr algn="ctr"/>
                <a:endParaRPr lang="uz-Latn-UZ" dirty="0"/>
              </a:p>
              <a:p>
                <a:pPr algn="ctr"/>
                <a:endParaRPr lang="uz-Latn-UZ" dirty="0" smtClean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rcRect l="12628" t="21484" r="9956" b="23828"/>
          <a:stretch>
            <a:fillRect/>
          </a:stretch>
        </p:blipFill>
        <p:spPr bwMode="auto">
          <a:xfrm>
            <a:off x="285720" y="2571744"/>
            <a:ext cx="857256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z-Latn-U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f(x) funksiya [ a,b] oraliqda aniqlangan va uzluksiz bo`lib,  x∊[a,b] uchun f(x)≥0 bo`lsin.  Shu funksiya grafigining  (a ,f(a)) va  (b,f(b)) nuqtalar orasidagi bo`lagini AB yoy deb  yuritamiz. Shu  AB yoyni  Ox  o`qi  atrofida aylantirishdan  hosil  bo`lgan sirt aylanma  sirt  deb ataladi. </a:t>
            </a:r>
          </a:p>
          <a:p>
            <a:pPr algn="ctr"/>
            <a:endParaRPr lang="uz-Latn-UZ" sz="2400" dirty="0">
              <a:cs typeface="Lucida Sans Unicode"/>
            </a:endParaRPr>
          </a:p>
          <a:p>
            <a:pPr algn="ctr"/>
            <a:endParaRPr lang="uz-Latn-UZ" sz="2400" dirty="0" smtClean="0">
              <a:cs typeface="Lucida Sans Unicode"/>
            </a:endParaRPr>
          </a:p>
          <a:p>
            <a:pPr algn="ctr"/>
            <a:endParaRPr lang="uz-Latn-UZ" sz="2400" dirty="0">
              <a:cs typeface="Lucida Sans Unicode"/>
            </a:endParaRPr>
          </a:p>
          <a:p>
            <a:pPr algn="ctr"/>
            <a:endParaRPr lang="uz-Latn-UZ" sz="2400" dirty="0" smtClean="0">
              <a:cs typeface="Lucida Sans Unicode"/>
            </a:endParaRPr>
          </a:p>
          <a:p>
            <a:pPr algn="ctr"/>
            <a:r>
              <a:rPr lang="uz-Latn-UZ" sz="2400" dirty="0" smtClean="0">
                <a:cs typeface="Lucida Sans Unicode"/>
              </a:rPr>
              <a:t> </a:t>
            </a:r>
          </a:p>
          <a:p>
            <a:pPr algn="ctr"/>
            <a:endParaRPr lang="uz-Latn-UZ" dirty="0">
              <a:latin typeface="Lucida Sans Unicode"/>
              <a:cs typeface="Lucida Sans Unicode"/>
            </a:endParaRPr>
          </a:p>
          <a:p>
            <a:pPr algn="ctr"/>
            <a:endParaRPr lang="uz-Latn-UZ" dirty="0" smtClean="0">
              <a:latin typeface="Lucida Sans Unicode"/>
              <a:cs typeface="Lucida Sans Unicode"/>
            </a:endParaRPr>
          </a:p>
          <a:p>
            <a:pPr algn="ctr"/>
            <a:endParaRPr lang="uz-Latn-UZ" dirty="0">
              <a:latin typeface="Lucida Sans Unicode"/>
              <a:cs typeface="Lucida Sans Unicode"/>
            </a:endParaRPr>
          </a:p>
          <a:p>
            <a:pPr algn="ctr"/>
            <a:endParaRPr lang="uz-Latn-UZ" dirty="0" smtClean="0">
              <a:latin typeface="Lucida Sans Unicode"/>
              <a:cs typeface="Lucida Sans Unicode"/>
            </a:endParaRPr>
          </a:p>
          <a:p>
            <a:pPr algn="ctr"/>
            <a:endParaRPr lang="uz-Latn-UZ" dirty="0">
              <a:latin typeface="Lucida Sans Unicode"/>
              <a:cs typeface="Lucida Sans Unicode"/>
            </a:endParaRPr>
          </a:p>
          <a:p>
            <a:pPr algn="ctr"/>
            <a:endParaRPr lang="uz-Latn-UZ" dirty="0" smtClean="0">
              <a:latin typeface="Lucida Sans Unicode"/>
              <a:cs typeface="Lucida Sans Unicode"/>
            </a:endParaRPr>
          </a:p>
          <a:p>
            <a:pPr algn="ctr"/>
            <a:endParaRPr lang="uz-Latn-UZ" dirty="0">
              <a:latin typeface="Lucida Sans Unicode"/>
              <a:cs typeface="Lucida Sans Unicode"/>
            </a:endParaRPr>
          </a:p>
          <a:p>
            <a:pPr algn="ctr"/>
            <a:endParaRPr lang="uz-Latn-UZ" dirty="0" smtClean="0">
              <a:latin typeface="Lucida Sans Unicode"/>
              <a:cs typeface="Lucida Sans Unicode"/>
            </a:endParaRPr>
          </a:p>
          <a:p>
            <a:pPr algn="ctr"/>
            <a:endParaRPr lang="uz-Latn-UZ" dirty="0">
              <a:latin typeface="Lucida Sans Unicode"/>
              <a:cs typeface="Lucida Sans Unicode"/>
            </a:endParaRPr>
          </a:p>
          <a:p>
            <a:pPr algn="ctr"/>
            <a:endParaRPr lang="uz-Latn-UZ" dirty="0" smtClean="0">
              <a:latin typeface="Lucida Sans Unicode"/>
              <a:cs typeface="Lucida Sans Unicode"/>
            </a:endParaRPr>
          </a:p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</a:blip>
          <a:srcRect l="32394" t="13672" r="33016" b="20898"/>
          <a:stretch>
            <a:fillRect/>
          </a:stretch>
        </p:blipFill>
        <p:spPr bwMode="auto">
          <a:xfrm>
            <a:off x="1500166" y="1785926"/>
            <a:ext cx="585791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1268</TotalTime>
  <Words>577</Words>
  <Application>Microsoft Office PowerPoint</Application>
  <PresentationFormat>Экран (4:3)</PresentationFormat>
  <Paragraphs>199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Bookman Old Style</vt:lpstr>
      <vt:lpstr>Calibri</vt:lpstr>
      <vt:lpstr>Cambria Math</vt:lpstr>
      <vt:lpstr>Castellar</vt:lpstr>
      <vt:lpstr>Lucida Sans Unicode</vt:lpstr>
      <vt:lpstr>Stencil</vt:lpstr>
      <vt:lpstr>Times New Roman</vt:lpstr>
      <vt:lpstr>Тема Office</vt:lpstr>
      <vt:lpstr>Презентация PowerPoint</vt:lpstr>
      <vt:lpstr>Reja: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ASER</cp:lastModifiedBy>
  <cp:revision>57</cp:revision>
  <dcterms:created xsi:type="dcterms:W3CDTF">2014-09-23T10:28:55Z</dcterms:created>
  <dcterms:modified xsi:type="dcterms:W3CDTF">2016-05-13T19:52:16Z</dcterms:modified>
</cp:coreProperties>
</file>