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5" r:id="rId18"/>
    <p:sldId id="272" r:id="rId19"/>
    <p:sldId id="273" r:id="rId20"/>
    <p:sldId id="276" r:id="rId21"/>
    <p:sldId id="278" r:id="rId22"/>
    <p:sldId id="279" r:id="rId23"/>
    <p:sldId id="280" r:id="rId24"/>
    <p:sldId id="281" r:id="rId25"/>
    <p:sldId id="282" r:id="rId26"/>
    <p:sldId id="283" r:id="rId2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AA24654-A5B1-4D33-8731-9855F8606B97}" type="datetimeFigureOut">
              <a:rPr lang="es-MX" smtClean="0"/>
              <a:t>24/12/2019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MX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3E115D7-5317-4B33-B061-54B0365135FC}" type="slidenum">
              <a:rPr lang="es-MX" smtClean="0"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24654-A5B1-4D33-8731-9855F8606B97}" type="datetimeFigureOut">
              <a:rPr lang="es-MX" smtClean="0"/>
              <a:t>24/12/2019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115D7-5317-4B33-B061-54B0365135FC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24654-A5B1-4D33-8731-9855F8606B97}" type="datetimeFigureOut">
              <a:rPr lang="es-MX" smtClean="0"/>
              <a:t>24/12/2019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115D7-5317-4B33-B061-54B0365135FC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AA24654-A5B1-4D33-8731-9855F8606B97}" type="datetimeFigureOut">
              <a:rPr lang="es-MX" smtClean="0"/>
              <a:t>24/12/2019</a:t>
            </a:fld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3E115D7-5317-4B33-B061-54B0365135FC}" type="slidenum">
              <a:rPr lang="es-MX" smtClean="0"/>
              <a:t>‹#›</a:t>
            </a:fld>
            <a:endParaRPr lang="es-MX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AA24654-A5B1-4D33-8731-9855F8606B97}" type="datetimeFigureOut">
              <a:rPr lang="es-MX" smtClean="0"/>
              <a:t>24/12/2019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MX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3E115D7-5317-4B33-B061-54B0365135FC}" type="slidenum">
              <a:rPr lang="es-MX" smtClean="0"/>
              <a:t>‹#›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24654-A5B1-4D33-8731-9855F8606B97}" type="datetimeFigureOut">
              <a:rPr lang="es-MX" smtClean="0"/>
              <a:t>24/12/2019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115D7-5317-4B33-B061-54B0365135FC}" type="slidenum">
              <a:rPr lang="es-MX" smtClean="0"/>
              <a:t>‹#›</a:t>
            </a:fld>
            <a:endParaRPr lang="es-MX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24654-A5B1-4D33-8731-9855F8606B97}" type="datetimeFigureOut">
              <a:rPr lang="es-MX" smtClean="0"/>
              <a:t>24/12/2019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115D7-5317-4B33-B061-54B0365135FC}" type="slidenum">
              <a:rPr lang="es-MX" smtClean="0"/>
              <a:t>‹#›</a:t>
            </a:fld>
            <a:endParaRPr lang="es-MX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AA24654-A5B1-4D33-8731-9855F8606B97}" type="datetimeFigureOut">
              <a:rPr lang="es-MX" smtClean="0"/>
              <a:t>24/12/2019</a:t>
            </a:fld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3E115D7-5317-4B33-B061-54B0365135FC}" type="slidenum">
              <a:rPr lang="es-MX" smtClean="0"/>
              <a:t>‹#›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24654-A5B1-4D33-8731-9855F8606B97}" type="datetimeFigureOut">
              <a:rPr lang="es-MX" smtClean="0"/>
              <a:t>24/12/2019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115D7-5317-4B33-B061-54B0365135FC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AA24654-A5B1-4D33-8731-9855F8606B97}" type="datetimeFigureOut">
              <a:rPr lang="es-MX" smtClean="0"/>
              <a:t>24/12/2019</a:t>
            </a:fld>
            <a:endParaRPr lang="es-MX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3E115D7-5317-4B33-B061-54B0365135FC}" type="slidenum">
              <a:rPr lang="es-MX" smtClean="0"/>
              <a:t>‹#›</a:t>
            </a:fld>
            <a:endParaRPr lang="es-MX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AA24654-A5B1-4D33-8731-9855F8606B97}" type="datetimeFigureOut">
              <a:rPr lang="es-MX" smtClean="0"/>
              <a:t>24/12/2019</a:t>
            </a:fld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3E115D7-5317-4B33-B061-54B0365135FC}" type="slidenum">
              <a:rPr lang="es-MX" smtClean="0"/>
              <a:t>‹#›</a:t>
            </a:fld>
            <a:endParaRPr lang="es-MX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AA24654-A5B1-4D33-8731-9855F8606B97}" type="datetimeFigureOut">
              <a:rPr lang="es-MX" smtClean="0"/>
              <a:t>24/12/2019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3E115D7-5317-4B33-B061-54B0365135FC}" type="slidenum">
              <a:rPr lang="es-MX" smtClean="0"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195736" y="2204864"/>
            <a:ext cx="6172200" cy="1894362"/>
          </a:xfrm>
        </p:spPr>
        <p:txBody>
          <a:bodyPr/>
          <a:lstStyle/>
          <a:p>
            <a:pPr algn="ctr"/>
            <a:r>
              <a:rPr lang="es-MX" dirty="0" err="1" smtClean="0"/>
              <a:t>Idioms</a:t>
            </a:r>
            <a:r>
              <a:rPr lang="es-MX" dirty="0" smtClean="0"/>
              <a:t> </a:t>
            </a:r>
            <a:r>
              <a:rPr lang="es-MX" dirty="0" err="1" smtClean="0"/>
              <a:t>with</a:t>
            </a:r>
            <a:r>
              <a:rPr lang="es-MX" dirty="0" smtClean="0"/>
              <a:t> </a:t>
            </a:r>
            <a:r>
              <a:rPr lang="es-MX" dirty="0" err="1" smtClean="0"/>
              <a:t>parts</a:t>
            </a:r>
            <a:r>
              <a:rPr lang="es-MX" dirty="0" smtClean="0"/>
              <a:t> of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body</a:t>
            </a:r>
            <a:endParaRPr lang="es-MX" dirty="0"/>
          </a:p>
        </p:txBody>
      </p:sp>
      <p:sp>
        <p:nvSpPr>
          <p:cNvPr id="23560" name="AutoShape 8" descr="data:image/jpeg;base64,/9j/4AAQSkZJRgABAQAAAQABAAD/2wCEAAkGBxQTEhQUEhQWFBUUFxQUFBQUFRYVFxQXFBQXGBUUFBQYHCggGBolGxQUITEhJSkrLi4uFx8zODMsNygtLisBCgoKDg0OGhAQGiwkHBwsLCwsLCwsLCwsLCwsLCwsLCwsLCwsLCwsLCwsLCwsLCwsLCwsLCwsLDcsLCwsLCwsLP/AABEIAKgBLAMBIgACEQEDEQH/xAAcAAACAwEBAQEAAAAAAAAAAAAEBQIDBgABBwj/xAA8EAABAwMCBAMGBAUEAQUAAAABAAIRAwQhMUEFElFhInGBBhORobHwMsHR4QcUQlLxFSNicpIWM1Sy0v/EABkBAAMBAQEAAAAAAAAAAAAAAAABAgMEBf/EACQRAAICAgICAgIDAAAAAAAAAAABAhEDEiExBEFCURNxFCIy/9oADAMBAAIRAxEAPwD6aHLi5VFyrfVXm2eqy11VUVK6BubqEou+KgbqWxpDW6vYSa74lG6R3/GdcrP3nFSd01BsTmkaW643G6RXvHCd0guL0ndA1LgraONIxlkHlXjLuqBq8SJ3Sp1Yrg9aqKMXJjH+dcoOeSgxVCm2sqpE7MsUXEohlGVdTtZ2UtpFVYJTBV9I9kxo2vUImhw8EqHJFxgwOnQ5tkyt+GkZTSysAEwbQhZtmqiKGWZPYq2lw6pOThO6VNpRrCIStlpIWWvDD1TOjaEYKKt4PZEtdCErHdFNKhy7/FXtoNUgN5V7XDYSnQmzmUeii+3Csa4nyXvJmdvNMkpNtiELWseaB0z+6a8srhSRQ7F7qHUIS8sg4aZTotVTh2U6gmYi74S/MsZ2Of0S19J4w6mCO0LfV6JOnwSa+tH7NUtFWI7OvT3BafgnVq3cGQk1a3eJlqIsXuCBJjt6V3zdUwo1JCFvGoG+jH8UZqszXbla7ijdVmLhniWsTml2foGq9K7y7hF3L1neK1tVgzqQBxTiizF7xIlW8RqykVy9aRRlKR5cXUoCrXUa9RBVai1SMXIvdWUBlUtyrWhUQeuCirOVF2dnKTnQ1CwBlBxR9pYHdN6FoAiC0BZvIzVY0U29pCYU6LYQorr0V1NtlUkHCmESxgGiWi4VzLrPVOhpjmk5F03SlNC6aP8AKtbcjYoodjmnHSEaxgOhWfF73VrLmcgnyRQ7HZxsptBJ1Sulcg6n5oqnU3B9NU6HYzoxt+qKbGspNTujP7RKIbczqYj+3P1QA1DvJWNcCNwlYqhuT9fqETSrzogTQbTEbri7KpdUEd1TzZTYqCy7uoPqQqWuhVvnZJsdEqjuiprDGi9DipzKkdCO7pEbIRtQbhPq9NAVLbOiQIhQeo3Qwr6dKFGu1SUZbilPVZi4p+JbHibFmLhniWiOeZ9Zv6uFj+K3JytFxStAKx/E6srKJtJiu6qJJd1EVe3GwSx2VsjBg9QqsUuqKNNetYnsTRRywpUwimW8q+nbgJOY1AhQpJjbuACAr3jWDJS2443/AGpKLkVaRpH3IQVxxADdZatxJ7t4QxLjuVqsP2Q8v0an/VmjdRHFm7HRZpluSimWZVfjivYt5Mdf6wDuPmuHGxpzR6FKv9McNfmr2cGnPN001RqgtjWnxhg3+aspccaP6h6yEhr2PLhE2fBucSCY+90aoLZoqPGOhB8ii2cZHU/fosufZ4xIJz2/Qr0cIqgYfM7gmB5lGpWzNmzi7d3H0/OVYOMNG4J+B+qwJdVZg6jp+o0VltfFuSDI9QfMJahufSba/cdXehH5hMaV0ZwQfUr53acb6R5GCfTROLbjBOrtc6jbvGVEjWMjc06jupHUQY9QrRcH+0eeVlbTip2MjuR+ia0LtrsnXzIHwUFpjsXHn6K2lXCVNr9gPI4+isFbv8UihqKmdV6H90vBxqrGuSsKDOcLzm6IZpUy5OxE6tRUTK9IUAkBKFVVargFB4SAR8Rp4KzFxS8S2F8xZy5peJNGc0avimQViuKv1Wv4nVwQstd20krOLouSM3UoklettJTxtj2V7LQBVsTqJG2Cl/KgJrVCXXdYAISbB0iiqQ0ZwknEeKRhq84jdF5gIFttudlvGCXLMpSBXuccle07YlMaVp19B0RDKC22+jPW+xfTs0TTtojH5IwM6jRXUAD5KeWPoE9xE/fn5phYWkxiUHcuny22TWz4gxlMEHz+KdBZC5oAEAAScY0R1Bga2cDfb67JFf8AGuZ0jBlUXvF3FvLOuqfAWdxW7lxhaThbW+7HllYN9Uk/NOrTi3I2A+DEZ8u6ZKZqmtGfrOnxSy7uvEWMyTqf1hJH8X5uucEg4+CspXzKbfBM7nrKRWwe1nJ0Pw/NXUWNcJLQfvcJfbVi9snQfeqM/nBpOAkHB5W4XTdMQ3T8MlA1bV9M+F89v1RNa7JPK3fojrK3AGclJh+hbacULTDpB6rQ2fE/CDII6/sUHdWLXjIg7HdK3Wj6RJEx8ipcbKUmuzdW94Hbx99kyoVtJM+f6rB2HEtj8CtJZXoOFm4mykaanU9VeHpTQrI2mVNF2HtK9cqWOVgKBWelRapLzlSGWhReF6xSIQAuu2pBcUvEtPXYk9enlAmgy5p9UtdRkprcNlBubCwRo0B1KYCErIyu5LLp8LSMSJOgG8rQkN7ULt8I+8fP7IB9P9+63iqMJOwEURqpCnJ6RsiPdfAfP06K2lR076KySgsICrpOk5RvusffwS65bynoqRLGdKnt6j90PVrhpIOomD1S6pxJ0ADEYVNOk58uJMCfgAP1TFZXc3XM49CoC7AHLt80O8ScLx1NVSJt+j330GR81F1SSvYC9A+irgOSPvTsFzqk6hSa3EqQo6+iLQqZS0qYmFJ1JQiCi0wpom2sRue8IuhVBEDHcnRWjh4fT95THib+JvUbwOqEqUy0AjQ/n30ISasSZobOk1gBwT1n7hG0LjrA/NZaldlvTP3hGUL8bn0WbRrGSNMypJVpghIafEIGPRGW731NSAkVdlj7SfPZXW1YsMFW06RRHuQdUPkENuH3CdUaiy1m0gp7Z1VkzZDam5EscgqTkXTUlUXNUiotUoSGc1TUQFMBAFdRqWVqWU1eELUp5QBVUKX3DjsjrkpfUWUUWwKtokt5V6SnNzjdJbp0nVbxRjIXvHVUPp/sjHMXnLHbUDyOv35LREAXuxMDb7lXxHfsiKdGNvPt6/eiGua+S1sZGv3om3QUUVa8Q3Qnf8oSjiFXm07/AC1Vt0S7IBBbBPlpn1TH2a4Q6u4jlBBPNzE45Zc14A6zHxVxi5GOSSiK+G8IfUAdGHAx3jHor+N23uaYZufxFfT7TgjaTYaMdyT8J0Xzr2yp/wC7HRbSjqrMIy2ZnLamrKtEbanHmr7WgcR+qYX98xvuoogcj2PLWvMODTPKXEHPeCR1K507l2dNUui7hP8ADviNcA07SpyvmHv5aY8/EQR8E9tP4QXb3cjrizY/Tk9+XPHYtaxfQrf+MNjXtntc99pWcx7G8zS8Me5h5Xh7BkAxsNl+cm1nBweHEOB5g4EhwdM83NrM7rejm2Z9kb/A27/+Rb+UVP8A8rF+0/sfWsaxpVHU3nlDz7pxMNkxPMBBMSr+C/xW4lRI5rl1UCYbVDHAyTPO4t5zriHBA3ntHUuKj6tbx1Kky4jHaBsBgAKZUiotsWmj4ZIwcBCPpYWh4dw/3tN0ky30ER+yFvrcDH5Yx3WSdGx57M1CKhbthaip7OOy6mAWnLqZ0k7sO3ks1wCnFZudV9j4ZQlgXTBWjlm9WfEuO8EfScSGkMJn/qdx5dEpc0gA7HQ/kv0VdcMY4Q5oPmFgfaP2LBLjS8BP9P8ASSNRGx/REotDjOz55b1cwS5p2wD9hNaNapGD6mB9EuvbJ1J3K8R56KNKsRocdNfqsWjaMqNRa3Dz+Ij0TWi5ZGjWqmC1wj0TWzLjl1SpG8NEY1iFNGqZpBWAE/foibS55jyt/FEnflHVIWlr3RTJ/wCzjgeh3Wg4axrRAI7nEnzUSRrF2OLUQAJmBqdT3KY0ilJuGsguMA/pt1VVbjlKi8ioSarsNotMuA1AI0BPWVlTZpaNBzRkq1iWcJFR3+5WOT+GkwEtpjuY8Tu+nROmsSYEQ1S5VMNXpagClwVLmolwVZCAFFwUDVV9d+VRU0URKYBcDultWnufv1TOsJMYEdlS6hJ8hMQtkZUK6lOO3yn0KgKfpn780dc9/wBPr5lD3R5WaQdv2hXYUC39TlwJn4emEnqsLtNRLv8AKKrEnA11P7pjwnhkvaD/AFAyewI/UqY/2Y5x1iXcF9nHVaQJPKXTOM8pMx9FtvZn2eFARAn+6MkTMFMuFWIaBCd0WBelGKR5WRti25tcL5H7d2cVZhfdHUJXz7+InB/BzNGiMkbixY3Uj5dZs28/mg76nEyfRHUjnO2ysuLcOE/D915O2suT0lyZm4Z0Q8JtWoHpgIflE5C645ODCeK2DWtDmPQJ1bW9MESZVFGnr30Kutjy5jm9NFE52VCFI1vBn028zW6OGfgh7qmIyPvZK6FUl4LRLjoBOiYm7GjsHSCohK+Akq5O4BwsGsCMdl9f4Zb+ELCeyFoCeYZJ+QX0u0pQF6GNUjhyO2VVKSXXNuDqnNYJTe1ITYQMb7TcGp1GnmA/TyXzPiHB30i6BMb7wdHCNRgjzC+k8auyTyhKKrQQCdW/Q/iH0PoFx5MiTPQjhbiYGnbvIkfEb+YV9M18AQ9oP4Q4R5FoIKe3XCwH48PNoRpPohq9g5pAqtB6EhpHqSkpXyQ4UF2XF7mAP5TmA/tBaPzU7v2hqsEC3ZTd/wAnNeR5MaQfirbP2aqPYYZSzvzP/wDq3CZ8O9jcg1KjXQc020w2menMGkF3qUm4lqM/QrseH31yGVXOcG/8OVj4nVoJAE7Zhbv2Z4QyjPLS5XH8T3uL6jvNxEegMIq3tqoAg0//AAd8I5sI9vM2JLZ2AaST5CVlKbZvGCQbTYrQ1U0aRI8RPlMR/wCOvzREKCzuVdCm0L2ECKHNVcIhzVWQgDM1BCocUbWag3NUxKYPVk+m8Lm0Ry/XqPVEGmTj6r2sJ8IEzmdSFomKhWG+Ik/Y9Ce6R8cuS4+BvwH4ROvzWnuqENAGp+QHVK6/Cy7QTGf8905P0a4sduwHhllzuGDo0H0AC2fDeDhrvE0gjABkQl3stw5z3hhacHxEDQbn6rZ39211QBpa4Mgc41dAAk98LTHSVj8iLvVBVrTwjqLFTbAQiWLuizxJ9hLWpdxuwFVhB3RwcvHlWjD2fn72o4Q63quxgnBSenU2J/ZfdPaXgLa7CCMr49xngL7dxkSBouPPgvlHZhy+mA3FPEEeo0QrrPQ7HopmsRofMfqpUrp2mIHePkuJRaOpsnacPdsMROcY+wmdHh7GiTJP9uI+5QzOIGDJAkZg9xj6qNxxIaiRJd4vPSPVOibZeziIp83Iwcx/q6Dug7Jz61UDUk6wocOpOq1AACeaebv5r6X7H+ywpeNwycrrxYXKr6OfLkUeuxx7KcH90wSMnK1QbAQ9MgeijXvAF29I5KbZG6qQszxa4mQEffXs7+izHE+JNp66nQTHxK5suZdI9DB49cyA6tFLrioG7EzpG6hXuXVHQ0idIzj9lZbWr2eJ7eblgkNz4T/UB08lyON9nS5+kCgg6g/fRE29FrxFSQZIHQpuLVrgCIIOR6q6hZQI1HQ5x0SToNBfb8PdT/A4lv8AaSYTa2uagGWsA6iVZbUeXTTpqR+yYMttxg9NilY0q6Ot+Z2jwP8AqM/NMKVIDIGTqTknzKBbat5pyxw3GhTCk4geLI/uH5hIYRSV7QoUxjCuaEhHQvQ1SAXqAKnNVRCIcFUQgDPXDEKMphUCGAClFFOyl7vOg64+iLdaj5LynSwfp0TsYsDOevEYAJM6ARJLugCO4ZdUw5oexpAME0xy8w6QTHrASXiVBxceV3fG/ZV2vO0anWfVDklybQSrk1l5YljXOpy1tWeXMFwGQcfTulnDKus4I1BQovKpbEw3P9I9cxKhSlsumJ1OPsJ/kTZqm1FpmoseINjV2P8Ai4/MBMqfEGESHAjqCCsCa9Q4bMdTr6DoraFg8PDnN55wesxgySZGNFvHM16ODL48ZO7NxccXpsEudjoBJPYAaqdDilN5gOz0ILT8DBWVZbOGPFnYbDtOiU3lKu44JgHDTsQDyydw7MraPkv2jmn4cfTN0eKU3HlBk9GhzvhAzqEBfcOZVaQfIzqOxGxSJ1V4MupgCmREGdW5nshGcYuR/uAHlEh7g4gHPh8sHXuU15C9oX8SumAcY9iGkksx5FZmv7IVQcFb53GHF3icQIBc10EiYjMn4pRdcYfzFrQS8SeUhrMDpOfX5JPLCXxGsE4/Iyf/AKYqDUwOsJxY+x7j+NlQgRJIDfxafiIKMp8ZqCXOY5p0a54gNG8buGuRlUsua9Qufz1pIHbQHZ0NI6R8UKUF8RPG38jUcI4XRoAYg9SPzCbO4qD4aUEjV2zR+Z7L54+pXLyxwfOWjPMA8AR4gYgzgY9UPbUaxJDHwQDpUc3ncCZ5mxIPzVPPJdKiY4IXzyb694+GGCdNYyfWNEmuPaVjnQDEGSRBj4EmVmaNOqS5pAkMe7pzgHxEOJORI6TPqr7HgYeyTE68wkuGJHinT8lhKUn2zpgkv8oYXHGOb8BBBmMxt8SUnr0CSC9s92zJ7EuCNtuEtIgS2oAcu8baga7llzT4hpscSIR/CaLZLKjCyoPwkHDh1a4RJ6+nkJ4XRXMuxZRs2A87aj21AGmHAFriTBEbiI0Oy0HvHs5S9o8JA52THK7B5mnI2OJ0XV7Dm8Lh7xoguMAPHQSNfkYG8qw0vdsHKS9hIGf6TzDXp5/GNVN2CjRbRtwHcwg03xpo0ncdidfNM22yrbbg8zqYEuw9pwHHcPGzu/1R/DjzNg/ib4XA6gjSfMQfVLsq6BjaZBGyJbRR3u16xmEqCwdrEQwKfIpMCTA8YyNFYF6AvUCOC6FykEhkHBVkK4qCAETghzSyjiFB7UkNntMT6Kp4gevz6K2iIVtRk4Iz1RQJi11mHfLC9Zww9JExCPo0s+fxCOpMBmRypqCDdoWP4RBwAI2Of8qBtmCQaZgZBOJOcpu5oE5++xQ1WoRpECZgnON/ktKSFu3wLqFOmT4dSM5AEQiG8uAARnfePNVugkAiIOTuA7uM6woVBy4BHKZIDjzCZ2nQ9k0yqssrXGDGxgfUKoghmc7kzvqqXDI5m8p2c3voVI5wHf8AYf42RsPUhT8Wp8IyB17uKqeAPeUyID2yBGCYj4InlnDhOMEHEDuPLdDe4PMCCCIiND8UWOkeFjXsa3lAgNLiBHNynAkd8omjTbJe5vifrgACNAD2VDKZGIIAyY374Vpd3+onzHVGzROiYDdcPpv58ZduHEcs+sdUso2xoPNB/wD7dTLcYlu3ZaAUjM9Rn9+qE4hQkNkTynXX0S3YPGiF1wprwQIaXNgOEAgtyDI+8ITgNrLXl4ipzv5z3ByfzTN8wIwQRqInZUcPpEVarMZhw7SMo24DVJgfFreH0paHA+8bkCfE2PXMIkWYEchiBEEnI6ZRdanNZgwWtDjPQ9p9UYaM9FN8DSViuhREMdGW1HjH/JzgQY8x8EVdWIeIIjcHdp2I7qVG2EgDH+4SfQk/mEf7tFi4FfD92Ow9uv8AyH9480S+2MiNz4gdHQJz3xr8VOrbnmDhq3XyOqPZTSEB2VKDDcEDwz0GtN/lIg9CNdy2MAqc4w4gMeN4Els+pOfNTNMBwd0wfI4n0n6oitRnlIwQRkdNx5KhF0KwNVYBVoQSdC4NU4XAIGRUoXcqkAkxnnKvCFOFEhICBUYUyF4UgE5CiQuXKUUykGCPNGPcIk/RcuVEkaQiD09MdEQ1+PmYyMdVy5WiWePd30ON5/ZD1GYM4EyY67Y+C8XJgVvY4kh3RuDDXCO+6Hc2docDMaT1lpEHQrlyKKTKwDORrjwmO4wFAtaSNZ2I19QuXKWaImHuAw6c5B+onHzVjavLHOInuY+I/VcuSsfbovpgESNRv5qTGjMjzK5cqski6g0bxO23w2Xj7EOEDG/b0XLkkJtpHv8ALmI+OFX/AC/+5MDIjRerkUFnVqeRjQn5qzK5ckMhTYecn1HqM/RFGkVy5BLJspKwU1y5MRa2ng91e1cuQI9LV6Fy5AiyFwC5cgZ7C9XLkhnKK5cgDwqslerkhn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3562" name="AutoShape 10" descr="data:image/jpeg;base64,/9j/4AAQSkZJRgABAQAAAQABAAD/2wCEAAkGBxQTEhQUEhQWFBUUFxQUFBQUFRYVFxQXFBQXGBUUFBQYHCggGBolGxQUITEhJSkrLi4uFx8zODMsNygtLisBCgoKDg0OGhAQGiwkHBwsLCwsLCwsLCwsLCwsLCwsLCwsLCwsLCwsLCwsLCwsLCwsLCwsLCwsLDcsLCwsLCwsLP/AABEIAKgBLAMBIgACEQEDEQH/xAAcAAACAwEBAQEAAAAAAAAAAAAEBQIDBgABBwj/xAA8EAABAwMCBAMGBAUEAQUAAAABAAIRAwQhMUEFElFhInGBBhORobHwMsHR4QcUQlLxFSNicpIWM1Sy0v/EABkBAAMBAQEAAAAAAAAAAAAAAAABAgMEBf/EACQRAAICAgICAgIDAAAAAAAAAAABAhEDEiExBEFCURNxFCIy/9oADAMBAAIRAxEAPwD6aHLi5VFyrfVXm2eqy11VUVK6BubqEou+KgbqWxpDW6vYSa74lG6R3/GdcrP3nFSd01BsTmkaW643G6RXvHCd0guL0ndA1LgraONIxlkHlXjLuqBq8SJ3Sp1Yrg9aqKMXJjH+dcoOeSgxVCm2sqpE7MsUXEohlGVdTtZ2UtpFVYJTBV9I9kxo2vUImhw8EqHJFxgwOnQ5tkyt+GkZTSysAEwbQhZtmqiKGWZPYq2lw6pOThO6VNpRrCIStlpIWWvDD1TOjaEYKKt4PZEtdCErHdFNKhy7/FXtoNUgN5V7XDYSnQmzmUeii+3Csa4nyXvJmdvNMkpNtiELWseaB0z+6a8srhSRQ7F7qHUIS8sg4aZTotVTh2U6gmYi74S/MsZ2Of0S19J4w6mCO0LfV6JOnwSa+tH7NUtFWI7OvT3BafgnVq3cGQk1a3eJlqIsXuCBJjt6V3zdUwo1JCFvGoG+jH8UZqszXbla7ijdVmLhniWsTml2foGq9K7y7hF3L1neK1tVgzqQBxTiizF7xIlW8RqykVy9aRRlKR5cXUoCrXUa9RBVai1SMXIvdWUBlUtyrWhUQeuCirOVF2dnKTnQ1CwBlBxR9pYHdN6FoAiC0BZvIzVY0U29pCYU6LYQorr0V1NtlUkHCmESxgGiWi4VzLrPVOhpjmk5F03SlNC6aP8AKtbcjYoodjmnHSEaxgOhWfF73VrLmcgnyRQ7HZxsptBJ1Sulcg6n5oqnU3B9NU6HYzoxt+qKbGspNTujP7RKIbczqYj+3P1QA1DvJWNcCNwlYqhuT9fqETSrzogTQbTEbri7KpdUEd1TzZTYqCy7uoPqQqWuhVvnZJsdEqjuiprDGi9DipzKkdCO7pEbIRtQbhPq9NAVLbOiQIhQeo3Qwr6dKFGu1SUZbilPVZi4p+JbHibFmLhniWiOeZ9Zv6uFj+K3JytFxStAKx/E6srKJtJiu6qJJd1EVe3GwSx2VsjBg9QqsUuqKNNetYnsTRRywpUwimW8q+nbgJOY1AhQpJjbuACAr3jWDJS2443/AGpKLkVaRpH3IQVxxADdZatxJ7t4QxLjuVqsP2Q8v0an/VmjdRHFm7HRZpluSimWZVfjivYt5Mdf6wDuPmuHGxpzR6FKv9McNfmr2cGnPN001RqgtjWnxhg3+aspccaP6h6yEhr2PLhE2fBucSCY+90aoLZoqPGOhB8ii2cZHU/fosufZ4xIJz2/Qr0cIqgYfM7gmB5lGpWzNmzi7d3H0/OVYOMNG4J+B+qwJdVZg6jp+o0VltfFuSDI9QfMJahufSba/cdXehH5hMaV0ZwQfUr53acb6R5GCfTROLbjBOrtc6jbvGVEjWMjc06jupHUQY9QrRcH+0eeVlbTip2MjuR+ia0LtrsnXzIHwUFpjsXHn6K2lXCVNr9gPI4+isFbv8UihqKmdV6H90vBxqrGuSsKDOcLzm6IZpUy5OxE6tRUTK9IUAkBKFVVargFB4SAR8Rp4KzFxS8S2F8xZy5peJNGc0avimQViuKv1Wv4nVwQstd20krOLouSM3UoklettJTxtj2V7LQBVsTqJG2Cl/KgJrVCXXdYAISbB0iiqQ0ZwknEeKRhq84jdF5gIFttudlvGCXLMpSBXuccle07YlMaVp19B0RDKC22+jPW+xfTs0TTtojH5IwM6jRXUAD5KeWPoE9xE/fn5phYWkxiUHcuny22TWz4gxlMEHz+KdBZC5oAEAAScY0R1Bga2cDfb67JFf8AGuZ0jBlUXvF3FvLOuqfAWdxW7lxhaThbW+7HllYN9Uk/NOrTi3I2A+DEZ8u6ZKZqmtGfrOnxSy7uvEWMyTqf1hJH8X5uucEg4+CspXzKbfBM7nrKRWwe1nJ0Pw/NXUWNcJLQfvcJfbVi9snQfeqM/nBpOAkHB5W4XTdMQ3T8MlA1bV9M+F89v1RNa7JPK3fojrK3AGclJh+hbacULTDpB6rQ2fE/CDII6/sUHdWLXjIg7HdK3Wj6RJEx8ipcbKUmuzdW94Hbx99kyoVtJM+f6rB2HEtj8CtJZXoOFm4mykaanU9VeHpTQrI2mVNF2HtK9cqWOVgKBWelRapLzlSGWhReF6xSIQAuu2pBcUvEtPXYk9enlAmgy5p9UtdRkprcNlBubCwRo0B1KYCErIyu5LLp8LSMSJOgG8rQkN7ULt8I+8fP7IB9P9+63iqMJOwEURqpCnJ6RsiPdfAfP06K2lR076KySgsICrpOk5RvusffwS65bynoqRLGdKnt6j90PVrhpIOomD1S6pxJ0ADEYVNOk58uJMCfgAP1TFZXc3XM49CoC7AHLt80O8ScLx1NVSJt+j330GR81F1SSvYC9A+irgOSPvTsFzqk6hSa3EqQo6+iLQqZS0qYmFJ1JQiCi0wpom2sRue8IuhVBEDHcnRWjh4fT95THib+JvUbwOqEqUy0AjQ/n30ISasSZobOk1gBwT1n7hG0LjrA/NZaldlvTP3hGUL8bn0WbRrGSNMypJVpghIafEIGPRGW731NSAkVdlj7SfPZXW1YsMFW06RRHuQdUPkENuH3CdUaiy1m0gp7Z1VkzZDam5EscgqTkXTUlUXNUiotUoSGc1TUQFMBAFdRqWVqWU1eELUp5QBVUKX3DjsjrkpfUWUUWwKtokt5V6SnNzjdJbp0nVbxRjIXvHVUPp/sjHMXnLHbUDyOv35LREAXuxMDb7lXxHfsiKdGNvPt6/eiGua+S1sZGv3om3QUUVa8Q3Qnf8oSjiFXm07/AC1Vt0S7IBBbBPlpn1TH2a4Q6u4jlBBPNzE45Zc14A6zHxVxi5GOSSiK+G8IfUAdGHAx3jHor+N23uaYZufxFfT7TgjaTYaMdyT8J0Xzr2yp/wC7HRbSjqrMIy2ZnLamrKtEbanHmr7WgcR+qYX98xvuoogcj2PLWvMODTPKXEHPeCR1K507l2dNUui7hP8ADviNcA07SpyvmHv5aY8/EQR8E9tP4QXb3cjrizY/Tk9+XPHYtaxfQrf+MNjXtntc99pWcx7G8zS8Me5h5Xh7BkAxsNl+cm1nBweHEOB5g4EhwdM83NrM7rejm2Z9kb/A27/+Rb+UVP8A8rF+0/sfWsaxpVHU3nlDz7pxMNkxPMBBMSr+C/xW4lRI5rl1UCYbVDHAyTPO4t5zriHBA3ntHUuKj6tbx1Kky4jHaBsBgAKZUiotsWmj4ZIwcBCPpYWh4dw/3tN0ky30ER+yFvrcDH5Yx3WSdGx57M1CKhbthaip7OOy6mAWnLqZ0k7sO3ks1wCnFZudV9j4ZQlgXTBWjlm9WfEuO8EfScSGkMJn/qdx5dEpc0gA7HQ/kv0VdcMY4Q5oPmFgfaP2LBLjS8BP9P8ASSNRGx/REotDjOz55b1cwS5p2wD9hNaNapGD6mB9EuvbJ1J3K8R56KNKsRocdNfqsWjaMqNRa3Dz+Ij0TWi5ZGjWqmC1wj0TWzLjl1SpG8NEY1iFNGqZpBWAE/foibS55jyt/FEnflHVIWlr3RTJ/wCzjgeh3Wg4axrRAI7nEnzUSRrF2OLUQAJmBqdT3KY0ilJuGsguMA/pt1VVbjlKi8ioSarsNotMuA1AI0BPWVlTZpaNBzRkq1iWcJFR3+5WOT+GkwEtpjuY8Tu+nROmsSYEQ1S5VMNXpagClwVLmolwVZCAFFwUDVV9d+VRU0URKYBcDultWnufv1TOsJMYEdlS6hJ8hMQtkZUK6lOO3yn0KgKfpn780dc9/wBPr5lD3R5WaQdv2hXYUC39TlwJn4emEnqsLtNRLv8AKKrEnA11P7pjwnhkvaD/AFAyewI/UqY/2Y5x1iXcF9nHVaQJPKXTOM8pMx9FtvZn2eFARAn+6MkTMFMuFWIaBCd0WBelGKR5WRti25tcL5H7d2cVZhfdHUJXz7+InB/BzNGiMkbixY3Uj5dZs28/mg76nEyfRHUjnO2ysuLcOE/D915O2suT0lyZm4Z0Q8JtWoHpgIflE5C645ODCeK2DWtDmPQJ1bW9MESZVFGnr30Kutjy5jm9NFE52VCFI1vBn028zW6OGfgh7qmIyPvZK6FUl4LRLjoBOiYm7GjsHSCohK+Akq5O4BwsGsCMdl9f4Zb+ELCeyFoCeYZJ+QX0u0pQF6GNUjhyO2VVKSXXNuDqnNYJTe1ITYQMb7TcGp1GnmA/TyXzPiHB30i6BMb7wdHCNRgjzC+k8auyTyhKKrQQCdW/Q/iH0PoFx5MiTPQjhbiYGnbvIkfEb+YV9M18AQ9oP4Q4R5FoIKe3XCwH48PNoRpPohq9g5pAqtB6EhpHqSkpXyQ4UF2XF7mAP5TmA/tBaPzU7v2hqsEC3ZTd/wAnNeR5MaQfirbP2aqPYYZSzvzP/wDq3CZ8O9jcg1KjXQc020w2menMGkF3qUm4lqM/QrseH31yGVXOcG/8OVj4nVoJAE7Zhbv2Z4QyjPLS5XH8T3uL6jvNxEegMIq3tqoAg0//AAd8I5sI9vM2JLZ2AaST5CVlKbZvGCQbTYrQ1U0aRI8RPlMR/wCOvzREKCzuVdCm0L2ECKHNVcIhzVWQgDM1BCocUbWag3NUxKYPVk+m8Lm0Ry/XqPVEGmTj6r2sJ8IEzmdSFomKhWG+Ik/Y9Ce6R8cuS4+BvwH4ROvzWnuqENAGp+QHVK6/Cy7QTGf8905P0a4sduwHhllzuGDo0H0AC2fDeDhrvE0gjABkQl3stw5z3hhacHxEDQbn6rZ39211QBpa4Mgc41dAAk98LTHSVj8iLvVBVrTwjqLFTbAQiWLuizxJ9hLWpdxuwFVhB3RwcvHlWjD2fn72o4Q63quxgnBSenU2J/ZfdPaXgLa7CCMr49xngL7dxkSBouPPgvlHZhy+mA3FPEEeo0QrrPQ7HopmsRofMfqpUrp2mIHePkuJRaOpsnacPdsMROcY+wmdHh7GiTJP9uI+5QzOIGDJAkZg9xj6qNxxIaiRJd4vPSPVOibZeziIp83Iwcx/q6Dug7Jz61UDUk6wocOpOq1AACeaebv5r6X7H+ywpeNwycrrxYXKr6OfLkUeuxx7KcH90wSMnK1QbAQ9MgeijXvAF29I5KbZG6qQszxa4mQEffXs7+izHE+JNp66nQTHxK5suZdI9DB49cyA6tFLrioG7EzpG6hXuXVHQ0idIzj9lZbWr2eJ7eblgkNz4T/UB08lyON9nS5+kCgg6g/fRE29FrxFSQZIHQpuLVrgCIIOR6q6hZQI1HQ5x0SToNBfb8PdT/A4lv8AaSYTa2uagGWsA6iVZbUeXTTpqR+yYMttxg9NilY0q6Ot+Z2jwP8AqM/NMKVIDIGTqTknzKBbat5pyxw3GhTCk4geLI/uH5hIYRSV7QoUxjCuaEhHQvQ1SAXqAKnNVRCIcFUQgDPXDEKMphUCGAClFFOyl7vOg64+iLdaj5LynSwfp0TsYsDOevEYAJM6ARJLugCO4ZdUw5oexpAME0xy8w6QTHrASXiVBxceV3fG/ZV2vO0anWfVDklybQSrk1l5YljXOpy1tWeXMFwGQcfTulnDKus4I1BQovKpbEw3P9I9cxKhSlsumJ1OPsJ/kTZqm1FpmoseINjV2P8Ai4/MBMqfEGESHAjqCCsCa9Q4bMdTr6DoraFg8PDnN55wesxgySZGNFvHM16ODL48ZO7NxccXpsEudjoBJPYAaqdDilN5gOz0ILT8DBWVZbOGPFnYbDtOiU3lKu44JgHDTsQDyydw7MraPkv2jmn4cfTN0eKU3HlBk9GhzvhAzqEBfcOZVaQfIzqOxGxSJ1V4MupgCmREGdW5nshGcYuR/uAHlEh7g4gHPh8sHXuU15C9oX8SumAcY9iGkksx5FZmv7IVQcFb53GHF3icQIBc10EiYjMn4pRdcYfzFrQS8SeUhrMDpOfX5JPLCXxGsE4/Iyf/AKYqDUwOsJxY+x7j+NlQgRJIDfxafiIKMp8ZqCXOY5p0a54gNG8buGuRlUsua9Qufz1pIHbQHZ0NI6R8UKUF8RPG38jUcI4XRoAYg9SPzCbO4qD4aUEjV2zR+Z7L54+pXLyxwfOWjPMA8AR4gYgzgY9UPbUaxJDHwQDpUc3ncCZ5mxIPzVPPJdKiY4IXzyb694+GGCdNYyfWNEmuPaVjnQDEGSRBj4EmVmaNOqS5pAkMe7pzgHxEOJORI6TPqr7HgYeyTE68wkuGJHinT8lhKUn2zpgkv8oYXHGOb8BBBmMxt8SUnr0CSC9s92zJ7EuCNtuEtIgS2oAcu8baga7llzT4hpscSIR/CaLZLKjCyoPwkHDh1a4RJ6+nkJ4XRXMuxZRs2A87aj21AGmHAFriTBEbiI0Oy0HvHs5S9o8JA52THK7B5mnI2OJ0XV7Dm8Lh7xoguMAPHQSNfkYG8qw0vdsHKS9hIGf6TzDXp5/GNVN2CjRbRtwHcwg03xpo0ncdidfNM22yrbbg8zqYEuw9pwHHcPGzu/1R/DjzNg/ib4XA6gjSfMQfVLsq6BjaZBGyJbRR3u16xmEqCwdrEQwKfIpMCTA8YyNFYF6AvUCOC6FykEhkHBVkK4qCAETghzSyjiFB7UkNntMT6Kp4gevz6K2iIVtRk4Iz1RQJi11mHfLC9Zww9JExCPo0s+fxCOpMBmRypqCDdoWP4RBwAI2Of8qBtmCQaZgZBOJOcpu5oE5++xQ1WoRpECZgnON/ktKSFu3wLqFOmT4dSM5AEQiG8uAARnfePNVugkAiIOTuA7uM6woVBy4BHKZIDjzCZ2nQ9k0yqssrXGDGxgfUKoghmc7kzvqqXDI5m8p2c3voVI5wHf8AYf42RsPUhT8Wp8IyB17uKqeAPeUyID2yBGCYj4InlnDhOMEHEDuPLdDe4PMCCCIiND8UWOkeFjXsa3lAgNLiBHNynAkd8omjTbJe5vifrgACNAD2VDKZGIIAyY374Vpd3+onzHVGzROiYDdcPpv58ZduHEcs+sdUso2xoPNB/wD7dTLcYlu3ZaAUjM9Rn9+qE4hQkNkTynXX0S3YPGiF1wprwQIaXNgOEAgtyDI+8ITgNrLXl4ipzv5z3ByfzTN8wIwQRqInZUcPpEVarMZhw7SMo24DVJgfFreH0paHA+8bkCfE2PXMIkWYEchiBEEnI6ZRdanNZgwWtDjPQ9p9UYaM9FN8DSViuhREMdGW1HjH/JzgQY8x8EVdWIeIIjcHdp2I7qVG2EgDH+4SfQk/mEf7tFi4FfD92Ow9uv8AyH9480S+2MiNz4gdHQJz3xr8VOrbnmDhq3XyOqPZTSEB2VKDDcEDwz0GtN/lIg9CNdy2MAqc4w4gMeN4Els+pOfNTNMBwd0wfI4n0n6oitRnlIwQRkdNx5KhF0KwNVYBVoQSdC4NU4XAIGRUoXcqkAkxnnKvCFOFEhICBUYUyF4UgE5CiQuXKUUykGCPNGPcIk/RcuVEkaQiD09MdEQ1+PmYyMdVy5WiWePd30ON5/ZD1GYM4EyY67Y+C8XJgVvY4kh3RuDDXCO+6Hc2docDMaT1lpEHQrlyKKTKwDORrjwmO4wFAtaSNZ2I19QuXKWaImHuAw6c5B+onHzVjavLHOInuY+I/VcuSsfbovpgESNRv5qTGjMjzK5cqski6g0bxO23w2Xj7EOEDG/b0XLkkJtpHv8ALmI+OFX/AC/+5MDIjRerkUFnVqeRjQn5qzK5ckMhTYecn1HqM/RFGkVy5BLJspKwU1y5MRa2ng91e1cuQI9LV6Fy5AiyFwC5cgZ7C9XLkhnKK5cgDwqslerkhn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3564" name="AutoShape 12" descr="data:image/jpeg;base64,/9j/4AAQSkZJRgABAQAAAQABAAD/2wCEAAkGBxQTEhQUExQUFRUXFxcXGBQVFhcUGBgUFRUXFhQUFxcYHCggGBolHBQUITEhJSkrLi4uFx8zODMsNygtLisBCgoKDgwOGg8QGiskHyQvNDQsLDQ0LDQsLCwsLCw0LC4sLDUsLCwsLCwvLCwsLCssLCwsLCwsLCwsLCwsLCwsLP/AABEIAMIBAwMBIgACEQEDEQH/xAAcAAABBQEBAQAAAAAAAAAAAAAEAAIDBQYBBwj/xAA5EAABAwIEAwYFBAEDBQEAAAABAAIRAyEEEjFBBVFhBhMicYGRMqGxwfBCUtHhFCNi8QcVFjNyJP/EABgBAQADAQAAAAAAAAAAAAAAAAABAwQC/8QAHhEBAQEBAQACAwEAAAAAAAAAAAECEQMSIRMxUSL/2gAMAwEAAhEDEQA/APTmrqa1ycECapAmwuhBIGrhKY5yjzoJi9Mc5NL1C6ogkc5RuKjdUUNSqgkdUUbnqJ9RRd6gILlE56jdWQ9WugLc9Q94hv8AIQWMxcEILY1VC+qgm4oEKKpiggO7xRVXoM4m6ixWKAhAfmTXFDNxIhRuxCCV71GXoepWULq8IJqz1GWIanWkqQ1kD300FXw6PaUnNlBSPwqHq4ZXjmKCpSQZ2rhUDicCtNWw6EqYeyDHvwd0lpHYLokg91aE4FclIFBJKaXpjlG42QPc9MNRQvcoXVUBBqqGpUQ9SvCAxmLhAe7EKJ2IVSccBuh6vEggtqmJQdXGQqTE8YaNSqfF9paYtmCDXniAKHfjBBXntbtQ5pOVjj6QFG3i2KqHwMEeaDeDH9UBxPiHhlYvEYvEMMEgE/JDcQqVQ2XPkHkg3eH4oMmqBHGZfErDYfEVSIDwPNDYnEva/wCKeuyD0z/uQ5obG8SFrrAU8ZW3MdU3EcSfbmEHp1HGWF0n4sDdeaf+RVBoE13aOpOnzQejVMYOaGqYyRqsJ/5E46rlLjZJvog9Ap4qAu4fFS5Y9nGARqp+H8X8WqDeMqp4rLOUuJzuiWYxBcOqJpQDcUnDEoJ6iiLUhVldzIISxcUhckg9beFG16mqBQ6Tb3QcNRRPrCDdNqWBtdB1XIHGqh6ldB4jERpKpsVxLUboLPH8QA0VJxHiUg6Kp4hxUXvCymJ4nUqVO6pan9RkxKC+xXaFrAcxvy1JVO7jVeqQ2kIBOpQFThxpPY6sc2aet9p8/stZSZRNMFsBtgSBrIEkk/mvNBUDgdWoCalSQCAWtO52/tW+D7O0GAE3O8j6c1Vnjj6LjnY4scT4hDWlt9BHUbozA8TD3TSfzgTJknST9UBOP4VeJF7gb6WAjfohKWI7qoKdRtpnwzodke6u+bhuYXJnRVeJxEvkuBtcDbmgI4jQaWvLWgjRvPMdFR8U4c9lLKSCQJd0PIIXG8Qk/wCnUdzPTkm1OJyyHEu6zqgFw7w5nwy5voliscwsabFwMZeQQmJIIJaYM6aSq9BoncSa+8NYIHh8hqgMbVBcCq4RHVOe+YugMqvkSg7LmcwmIOldldJEdUxB0Fda8jQlNSQGUOJVG7z5q1wfaD91lnkkG+wvE2uFij6NZed4QOmW2WjwHE7AO1QatlVTCoqfC1pGqKbVQGF6SF79JB7k4IWsCjnBC1WoK6vpdVlerr0V1UPPfRUuOp6bG/zQUuJrwSFmOJ4iHAzN9fqr3ilMuGozegPpzVa/hweAXRYkETffl0btsd9CGUqUu9rBhJDSdA4SQdIPJXuB4eygQY8jMTEQJOgmyXEuFNs5uYZSCxxiIH6dwDvBN45rtbjNOq3unOyvMC7YzEaQOaDvGqlJ8FxEnU/7jNz1VHi8A+hBa9tVhmA0mT1j39kzG4Z5Jp1HEzeTuNrqlx+Gr0mgl3gBMeL3HMoIanHHEukSIhoOjfJCYSsAQc7mnpKkcDU1YBa0Wt6KarwNzWZiRMTCCOpj6hJDajoOt0qlV2XKTHMqAYF4bmcCB1Q9WoTqgkrVAIDbiNdLqDMpKVEu099tYTv8Y3iTAnQ+qcR2IiU1Ht4c8gw02JBkGxtYqfE8GqU6hY5pDg3Nljbn5Kfjf45+cVK6Qj2UfGIbIGvoLqWphwZJCg+cVSSOxGD5eqFNEzCOpqU7D5Z8SvqPBmVG+EhZ0sKuuz2Nyug6IlHjOBvboq2phnNMEL0p1IObKrMVw4E6BBhch1SY+Nld8Q4PAJGqpn0CIkaoHMruvEBd78wuU6HPdTdwdIlBZ8K4mTY6q9o1cwlZGk8tcLW0Vxg6xaYKC3JSXGvSQfRz0NWajajJQmaDB9D/AGgr8Q233/NVU8Qp2OhHS/1V/UZ6H0v0VNj2kEzLfSNdpCDNOpTJguA3bYi0ZTP55qpxeMayowvdIiNgCbZW5NhbXdWnEmOY4Pglp+JoEwN3bz9VS8RfTeJJBbeIbPz1tA90BGK4rhqrbuZI1DgNfyfdY3jGFY8ywuyi/gbmynUGSNOiNxNVgB8VPLuX0yT5AjUoCvxSSAxlogMDn3J/Ubb+yADGOqZWh8OGzouSeR59EPh+E1XmGHNJHhN4B0vK0eH4Yal3tawftp6QYmX76eq2XZfg7QIY0RJ8z68kGU4R2ertMBlPa+t+fVaXB9kgDmqHOdY2B8lvsLwkDbZE4rBgMNtkHiXbajfI0eg6Km7Idlf8ipLj4WnxQJtvG2aNP6K0Ha8f61tv7H3UfYniXcPqtcS0kscwgE+JgqNjKAQ4+OYJjWZFld55z3tZvT01z6HYXslRAqMynNSqPolxOYupmDRqtGg+JpNrQeYUOJ4Zl77vA1neMLmAAAAt8VRoHIh5I6O6LS0zWe/NRpNpxTgZ3SO6bpT7tpuTYAEkibOIARnEezdXEtANF1FjILX1MuekfE6C92VrqcvMjW6u165k+mbOd6v2p8NwIVMbiabLgUKj4taq+o8U45Wgqg/6mVD/AJWRhy5GNa46EkjNc9M8e69ArUauGfUdRaalV7WB1RlF+UhmaIlsucc0kkuXjfbzirqmIqNPxSO8dEHPlEtA2A0PWeQVevW3Ni3Hj/qKttZjQ7xkOi0T63HNT0mA3a4m2mtvL81VEn0apaQQYKztP44ve7MnwnYKGvgy3xEQdgfzVXOBrh7Gu05xrO90VWpNeJN/nH5ZcyffVerxj6tPd1psAOXNco0yHCCtHiMG3ui/OMwLf9MNk5HAnOXaCDAyxv75qpRMzMqyxZi9eh8DrZ6YCOdQVB2PdaCtaaa5WRS4nCzsqPH8NDp+y19WkqzFUUGIfgSyRBN7GfsjKBEQHXOocLq6qUAdUC+nlMi/mEEUNIuR7QmZwRI2RlSNwJUNFlyNoty8kD2V7JJ7WthJB9QFijqUQ639e3VGQoqjAdb9dEFRiqJbrcbWv8vsqfGhpBBqNaNm5sx9NxaNefRaavUa2zr9Tf0MqqxvDmO8QaOmUA+kEEH2QYnGYes3N3Ra9vxHN4S2JgS6zvMXXnvGsXXD3EYeHCfGKoAjkWmxXqXEuzVSpIY5tNs3BzMh19A2oAR6QgsH2MZIuazxf4SKTR1eXX8hJvog8qo4PG4gsGdoLzDWtHiJi0Q20xz23W+7N9iMPTJFWqatVp8TcrmtY7cODhO+4vta41D+CvpS6mGMcAACcwgTowhgI00MzvKUVWmHhr4Px0rZZ3yuA+RQBY/g7Ic2nMRAOnrGyvOzJZZuQMcLEDfr+c0DTrgzBuNZBafVpuEVhH5Xhw1HzHJBre7UGMpy0+SJwz5aDqCE6pTsg8C7aAtrED6Sq3hdX/8ARSzEMY9waahkhswC6OljC1n/AFK4c5tSRaVi8PQa5uWRMyNTDvsr8zsZN/T12jxrCYBjXd0/vHNDw+qQ572utnbBOUeECNvWU3h/bpmI8VYCmA4lrbmAAMrjsXG+mi8wfxSWBrs0i19YnSJgDdSYLGtLDAuNJ3jdRPH92ovt9cj1DjHbljKeagJIuTUFosA1rQ4EknygSvnLjlUur1HHVzi47fEZ+63v+S548RPIN0jyCouO8CzQ5mv1VWs/FdjcrIJIypwuqDGQ+inwnBnk+MZR1UdW3Uiw4OIpDe5tMbp9WoR8AdBEEzMXBP0TiwDwC0CwH2Ta9bKy3I2O0ria5WbV7+lPh6kFwvcEH+feF1tzYpza2u1vMKOg0E25+Stq/LY9laRzLbCnZZbsrQtK14C4jsLVpKtxNNXNRqrcSxSKLEU4uhX0jJiI1hWmJbZBsE2+aCtFOpJFiNb6J1Wg4a2R2SDKkNLMLj5oK8U0lM2iegSQfUEJrmp6UIBH4UEzE9Tf2CFxFOmy5ytjSDlvzMa+SsnHlqoWUAL6k6k3P9eSCmqYfvP0ZxqHVQQ0Hm1riXE+g80v8KvYPrA7eBhpjXpULtIFjsrirVy6+2p125nVAVKL3jM6o6m2/gZAcZ/fUFxt8MRzcgyXaI4akB31fBtJuO+bmqGIIAdUqF3yOyyuI401znNp02Fjf1UQ5heT+lr8jXNDTq4XmADdeg1eEMBzikwEEubYWsZc6NX9b/Wc93bw8Npkii0vL3CM9VxcS9tO1mkh+apMzZvMBQ4RzQ9tRtTDCRkLDVzOAbMCS0OL5InNOq1VB4dEEEjrKG4oKFJuYU6bGAksLR/qmtUILspP6jOvXkpcJjM9P4qZLbZGNfXdlA/XUBjNA3Hvqg0PDMZlMH4TqOR5+Sv6ZkLCcPxxcxry17J/S5sEdDC03CccLNcfLp08kFV284L31EwLi4XhtejkccvhcDfQr6arsDgQV4/287N93UNRjbHX+QrPPXKp9c9jzrHy/SSTYxqp+CUi2pBJyj9IOs7kqZ7DORsi93GPw+SZXxAZ4GzPPcndae9jFZVtiHMDpAsNep3UtAte6BEaeQ3hZjxF4LvQbAE69d1o8HVaxnhGuw1Lidfzks+s13NcOq4aCfMx6BVOKECYLto59forLE48NfB0MD1tH3Vc7GeE9CRA/bP/AD7KueVqb6gOIHIQ8HbTl0VNi8Rndy9dUVxOqS6Afi+qrn04AgTBv/Ktvnx15zs7UTzfW6M4XSzOAIQ9GkCbXWy7McIkhxFlVprzGk4HhcrAroBNw1GApiFDpBWVbinKxrmyqcUUFfiTYqkOKLX3uD+SrTHVNuaqIDqgnQILJoDhZS0eSgpHKY2Vgzyn6oBn4W+/okrIU2btPv8A0kg9/ShcSQKE139JyRCCB7T6/T8gqJ7Z+np/yiD+aIeoTMN9TsP5PRAFxSnLSBYnlMxobg2HraVlOOVAyDN4IbTb8Ri5BAmG87COa1+IptaHGNLyYkkdeeqxvHg9pbq6pUMBoAJDJBFMRpsXc7hBhy3v67XOcXNYNHB1RheZEtoi7/CIDTFmkumQBr24F7hmYXO0/wDbUYNB8IZTYWUwZs3N1gaplGcOXVDB0dNgWtBktBPUnzlqrK3GataoaVIwCJfXeSMocXWyiCXOiJMG2whBbNpOqACj3j4c3NlyhstddrX5mtJsQYzaXhWuGqODocxzXDY+IQb/ABCxsqzC8GpUstR731qgIEPdmaJiG06QaGtPiAGUC5R7qlMVS5zg3wmadKJAsTmI3E3cIAsg0eC4hsffl/IUnFME2swtcBcLMNxIY0GKgvHiaTqSB4h4Tcc1Y0OIRofTVCzrzrtX2XdScSAcv7gJ9wsU7AFrg5wnS/zvy8l77WrNqNIeB57LH8b7Ktd4qZi8209lbnfFOvLrzt0EE9fkNYXaFYBomx1Ply+gVpxThVRsgssLSFWDChoc50zlI03LpC7m4z3xqhrYw5nEXg38v5UuGqXM6E6/T6qOngjeTc9FJTwJsBMzPvePRdfOJ/CFcAC4EXM5T5G3yUVDDFxlus6LT0OBOqZfDofJabhHZdrLkXVOt9acY4y/AuAF8OLYHL6reYDAhgiFYUsI1osF1yrWIQE16c90HVDVqyAfGVIVHiq2qM4hilkuLcR5IJauIzOKm4dhpMlUFDFSbLR4LFtaInRAZiMHFx5TylFcPp2g3+qhp45sjNds3bOWR0JVpgqofVzWjSGhp8tPIaIONoHkVxXbg2fCHRtoPukg9bC6kFwoOpsrpC4EDX9J81E2nE3OuluWnyn1U59FFVnbVAJXgmCTAuf/AKFwI+fsqTF4cBzngFz3zlZaQyZ1NmyRe3LWFdVm2yt3uXG9pE6alOZSAHXnv6oMRieECC6o4uLbi0NbJIhoEEWtOuulgs+7gQGYgNzPu7OSOQAMkg+ED9PLmvR+I4IOBtBMaTe/zVJxCmGQHNBP6QAASQL2P55IMcaNNhz1MO1zWAEM7tozP/S02uRcXNtdQiTjaQa4M7o1cjjUfUMYemx5JDbfHAMNYNSCTBMpnE6ILaj3ML40oTbNfUyAbmPdcwvCMjc7vHUcLhwsx0RDWmdBAHKIQTcN42Pgca+IgkNDaeRn/wBAZgABOpmxmUVS4i1rXTl8LjJa/MQGwYj126plRgIAfdob8LjMzexmITqdRmZjaVKJE+LRoMzUcAJA5Df3IB//AHmDOaGzAzAtMxYcuZUtfiwY0Oc11/2ifUrmJpRTALg5syXwGjNeXEN/kwocdUFMNe5mQEQAficblvhG5G20oLAuDhzHVB1+H03asTMLiTEkZdba2GiVLiGdocMuXmTHn6IIjwWj+0eydT4LSGwSfxamBOYQTGvl76hSMxzSJ57EBEcEU8MxugC5XcLAfgQdTGEOIySLXEJtTGt2AnyCJEuqjmhn1h+A/YKtxHE3TAEEG+mm+y4/EFwJzEWsPuglxVQza/y+sKvxFY8wFDiahLdwecj3Qz6rTAcZI2G/qgjxD2kfu+arMRTDrT6AT/CsKhizQANIaPqmmhMSgrKPDmi5F+UR8/sp6dONo8h90ZTw17+4R9DCjmPy6APCYbN1V5hcMG308l3DYdo0EKYoCaeOe0QCYHRJRNceSSD2ddTQUiUDlwFNCcUHHFQuaD/alJXEEZpjVcKeQmlqAeuLDzVdisKGZnATUdYO36D/AGt3hWr2qA05dPLQdTqYQZ+rw4DKCJJMuNjMe1gYhQ1aJadfW413stDVpAu6x90JXw/RBmsYwNa5xLRHpLotrpHPzVbhuFyJe7wuguAsXnT0aNA3lrrCu6uD719xLGezn/wF2phbjkfIRG319kFFxnGBgDWgGTeLktAnKJsDoLKlfiCWipXJcRLsv7WWhrQdzGvQcle8SwzXGZ8LSGA6a/EfZVeJwfeV2Nghg8WU7hmk8rwggNX/AE88nMQbaC+jQP2ifWEBWxchrW2a3IXEmBsAAOc39FfY/DxMRfbXadViONVwwNABvA11IIn6oD6dUGoXtiG6CN4gEdbfLqrNmIzA7+IwdLthVXDMMWUcx1Mujq7QegACOoYVwAO8TGlzcoDaWONxM2GvzQ1Q+IgeYPnqoaNHxuGuh99lM6n4h6goGZ5J5xE6SJ1UFSqW5QNDMHlOxRdTDdPVMfhrtk7n6IBXOJsYj8+6j/x9XWEb8/RWTMNaQE40R6IKqlTm4/OqI7rMJNiNDzUuHoRIiL28lMaXqgHZSuPmi6bB7pMp81PRpoOtNrKZonzTKdEoynSQRBiSLFNJB6sUpXF0IOrhXZTSg5onR6JoACcCgQauQnSmQg4R0UbmqYpv5qgDNKI13GpQfEX5W21d4R5ndWjwhatKSCdigDo4ZrWADYC6HxVCGlxi19VZ1Gjkg8QzNbblzQZ3D8PcXjOLCXgf7nGx89U6phfG4xeA2fmr0Mgk+Q9kPSaYJ5koM7iMHa4G+i8/rcMcatARPiqEg9HGF63Vp9AswzhkYh5izWGPNxn7IKLh+EcWU2u5EnyGg+iuKGD6bI7AYbeNAGow0rGyDH8Ko561c7AgD01RlKjcW2R3B8LAe6LucfqpnYW41tdAF/jIB7YIBuQfkVoO581X1sPFRpGhQDZCNLdVDVo6QrZ9FRnDIAmU59FIKARraK61qALuFK2kiixIMQRhieGKQMU4pb7IONo2SU+WNwuoN/6rrQE1pXUDklHK7m5IHT5pwUQJK7PVBKm5lyEz0QSeyaT5pArgHVBx35ZRwnu800lBFUCiey4U5HVMcgFe2xUTadkXUFk3IgAqU1Wml/7HensFd1hYqrr0j3bvVAPg6MMCWIEAouhThjR0UFe9kAVCjDQE1zblHd2mGmgDLFG9gRppqKq2yAXu1w0kTlTSEAxaminqpnBNIQRhqcGqRoU1OlKCBrES1mx20XXUyPVJpmeaB7mBdUeUdUkG2au1UkkDGKZJJBGFIkkgaw6prtvNJJA8FcSSQNC6fsuJIB8R+eySSSDlRIpJIIaqFrjwlcSQcZooXhcSQRuTFxJAypooavwrqSCALj0kkDXJrd0kkDmfnui2pJIJXaIHcpJIHApJJI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23566" name="Picture 14" descr="https://encrypted-tbn0.gstatic.com/images?q=tbn:ANd9GcRZFyu7BzAJRufdhADbqzcrz8zWPWdiIEfoKG2jTk9y8mXxHYS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260648"/>
            <a:ext cx="2705100" cy="1685926"/>
          </a:xfrm>
          <a:prstGeom prst="rect">
            <a:avLst/>
          </a:prstGeom>
          <a:noFill/>
        </p:spPr>
      </p:pic>
      <p:sp>
        <p:nvSpPr>
          <p:cNvPr id="23568" name="AutoShape 16" descr="data:image/jpeg;base64,/9j/4AAQSkZJRgABAQAAAQABAAD/2wCEAAkGBhAPDw8NDhANDQwODw8PDxAPDA8NDw8QFBAVFBQQEhIXGyYeFxkjGRISHy8gIycpLCwsFR4xNTAqNSYrLCkBCQoKDQwOFA8PFCkcFBwpKSwpKSkpKSkpLCkpKSkpLCksLCwpLikpKSksLCkpLCkpKSktKSwpLCksKSwpKSwsKf/AABEIANUA7AMBIgACEQEDEQH/xAAbAAACAwEBAQAAAAAAAAAAAAAAAgEDBQQGB//EAD8QAAIBAgMEBwYEBAQHAAAAAAABAgMRBCFRBRIxkRMVIkFhcYEGMpKhscEUQlLRJHKisiNigsIHM2Nzs+Hi/8QAGwEAAgMBAQEAAAAAAAAAAAAAAgMAAQQFBgf/xAAoEQACAQIGAgEFAQEAAAAAAAAAAQIDEQQUITFSkRNBIgUSMlGB4RX/2gAMAwEAAhEDEQA/APRkgB88PZkggJQRRKJSBDJFpAgkMkCQyQxIFsEiUiUhkg0gGyEj55tbFfiMVUqLOEX0cP5Yu115u79T2ntDjXRw1Scf+ZJKnT7u3N7qa8k2/Q8jgMDuxVlodDCwteRnqP0deAw9rG5SicWHpWNBdxvQhlilkJVmrasmbscdebvuxTlOTUYxXFyfBFORSRxbU2hGlBzlwXcuLeiPOYbEuc3OTzk8/BdyXkP7bYOrRxFJTlvUpU96nZWjvXtNeLTaz0aOHAyzVgVqrlnstmZ5cTZUMjE2TLh4fNm4nkGtgXuUVTSaM2os/VfU1GjnYtaxNNH2VtCtFjQrRgaNKZW0K0WNCtC2gxGKx2KwC0QQSQUEBJBJCEkohDIsElDIhIZIYgWSkOkQkOkMSAbBIdIhIdIYkA2YftdC9CHhWg/6ZGVhV2Ueg9pIJ4Ss/wBCU15xkmeXwWK3ku46WH/Azz3NOkzsorI4ILM0aSsh6AYlWVlmdWw8NvXryXG8afhFcZer+SM3GS7tcj0+HoKEIwXCMUl3cEIrPSwUTzP/ABB2V02DdWK/xMNLpV4wtaouTv8A6T5/syV35cT7RUpKScZK8ZJxktYtWa5NnyKlsTcqVqF3CrQqTpxla11F9neXenGz9S6L+Nv0VLe56LZs7WPRUJXR4nZeNaluVFu1IO0lf5rwPX4GrdGiILHqLNeZqtGXUefqazRixa1Q2l7KmhWi1oRowNGgqaFaLGhWhTGJlbFY7QrFtBCsglkAhEEohEopFsZDIVDoNAkodIVDoYgGSkOkQh0NSFslIdIhIZIakLbK8VRU6dSEleEoTjJeDjmfONl1m0vA+h7Wq7mHrzXGNGrJekGfMdnNp2WhtoaJiZPVHqMJWuzVXumPs6j36mxCBoiAzmjQ3q1GOVnUV76Wbf8Aa16nqbHnZNRnCd/dnBvwW8r/ACueksZ6q1CTFseM9ssHGliKOIirOunCfdeUF2Zednb0R7Wx5z25wG/hlWXvYafSecGt2f1T9AYaSJc8hjqN5wqrjaz8V3HoNlzyXoefo4pSsu89FsyOWhqiUzuqvI1+70MmtDI79n1d6nHWPYf+nv5WE4qOiZdJ62LmhGixoRnOaNKZW0I0WMRimg0IxGOxWKYxCMiwzFFhEIkglELGQyFQ6DQIyHQiHiMQtjodCodIcgGMh0hUOhqFM49txvhcSv8AoVv/ABs+a7Ng7n1HHq9Gqtac/wC1nzHZPHka6OzFS3PWbOo5ehouJzYGPZXkXuWZsSshTepRiodlnpYu6T1SZ5zEu8X5P6HoMI706b1hB/0oz1dwlsWC1KaknGSUoyTi01dNNWafoPYhiAj5LSpKGIq04+7CrOMe/sxm0s/JI9Vs15Kx5PCzbqzk+LnJv1lc9Xs6XA1Lcr0ac1kW7Jl768U0vkVy4Bs2VqrX6ov5O5VZfFlQ3NJoRljEaOZI1IrYjLGVsSxiEYrHYjFMYhGQMxRbDFJRBKKLY6GQqGQaBY6HQiHQ1C2PEsRXEdDULY6HQiHQ5C2c+1qm7h68v00ar5QZ842NHh5n0PbrthMT/wBiqucGvueB2HBtJGulsxMtz1uBj2V5Fs1mLSyjZaEU5XZsYkTEcHrZ/Q9FhVanTXeoQX9KPPVldqKycmorzbSX1PTGapuMQEMkhiQj5BQym34v6nqdmS+3M85UhaclpOS/qZubJnkjQtwfR6HuKsPK1WDvxdueX7FyXZRx1ZWal+lp8nf7B1FdAx3N1iMdiM5UjWiuQjHkIxLGoRiMdiMUxiFYozFFMMUlEIkosdDIRDIJAjodCIeI1AMsiOitDochbLEOitDoahTMz2qq7uCxD/yxXxTjH7nkNgQ93zPU+2VS2Cqp/mdOK+NP7Hn/AGehlF+pto7f0TLc9A8kV05D1HkIllc0PcWi3B09+vTXFJub8orL+pxPRGLsKneVSo+5Rgv7pfWPI2DNN6hkgQFxdyz5XjMq1VaVaq5VJGnsxnFtymo4vERXBVW+dpf7jt2ZwHr0UejovsnNiFk/Jl2HeRXVjdqP6mo83YdJ6XAW5tsRjMRnIkzYhWVsdiSEsYhWIxmKxTGoViksUWwhUMhSUCgmMh0IhkGgR0OitDoYgGWJjplSY6Y1MWy1MdMqTHTGpi2jA9u3/CxWten9JGfsOlaK8sjo9uZ3WGp34znJrwUUl82NsqnaKOjQXxRnnuzuqlc5WjmNWEjT35wp/qkk/wCXjL5J8xsnYFI29lUtylG+Tl235yz+ljrFuTcxXGWJuQ2RcLlXJY+e+1NO2Mrf5lCXOK/YfZfcP7VR/jZ+NKl9GGzY8PO5phqkCb1HgTh1erDwvLkv/aCPAu2dHtTlolHnn+wVZ2gyoK8jubEbJbFbOS2a0hWxGM2IxbYxCsVksVimGiGKSyLiwhUSQAIQyGQiYyYRTHTGTEQyGJgMsTHTKkxkxiYDRamOmVJjJjEwGjyvtVJTxdKGf+HSz07Ur/7UaOAhaKMSrU6XF1qmduklBd+UGoZeHZb9Teoq0TsUVaKMcvZFaR0bFp3nOo+EEoR/mecvlu8ziqyzNjZVLcpRTylLty1vLPP0svQVXlZBQR33C4lwuZLjLD3IuLchslyWPJe1lP8Aiab1pK/xMXZ1K3cP7SO+KiuLVOPzci/B0skbaWqQuR3XyOjZy7DesnbyyKKnunTg1anHxV+bv9wMW7RSLpK7L2xGwbFbOY2akiGxGxmxGKbGJEMVksVi2wiGQS2KCEAEACEMShSQimOiUxBkWmCOmMmImSmMTBaLUxa9fchOfHcjKXnZN/YhM5NtP+HqJXvK0eckNhq0hctE2YWxsLlF99vW/F3N5Rsji2ZQstDXdJ2O9FaHObM10d52/U0vRvP5XN1PkcTpJNS0lF/b7nVvGDFXUkPpapllwuJcLmW46w9yLi3I3ivuJY8xtGO/jKrWaiqcH5qP/wBGlhqdjgo9qpVrJZVKjku+6SUU/VRT9TZw1K8Uzr0V8UZKj1KMR7rO2Csku5JIorwysXsyY52cUOw+twbFbBsVs5jZrSBsVsGxWxbYYMVkigloGQAAhEAAAlkgAFkGJFJTCBGTGTEuSmWmUOmce1qyUYR/XUS5K/7HUmZONnv4mnD8tON3n+aT/ZLma8MvuqIRWdoM0sNRzUuGXN6mgnZFFCN0lpwOnoss+B6JI5F9SunTvZvhx/ZCQfFaNpeVy+tWUIpZOT4L7vwOWOXjq9Xr9Tn46UUlH2bMNFtt+i3eDeKateMFvSaitW7ei1OOW11JWoxlOT4XVo+fijnQhOf4o1Sko7s76uIjBOUmoxXe3YzK2JniL04JwovKUnlKcdEvyp8/IuobJlUaqVnvS7rvJeS7vQ1YYeMFlwR0qODtrIyVMR6Rw0sClGyRfGFlYtnVQLtep0VCxk+9spnHJvTMVsur2St9DkhVTSzz7/M5X1GNvtZvwnssbFuRchs47ZuC5AXIbALC5AEFBAAEFFkEkAUWSSQBCiSSALIMmSmKAQI6ZkYPtzqVf1zdna2Syj8kjq2lidynK3vy7EfN9/orv0KcDC0Ix0R1fp9Pef8ADDi5bRNzCQy8WddVqMbso2fmvAz/AGk2tGm40ovtPN+COzOSpwcv0YKcHOaivZdKpdtvi/ktDnx+M6KG8lvSclGKzs5Phe3cU4GtvK+p01qMZxcJpSi+KZ5lzvP7p6/s7P2KKsjFweDrYipJ1LpX3ZSateOlJflj8/E9LhcDRoq0bN5LjwOKOFilbtW8Zyf3Kls6Gjzz4s6ccfThpGOhkeGct5HVj9vUqWTknJd0Vdrz0MTE+1zfuQb87/Y0urqX6VyJWApr8q5Cp/UZPbQZHC01vqY1LblZu+5fmd9HbdS2dKovJo71SiuCXIay8Bf/AEKgeXp/o5eu9aVT7mRHpp1HKzim+B6Cy0IshVTFzqK0hkKcYbFWHvbMtuFyGzG2MJbIAgEsAAgosAACiEAAELAkgCEJJIAhQOSWbsl4uxQ8VdyjDctC3STlK0Kd8/VjYmDlFqLSeVrq6yd80c0KL3nUqxTjSjvUqNKOU56tv83nlY3YSnRk71Jfz/RFZzS+KOXG0pSrRabnBpqEn2YtfmcY6eJ00qiUFPNxlJQi/wBUtFqJSo1Z7jrtOpWk5Yhw4U6S4Ulde6nk0uNvE7Nnyd3iZ2c7yhRo2sqNFe6lfvl7zert3HcTpwWjSSOa4Te+5q/iFQob8+zup3Xe2eRwuEniasq9S6UndJ6dyNnEwnWadVrdTuorNF0IpKyyRzMXjVP4w2Ruw9Dxpt/kyadNRVkPcW4XOXc02GuTcW4XISw1yLkXIuQlhrkXIuFyEsTci4EELACCQSwAgCEAAIKLAAAhDZ6rho/iYdVw0fxM1HAjcPU5alwXSPP+epyfZldVw0fxMOrIaP4mam4G4TLUuC6RPPU5PsyurIaP4mHVsdH8TNTcDcJlqXBdInnqcn2Zb2bHR/EyOrY6P4mam4HRl5elwXSJ56nJ9mX1dHR82HV0dH8TNTow6MmXpcF0ieepyfZl9Xx0fNkdXx0fNmp0YdGTL0uC6RPPU5PszOr46PmyOr46PmzU6MOjJl6XBdInmqcn2ZfV60fNh+Ajo+bNToyOjJl6XBdInmqcn2Zn4COj5sPwEdHzZqdGHRky1LgukTzVOT7Mr8BHR82HV8dHzZqdGHRky1LgukTz1OT7Mvq9aPmw/AR0fNmp0YdGTL0uC6RPPU5Psy+r46Pmw6vjo+bNToyejKy1LgukTz1OT7Mrq+Oj5sOr46PmzU6Mnoy8tS4LpE89Tk+zK6vjo+bDq+Oj5s1eiDoistS4LpE89Tk+zK6vjo/iYdXx0fxM1eiDoiZalwXSJ56nN9nVYiwAbLGcGiLABLECwWACWLIsRYAJYgWCwASxAsRYAJYgWCwASxAsFgAligsFgAliwsFgAligsFgAliBYLABLFhYLABLFBYLABLFhYLABLE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3570" name="AutoShape 18" descr="data:image/jpeg;base64,/9j/4AAQSkZJRgABAQAAAQABAAD/2wCEAAkGBhAPDw8NDhANDQwODw8PDxAPDA8NDw8QFBAVFBQQEhIXGyYeFxkjGRISHy8gIycpLCwsFR4xNTAqNSYrLCkBCQoKDQwOFA8PFCkcFBwpKSwpKSkpKSkpLCkpKSkpLCksLCwpLikpKSksLCkpLCkpKSktKSwpLCksKSwpKSwsKf/AABEIANUA7AMBIgACEQEDEQH/xAAbAAACAwEBAQAAAAAAAAAAAAAAAgEDBQQGB//EAD8QAAIBAgMEBwYEBAQHAAAAAAABAgMRBCFRBRIxkRMVIkFhcYEGMpKhscEUQlLRJHKisiNigsIHM2Nzs+Hi/8QAGwEAAgMBAQEAAAAAAAAAAAAAAgMAAQQFBgf/xAAoEQACAQIGAgEFAQEAAAAAAAAAAQIDEQQUITFSkRNBIgUSMlGB4RX/2gAMAwEAAhEDEQA/APRkgB88PZkggJQRRKJSBDJFpAgkMkCQyQxIFsEiUiUhkg0gGyEj55tbFfiMVUqLOEX0cP5Yu115u79T2ntDjXRw1Scf+ZJKnT7u3N7qa8k2/Q8jgMDuxVlodDCwteRnqP0deAw9rG5SicWHpWNBdxvQhlilkJVmrasmbscdebvuxTlOTUYxXFyfBFORSRxbU2hGlBzlwXcuLeiPOYbEuc3OTzk8/BdyXkP7bYOrRxFJTlvUpU96nZWjvXtNeLTaz0aOHAyzVgVqrlnstmZ5cTZUMjE2TLh4fNm4nkGtgXuUVTSaM2os/VfU1GjnYtaxNNH2VtCtFjQrRgaNKZW0K0WNCtC2gxGKx2KwC0QQSQUEBJBJCEkohDIsElDIhIZIYgWSkOkQkOkMSAbBIdIhIdIYkA2YftdC9CHhWg/6ZGVhV2Ueg9pIJ4Ss/wBCU15xkmeXwWK3ku46WH/Azz3NOkzsorI4ILM0aSsh6AYlWVlmdWw8NvXryXG8afhFcZer+SM3GS7tcj0+HoKEIwXCMUl3cEIrPSwUTzP/ABB2V02DdWK/xMNLpV4wtaouTv8A6T5/syV35cT7RUpKScZK8ZJxktYtWa5NnyKlsTcqVqF3CrQqTpxla11F9neXenGz9S6L+Nv0VLe56LZs7WPRUJXR4nZeNaluVFu1IO0lf5rwPX4GrdGiILHqLNeZqtGXUefqazRixa1Q2l7KmhWi1oRowNGgqaFaLGhWhTGJlbFY7QrFtBCsglkAhEEohEopFsZDIVDoNAkodIVDoYgGSkOkQh0NSFslIdIhIZIakLbK8VRU6dSEleEoTjJeDjmfONl1m0vA+h7Wq7mHrzXGNGrJekGfMdnNp2WhtoaJiZPVHqMJWuzVXumPs6j36mxCBoiAzmjQ3q1GOVnUV76Wbf8Aa16nqbHnZNRnCd/dnBvwW8r/ACueksZ6q1CTFseM9ssHGliKOIirOunCfdeUF2Zednb0R7Wx5z25wG/hlWXvYafSecGt2f1T9AYaSJc8hjqN5wqrjaz8V3HoNlzyXoefo4pSsu89FsyOWhqiUzuqvI1+70MmtDI79n1d6nHWPYf+nv5WE4qOiZdJ62LmhGixoRnOaNKZW0I0WMRimg0IxGOxWKYxCMiwzFFhEIkglELGQyFQ6DQIyHQiHiMQtjodCodIcgGMh0hUOhqFM49txvhcSv8AoVv/ABs+a7Ng7n1HHq9Gqtac/wC1nzHZPHka6OzFS3PWbOo5ehouJzYGPZXkXuWZsSshTepRiodlnpYu6T1SZ5zEu8X5P6HoMI706b1hB/0oz1dwlsWC1KaknGSUoyTi01dNNWafoPYhiAj5LSpKGIq04+7CrOMe/sxm0s/JI9Vs15Kx5PCzbqzk+LnJv1lc9Xs6XA1Lcr0ac1kW7Jl768U0vkVy4Bs2VqrX6ov5O5VZfFlQ3NJoRljEaOZI1IrYjLGVsSxiEYrHYjFMYhGQMxRbDFJRBKKLY6GQqGQaBY6HQiHQ1C2PEsRXEdDULY6HQiHQ5C2c+1qm7h68v00ar5QZ842NHh5n0PbrthMT/wBiqucGvueB2HBtJGulsxMtz1uBj2V5Fs1mLSyjZaEU5XZsYkTEcHrZ/Q9FhVanTXeoQX9KPPVldqKycmorzbSX1PTGapuMQEMkhiQj5BQym34v6nqdmS+3M85UhaclpOS/qZubJnkjQtwfR6HuKsPK1WDvxdueX7FyXZRx1ZWal+lp8nf7B1FdAx3N1iMdiM5UjWiuQjHkIxLGoRiMdiMUxiFYozFFMMUlEIkosdDIRDIJAjodCIeI1AMsiOitDochbLEOitDoahTMz2qq7uCxD/yxXxTjH7nkNgQ93zPU+2VS2Cqp/mdOK+NP7Hn/AGehlF+pto7f0TLc9A8kV05D1HkIllc0PcWi3B09+vTXFJub8orL+pxPRGLsKneVSo+5Rgv7pfWPI2DNN6hkgQFxdyz5XjMq1VaVaq5VJGnsxnFtymo4vERXBVW+dpf7jt2ZwHr0UejovsnNiFk/Jl2HeRXVjdqP6mo83YdJ6XAW5tsRjMRnIkzYhWVsdiSEsYhWIxmKxTGoViksUWwhUMhSUCgmMh0IhkGgR0OitDoYgGWJjplSY6Y1MWy1MdMqTHTGpi2jA9u3/CxWten9JGfsOlaK8sjo9uZ3WGp34znJrwUUl82NsqnaKOjQXxRnnuzuqlc5WjmNWEjT35wp/qkk/wCXjL5J8xsnYFI29lUtylG+Tl235yz+ljrFuTcxXGWJuQ2RcLlXJY+e+1NO2Mrf5lCXOK/YfZfcP7VR/jZ+NKl9GGzY8PO5phqkCb1HgTh1erDwvLkv/aCPAu2dHtTlolHnn+wVZ2gyoK8jubEbJbFbOS2a0hWxGM2IxbYxCsVksVimGiGKSyLiwhUSQAIQyGQiYyYRTHTGTEQyGJgMsTHTKkxkxiYDRamOmVJjJjEwGjyvtVJTxdKGf+HSz07Ur/7UaOAhaKMSrU6XF1qmduklBd+UGoZeHZb9Teoq0TsUVaKMcvZFaR0bFp3nOo+EEoR/mecvlu8ziqyzNjZVLcpRTylLty1vLPP0svQVXlZBQR33C4lwuZLjLD3IuLchslyWPJe1lP8Aiab1pK/xMXZ1K3cP7SO+KiuLVOPzci/B0skbaWqQuR3XyOjZy7DesnbyyKKnunTg1anHxV+bv9wMW7RSLpK7L2xGwbFbOY2akiGxGxmxGKbGJEMVksVi2wiGQS2KCEAEACEMShSQimOiUxBkWmCOmMmImSmMTBaLUxa9fchOfHcjKXnZN/YhM5NtP+HqJXvK0eckNhq0hctE2YWxsLlF99vW/F3N5Rsji2ZQstDXdJ2O9FaHObM10d52/U0vRvP5XN1PkcTpJNS0lF/b7nVvGDFXUkPpapllwuJcLmW46w9yLi3I3ivuJY8xtGO/jKrWaiqcH5qP/wBGlhqdjgo9qpVrJZVKjku+6SUU/VRT9TZw1K8Uzr0V8UZKj1KMR7rO2Csku5JIorwysXsyY52cUOw+twbFbBsVs5jZrSBsVsGxWxbYYMVkigloGQAAhEAAAlkgAFkGJFJTCBGTGTEuSmWmUOmce1qyUYR/XUS5K/7HUmZONnv4mnD8tON3n+aT/ZLma8MvuqIRWdoM0sNRzUuGXN6mgnZFFCN0lpwOnoss+B6JI5F9SunTvZvhx/ZCQfFaNpeVy+tWUIpZOT4L7vwOWOXjq9Xr9Tn46UUlH2bMNFtt+i3eDeKateMFvSaitW7ei1OOW11JWoxlOT4XVo+fijnQhOf4o1Sko7s76uIjBOUmoxXe3YzK2JniL04JwovKUnlKcdEvyp8/IuobJlUaqVnvS7rvJeS7vQ1YYeMFlwR0qODtrIyVMR6Rw0sClGyRfGFlYtnVQLtep0VCxk+9spnHJvTMVsur2St9DkhVTSzz7/M5X1GNvtZvwnssbFuRchs47ZuC5AXIbALC5AEFBAAEFFkEkAUWSSQBCiSSALIMmSmKAQI6ZkYPtzqVf1zdna2Syj8kjq2lidynK3vy7EfN9/orv0KcDC0Ix0R1fp9Pef8ADDi5bRNzCQy8WddVqMbso2fmvAz/AGk2tGm40ovtPN+COzOSpwcv0YKcHOaivZdKpdtvi/ktDnx+M6KG8lvSclGKzs5Phe3cU4GtvK+p01qMZxcJpSi+KZ5lzvP7p6/s7P2KKsjFweDrYipJ1LpX3ZSateOlJflj8/E9LhcDRoq0bN5LjwOKOFilbtW8Zyf3Kls6Gjzz4s6ccfThpGOhkeGct5HVj9vUqWTknJd0Vdrz0MTE+1zfuQb87/Y0urqX6VyJWApr8q5Cp/UZPbQZHC01vqY1LblZu+5fmd9HbdS2dKovJo71SiuCXIay8Bf/AEKgeXp/o5eu9aVT7mRHpp1HKzim+B6Cy0IshVTFzqK0hkKcYbFWHvbMtuFyGzG2MJbIAgEsAAgosAACiEAAELAkgCEJJIAhQOSWbsl4uxQ8VdyjDctC3STlK0Kd8/VjYmDlFqLSeVrq6yd80c0KL3nUqxTjSjvUqNKOU56tv83nlY3YSnRk71Jfz/RFZzS+KOXG0pSrRabnBpqEn2YtfmcY6eJ00qiUFPNxlJQi/wBUtFqJSo1Z7jrtOpWk5Yhw4U6S4Ulde6nk0uNvE7Nnyd3iZ2c7yhRo2sqNFe6lfvl7zert3HcTpwWjSSOa4Te+5q/iFQob8+zup3Xe2eRwuEniasq9S6UndJ6dyNnEwnWadVrdTuorNF0IpKyyRzMXjVP4w2Ruw9Dxpt/kyadNRVkPcW4XOXc02GuTcW4XISw1yLkXIuQlhrkXIuFyEsTci4EELACCQSwAgCEAAIKLAAAhDZ6rho/iYdVw0fxM1HAjcPU5alwXSPP+epyfZldVw0fxMOrIaP4mam4G4TLUuC6RPPU5PsyurIaP4mHVsdH8TNTcDcJlqXBdInnqcn2Zb2bHR/EyOrY6P4mam4HRl5elwXSJ56nJ9mX1dHR82HV0dH8TNTow6MmXpcF0ieepyfZl9Xx0fNkdXx0fNmp0YdGTL0uC6RPPU5PszOr46PmyOr46PmzU6MOjJl6XBdInmqcn2ZfV60fNh+Ajo+bNToyOjJl6XBdInmqcn2Zn4COj5sPwEdHzZqdGHRky1LgukTzVOT7Mr8BHR82HV8dHzZqdGHRky1LgukTz1OT7Mvq9aPmw/AR0fNmp0YdGTL0uC6RPPU5Psy+r46Pmw6vjo+bNToyejKy1LgukTz1OT7Mrq+Oj5sOr46PmzU6Mnoy8tS4LpE89Tk+zK6vjo+bDq+Oj5s1eiDoistS4LpE89Tk+zK6vjo/iYdXx0fxM1eiDoiZalwXSJ56nN9nVYiwAbLGcGiLABLECwWACWLIsRYAJYgWCwASxAsRYAJYgWCwASxAsFgAligsFgAliwsFgAligsFgAliBYLABLFhYLABLFBYLABLFhYLABLE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3572" name="AutoShape 20" descr="data:image/jpeg;base64,/9j/4AAQSkZJRgABAQAAAQABAAD/2wCEAAkGBhAQDxAPEBAQEBQQDxAPFhQQDxQPEBUVFBAVFRUQFRQXGyYeFxojGhQUHy8gIycpLCwsFh4xNTAqNSYrLCkBCQoKDgwOGg8PGi0cHBwpKSkpLCkpKSwsLCwsKSksKSkpLCksKSosLCwsLCkpKSkpKSkpLCwpKSkpLCksLCwsLP/AABEIANAA8gMBIgACEQEDEQH/xAAbAAEAAQUBAAAAAAAAAAAAAAAAAQMEBQYHAv/EAD4QAAIBAgMFBgEICAcAAAAAAAABAgMRBAUhBhIxQVETImFxgZGhFDJCUnKxwdEHIzNikuHw8UNUgpOywtL/xAAZAQEAAwEBAAAAAAAAAAAAAAAAAQMEAgX/xAAjEQEAAgIDAAICAwEAAAAAAAAAAQIDERIhMQRBMlEUYXEi/9oADAMBAAIRAxEAPwDuIIAEggASCAAJIAEggAAAAAAAkgACSABJAAEkAACSAAAAEkAAAABIIAAAAAAAAbtxLXE5rQpq86sI/wCpN+yAugY/DbQ4apLdhWi2+Cd438royBG9pmNegAJQAxObbSUsO9x3nP6sbafafItKO2lL6cJx8rSX3o55Q7ilpjemwgxC2swunfev7jMnQxEZxUoNST4NExaJ8RNZj2FQAEuQAAAAAAAAAAAAAAAAEkACQABAAAAAa1tdUqJwUb7ri/K9/wArGj16bvq2zrNahGatKKkvFXMNj9kaNTWN6b8NV7FGTHNvGrFlrWNTDn8VumXwG1mIpWipb6XKa3l78SczySdB2krrlJLuswOJe69DLu1Ja4rXJ/besv22UpJVoKKem9FtpeafIzuY5lGlSdS6d13bcG2tDk9PFdWbTkmMVen8lnKzvvU29bP6nk9S7HmmepVZvjRX/qPPti9ZzlKTbcm5NvndlvmCsbM9mK+9a0bdbqx4z7ZNxoupCW84RvJWtpza8iLY7aTXLSLRDU6NfSxtmx+ZtVOyb7s72+0lf7jRoVbSt4mZwFdxcZxesZJ+zuZ6W4221ZaResw6oChhMXGpTjUTVpRT48OqK0ZJ8LPyZ6e9vFmNJJIBKAAASQABJAAAAAAAAAAAkgAASAIBIAEEgCnVoxnFxkk09GnqjSNpdk+zTqU9Yc0/nRv96N6PNWmpRcZK6kmmvBnF6RaO1mPJNJ3Di0qbjo1cvsJWas09VqtddDI7QZO6VSUfVPquRg1NxZ51omsvYpaL1dS2fzlYinaXz4WUl1/eMnVpqUXF8JJx90cxyvMpUpqcH3l7Nc010OiZXmcK9NTjx4Sjzizbhyco1PrzM+HhO48cgzbCulWnFrWMmvZl3llW6sZ39JOV7k4YiK0qd2X2kvxS+BquV4ndlbqY8teNnoYb86RK9z2U4KnNOW7fckk7eKf3lbK8ynGUZwm1a3B/ei6xNJVKcoS4SjbyfJ+jNfwFWVOThJWcXuv8zjlLuKxMa07Hk+YqvRjU58JJcmv6uXxpOx2Y7tXsn82qvTeWq+F/gbselivyrt5GWnC2gEgsVIAJAgEgCASAIBIAgEgCASAIAAEkAASQAAAAGMz3KFiKbX0opuL/AOpzDMMO1Jp6Naex2I5/trgFCvvrhUjv+F72f5+plz065NnxcnfFqmGxLizPZbmk6MlUpy15p8GujNerQsRRxjT8jH3HcPRmItGpbhtdnscXglThFqfaQk0+Fle7TNG7Nxs3xRl1WbV1qmWmLo3O7Xm/cq6UjH1C6wmYtxKlbCqr3uElz6rozD0W4ySfB6Gcw0t2xxpbMx7C5y6vKDXJxaa80zpeDxKqU41I8JRT/NHMKlTW65F9QzivCm4UqjitXZW9bPkXYcnDqWTPinJ3DoGIx9KnpOpCDfKUkn7FWnVUleLUk+ad17o4/h5TlWk5ycn1buzcdmMXKNWML92d01yuldP4F9c+7a0z3+NxrvbciADSyJIAAAACQQAAAAkEAASAAIJAAgkAAABDNd20we/RjP6krekv5pGxmPz+i54aqlq92/s7/gcXjdZh3jnjaJcoxFPj4GPrYd3ujMY1WLHe1PN8ezE/bzhKrV7lxUd9UWlTiVsPU5EOo/a3qUtb6GVoyvDxRZVYFTBzs2upMw5iy8ou5cUVuu5arRlwpcAmfUVaSjNz5St/Yz2zrfyil0u/+LMJJJmb2dqLtqX2rfBnWP8AKFWb8ZbwSQiT03jhBIAAAAQSAAAAAACASQABJAAAAAeK1eMFvSkorq3YihiYVI70JRkusXf0AqESV00+ehJTxFTdhKXSMn7IDk2bWU5paqMml6OxinIu8VU1ZYzep5c+vbr4m56bsinCR730RqdutxpUp1b8Q7x1KKqWdy5VdSXiddo69X0Z70blSk+Xh+JZYKry+8uoy72nJfiRCZ0uIF5gqu5OMlyafsY6M9eRcRqJriRHTm0bdRhK6T6q5JY5JjO1oU5c91J+DSs1/XUvj1IncPFmNToABKAAAAAAAAAkACCQAAAAgw20WfrDQSSUqk+CfBL6zMyaHtlTk8VrwUI28v73OMkzEdLcVYtbUsJmWaV6z3pzcui4JeS5GY/R/j5RrTpTvFVI3V33XJcl42v7GIhC2rRHyhp6O1umhljJxnct1sfKuodVnUUVeTSXVuyNX2i2qp7k6NF7zacZSXzUnxS6s1DEYuc/nznK31pOS+JZVJnVs+46VU+Nqdyt8Q9S2mVpRPE1oZW5QU1ZO1735FRSXThy5lKEtIpcXfjw4lSMWr63b8PYmUQXXS3miYztyb9CnJWcbu+vke6bdpWtxZJtWhWjo7X9DIUK3g1pfVWRhJq25ul9hq8vpNP0Gk7ZFT/rQuaKujGOo+JWoYmXUiYNt22MxDUqlNvRrfS8Vo/w9jbDnuzONUcTTcmkndXbstU9DoKZtwTury/kV1f/AF6BBJezgAAAAAAAAAAgAkCASQALHNcphXjZq0lwl08PFF+AmJ13DmmbYWVFuElZr4+KMM2dG2qyl1qanFXlC+nNx5r0OeVqOvMwZaas9PDk5VUpT8yjOo3f+xUcWUt0p0viXm2hRqsuJxKFQOls0uDXARguh6lTPaoko0pxppapanqnK3gVHTIjSArUaUXbThwKk8PYpJ2Par9SE6Q00VKdT0PKqpnpbp10idrqlVM9k21FShaL/WQ+rJ6r7L5eXA1qK8SrGXidV68VXiLRqYdWy7N6VeN6ck3zi9JLzRenIqWIcWnFuLXBp2a9TZMu25qQtGtHtF1Xdn68ma65Y+2G+CY/FvIMNhNrcLUt+scH0qK3x4GUo4mE1eE4y+zJMtiYnxRNZj1VABLkBIAgEgAAQABIAgkACLGLx+zlCs25R3ZPnB2ftwMqCJjaYmY8aZmGxEopulLft9Fq0vR8GaviMC4tqSaa6qzOtFjmeTUq676s+Ul85fmU3xRPi+meY9cnnTKG5qbfmmyNWndxXaR6x4+qNdrYNpvSxmtjmG2mWJ8W3YaDsCvBNcUXPZX1OOErecMdOmedwvq9ItZxZHbrai4kOmVd0hoG1vJHm5XZ4sTo2hVmSq+vEhwKE4saOl9GuVI1zHJtalSNQbk1DIdseoYpx1jKSfVNox8apUjWG5RNYZ7C7U4qna1VtdJ99fHUzWE2/mv2tKMvGDcX7O5piqHuM0WRe0fam2Gk/TpOE2yws+MnTf76090Zehi6dRXhOMvsyTOPOoVadZxd4ycX4OzLIzz9qbfFj6l2EHKlnmK/zFX/AHJfmDr+RH6V/wAS37dXIANLIkgkgCSAAJIAAkgAAWuLyujV/aQi/G1n7ougBrmI2KpPWE5R8GlJHiOxqX+Kv4P5mzA54w752/bVMZsVePcqJvpJWXuaxmeRVqT78Gl1tePujqREopqzV146o4tjrLuue1XHlTfNHmVI6ZjtlsPV13ezfWGnw4GuZhsdVp3cLVY+Gkv4efoVTh00V+REtRlRKMoGVqYe2lrPo+JbTpFM0mGiL7Y9s8sup0yjuEO9qdg0e5QPNgl5sQj1cEaTs7QlTPDQZGjb32w7exSaPLQJXfyjxBakE6Q72AD0nigAAAAAAAAAAAAAAAAAAAACxzHJqNdd+Ov1lpJevP1NPzfZWrSvKK7SHWK7y80b8DmaxLut5q5BUoltOkdNzjZelWvKFqc+qXdfmvxNIzLKalGTjONn8H4p8yi2Nsx5YlhZRPDiXU6RTlTKJjTRFls4EbhcOJ5aISo7mhTaLpopyiQlQZ4KzgeXAkebAADvIJB6LxkAkAQCQBAJAEAkgAAAAAAAkAQASBAJAEFvjcDCtFwnG6+KfVMuQBz3PNm50XvLvQ5SS4eD6GAqUjr8oJppq6elnqjVs62SvedBeLh/5/Iqtj3404831LQ5RKcoGQxGFcW0001prxLWUDPNWqLLZo8srbp4lEr0siVJniR7nEpsh087oFwEb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3574" name="AutoShape 22" descr="data:image/jpeg;base64,/9j/4AAQSkZJRgABAQAAAQABAAD/2wCEAAkGBhQSEBUUExQUFRQSFBQVFRQUFRUXFxQUFBUVFBQUFRQXHCYeFxklGRUXHy8gIycpLCwsFR4xNTAqNSYrLCkBCQoKDgwOGg8PGiwkHyEpLSkpLCwsLCksKi0vLCksLSopLywsLC0sLCwsLCkpLCwpLCwsKSwsLSwsLCwsLCwpLP/AABEIANIA8AMBIgACEQEDEQH/xAAcAAEAAgIDAQAAAAAAAAAAAAAAAQcCBgMEBQj/xAA/EAACAQICBggDBgQGAwEAAAAAAQIDEQQhBQYSMUFRBxMiYXGBkaFSscEyQnKC0fAUkqKyIzNiY8LhNHPxJP/EABoBAQADAQEBAAAAAAAAAAAAAAACBAUDAQb/xAAqEQACAQQBBAEEAQUAAAAAAAAAAQIDBBESITEyQVETImFxgbEFFDNC0f/aAAwDAQACEQMRAD8ApMAAAAAAAAAAAAAAAAAAEAAkAAAAAAAAAAAAAAEAkAGNgZAAxBNggCQAAAAAACACQRcXAJIIuLgE3FyAADadBajyrQU6knCMs0l9prg3fcasXZouGUVw2V8ivXqOCWC/ZUI1ZPbwaDprUKVKDnSk5KKu4u17Le018jUrl9VKN0+VijtJ4fq61SC3QqTivBSaXsKFRy4Z7e0I02nE64ALBngAAAAAAAAAAAAgkAEMIkhAEgAAAAAEMMgAXAABsuqmqqxHbqX2L2SWTk1vd+Rsmlujyk6UnSThUSbWbak1wafPn3nPqJUUsJTt91yi/FSb+q9TcJRv6GfUrSUzdpW1N0lx1R8/tA9jW7AdVjKiSspPbXhLN/1XPHL8XlZMScXCTi/ALo1fqbWHpy504P8ApRS5cWo9TawdFtboW8k3H6FW6X0pmj/TpYlJfY9+S7D8Ck9aaWzjKq5yT/mipfUu+ouy8imteKbWMlf70YP22f8Aic7Z/Ud79Zp5+54KJIQZfMUNne0VoepiJNU1e2+Tdkr82dAtrVLRHVYemrdpx2pfiln7Ky8jjVqaIt2tD5p4fRGhaS1Qr0YObSlFZtxbbS5tNLI8QvOrRTi01w4lKaToqFapFbo1JpeCk0jyjVc+pO7to0sOJ1wQSdyiAAACCQAQSQACQQACQAAQyCSAAAADd+jLSFp1KTeTSmvLsy/4ll095R2rukeoxNOfC9pfhlk/18i7sPUbs7epn3EcSz7NuyntS19GgdJui8oVfhbi/CWa91/UV+XrrNoT+Iw9SG+UoS2fxLtR90iimWLeWY49FK9jipt7BcfR6trR9J8U6i9KkynC4ei+V8BFcqlT+7/s8uV9H7PLJ4qfo22MOznxKi6UMPs4qD4SpL+mc/1RcMYladLWDyo1OTlB/m7S/tZWt3iaLt3zTZXAANIxTtaLwvWV6cPinFPwvn7XLxw0LJW5Iq/o60W6mIlU4UY/1TyXspFsU4WRQuZZkkbNhHWm5ezgxT2YtsojFVtucp/HKUv5m2W7rtpPq8LUd83HYj4z7OXrfyKdOlsuGzj/AFCXMY/skkgktmYAAAAAAAQACCSAASQAAAe/q3qx/EJzm3GF7K2+TW/N7kZ6zapPDJTg3Km8nffFvde3BkPkjtqd/wC3qafJjg10AEzgC9NRtILEYOlJvtKOzL8UOy352v5lFlidE+ldl1aTeWU159mXyiV7iOY59Fu0liePZacrNLuKO1/0C8Pi5NL/AA6zc48k3nOPq7+DLppVc3l4M8HXHREcThpwa7STlTfKa3eu7wZUoz0Zer0t44KOLe6MLfwUb/HN+Paf6FQl0dGVFPR9PvlU/vkWrl/R+ylZ97/H/DZabzdvRmm9J8VLBt2+zOD97fU37C4dK7saH0tzthbc6kPq/oVKXcvyaFaS0l+CogDu6F0a69eFNfel2u6Kzk/RM028cmJFOTwi0+jrRHVYJSatKu+sf4bWgvTP8xtsKeRxUKezBK1kkkrbrI7S7KMqT2k5G/COkFFFXdKtZRdKmuLlN+C7Mfm/Qr9G1dJmK28c18FOK9XKX1RqqNGisQRkXUtqrJAB1KwAAAAAAAABiAAAAACwNQcQpUNj71OTv4Se0n815G5VMEqtNwmrqSs0+K4oqHVzTLw1eM/uPKa/08/Fby5sDi4tKSacZJNNZ3T5eJn146yz7Ny1rKdLXyuCntZ9XJYSrsvOEruEua5PvR4xeWsGrccXRlGWTecH8Eluf6+JS+ktGVKFR06kXGS9GucXxRZo1N1z1M65ofG8rp/B1T29TMX1eNp52U3sP8273SPEM6NZwlGS3xakvFO6OsllNFeEtZKXo+jaeHvZ3MtK4b/DbS4GOgdIRq0KdSO6cYy9Vc9GvNSg0ZPnBs7M+adLYbq69WHw1JLyu7e1i4OiqpfR0V8M6i/rb+pW+v8AhNjGz5SSfpeP/E3fojrv+FnHPKpJ+qiXa3NJMo0Y61pR/P8AJZeGeRWfTBL/APPH/wBsf7Zlg0MRZFcdLk70Kb/3V/ZMr0e5FqqmoSKsLI6JdA7XWYiS/wBuHs5v+1eTK4jG7ss29y5s+idUdErD4SlS4xitrvk85P1bLVxPEceyjaxzLb0dmOGfhlx3HS0hiOrTbyVs3wS7z2q0bIr3pQ011eG2E+1Wex+VZzfpl+YpRi5NL2arqKMXJ+CrtNaQ6/EVKvxzbX4VlH2SOoYmRqpYWEYLeXlgAHp4AAAAAAACACAAAAAADeejnWC0/wCHqPJ/5TfB73D6rz7jRiYTaaabTTTTW9NZpohOCnHDOtKo6ctkfRUK1jzNOaBp4uFnBSVt+5rvT3png6o63rFU1CbXXRspLdtrhNfVc+43zARsjMacHhmztGUdl5PnrT+hpYWvKnK7SzjJ8Yvd58H4Hml8a96kRxtK9O0a0M4N7pc4y5J8/Ao/G4CpRqOnUhKE4uzjJZ37ufijRpVN19zIrUtHldC0eijTO1h5Um86UsvwTu177RvNOu72t7lZ9HGhq1J1KlSEoKagoqSs2k229l5pbt5vtCV27vyKFfCm8GrbxbprJrGuOpDxdSM4TUGrp3V01lyZ6erGhFgqWxGTk3nJtfab7luR7Ul3nGqGfMhKpJrXwdY0o7Ofk7lGq3FrLNc/+jUtd9AVMTh9iEU5RnGcc0t10079zZt1Ck/awqQsIyceTycVLMfZV+qvR1VhWjUxFkoNSUYvavJZpt7rJ5lu4V2ijz6W89SlKyJObqPk5/EqaxE48TPJlE9Imletxjin2aK2fzPOX0XkXFpzFOnTlJ7oxb8krnzxXrOcpSe+Tcn4t3ZYt45bfoq3UtYKPsxRJBJdM0AAAAAAAAAEEkAEAAAAAAAAA5sBjZ0akakHaUHdP6PuayL41T1lhi6EZrJ7pRvnGS3r98GUCerq3rFPCVlON9l2U4/FH9VwOFaluuOpZoVtHh9D6ElV4I6uKlHLc7bnZO2fB8DzdGaSVWCmneMkmu9NXTOzU/aM1vHBsKCZlGW0IYezOKjk/md2LIvk6P6ehPVZESpnLCWZMj0hkmO44b5kbT4bjKnEZBzUYHZnkdWlJ3OetPInHoc5dTyNZrdRO+7Zlfwas2fPB9B6ce1RnH4oyVu5ppnz40XLboyhef6kkkIktlAAgkAAAAEEgAEMBgEAAAAAAAAAEEkAFw6iY1TwlLnCOw/y9n5JeptXV3zKy6M9IWVSm+ElJeElZ+8fcsmlVuZNZazaN+3ltTTOenBIzMXB25HJSpc/35HI6SfkU3nzOaUeebOFT8jmhK56QZwyTIhU4fv1OzLD+Zg6VmEg5GVNM5JQJhkiYtvgdEcjzsdR2fPj395Qms2j+pxdWCySm3H8Mu0l728j6JxD7LU1eL324d5UfSnoW0oV1nuhJ/Es3Tn80/LmWbd4eCtcx2hn0V/cyMRcumaSSYgAkkyo0JTlaEXJ8opt+x6tLVHEtX6vZ/FJL2IuSXVk405z7U2eQQexW1SxMVfYv+Fpv0PJqU3F2kmmt6as15BST6MTpyh3LBiGASIEAAAAAAAAAAAA97UfEbOMiuE1KPn9pfIuzAWsfPmjsV1VaFT4JJ+V8/YvrRldOCa4ooXSw0zUs5Zg4nquntBK2RjGvkcsEVS08nHOjd3OWCMoGVR5A8z4OWHgcdWOZlFmFSeZNEDGpuMYVzGVVHGiLJpHb641/WjQEMXQnTTUXJZclJO6a80j13Gy3+RxON1dkoyafA0TXJ8+aY0JWwtRwrQcXwf3ZLnGW5o6J9D4zBxqRcZpSi+EkmvRnjUNUcOntRoU0+HYXtyLSul5RTdk2+HwU9gNC1q3+XTk18VrR/meRtGjOj53XXSvxcYbvBy/+Fj0sCuVkiKlJ2yX7tn7JnOVzJ9OC1Ss6ce7lnmaO0VToq0IKK5Jfu53p00+BmqeZzxocWVm2y/wjo/w5qmumgYzoyna06a2k+aWbi/I3ecEjSdeNaaSpTo05Kc5rZezmoRf2rtcbZW7zpRUt1g4XEofG9it7i4FjVPnCWiDIhgEAMAAAAAAAEMtXo/011lBRb7VLsvwX2X6fIqs97UvSnVYlK/Zqdl/i3xfrl5nGvDaDLNtU0n+eC7adS526czxsHWuj06c8jKya8kd6DMK8rNGMGcdep9foSIJEzrnDKtkYxQSCPcIm197M4pExMo02TURkyUeYmlZ2ORRy7zG9mS1I5Ouqd4vnuOalBZeBx05J/vuMpNLjuIvgk+SZQWdzoYmCV88jXtbNdYYVWT2qjXZgn7t8EVtpDXXFVW/8RwT4U+z77/cnCjKfJyncRpPD6lq18dCkm6k4wS4yaXzNX0v0j0oXVFOrL4s4w9Xm/TzK3qVXJ3k3J82236sxLMbaK6vJXqX85dqwetpXWnEYi+3Uai/uQvGPmlv87nkiwsWUkuEUJScnmTFibEkHpEkAAEMhkiwBAAAAAABMZWd1k1mn3kAAt7VPTSr0oy42tJcpLf+vmbTCsUfq1p54ard36uTW0uX+pd6LfwOMU0mmmmk01ua5mTcU9JZ8G5b1VUh911PejPI61Wd5GNKrkcFadpLv4nDJ1SO7FmSaOrGqciqo6JkGjtweRlGodTreRx/xHsdUyOD0JVrI6latkdatjEkahrJr9CheEO3U+FPKP4mt3hv8CSzLhHjcYLMjY8fpmnQg5TkopcWzRtNdKDleNCHdtz3eKjvfnY0vSml6mInt1JXfBblHuS4HTLELaK7uSlVu5PiHByYnEyqTc5ycpSd23vZx2JsC0UeosLEgAAEAEkMXIAMgAACCQAYgloAEAmxAAAAAN61Ex0uplFPOE9z+GSurcs0zRTaej+r/jVI/FBP+V/9nKsswZYtpa1EWXhcY+NvVr5o7kp7S3L1OnhJcGr953YpGXqa7Zwyfk+TOtKrUj91vwPU6uL3owlhlwCR7sectIv4Zr8sv0OCrpF77S9GenUpnQxULk0RyaDrdrXWc3RjeCsrtN7TTV7J/dRpx72utO2JvzivqeCkaVNJRWDHrtubySADocQSQACQRcAAMEAAAAGQAAAAAAAAIIAAAAABsWon/lfkfziAQqdrOtHvRaUPtM7S3EAzDY8HJQeZzS3gHiBw1tzPPxZIPUeorLXj/Nj4S+aNbRINOn2ox6/+RggkEziQQyQAQiUAAGQAAAAAf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3576" name="AutoShape 24" descr="data:image/jpeg;base64,/9j/4AAQSkZJRgABAQAAAQABAAD/2wCEAAkGBg0ODw8QDw0NDRANDw0ODQ8ODw8ODw8OExAVFBUQEhIXGyYeFxkjGRISIC8gJCcpLC4sFR8xNTAqNSYuLCkBCQoKDgwOFA8PGikfGBwpKSksKSoqLSkpKSwsKSkpKSkpKSksKSkpLCksKSkpKSksNSopKSkpKikpKSwsKSk1Lf/AABEIAOEA4QMBIgACEQEDEQH/xAAcAAEBAAIDAQEAAAAAAAAAAAAAAQUHAwQGAgj/xAA4EAACAQMCBQIDBQYHAQAAAAAAAQIDBBEFIQYSMUFRYXETgZEHIjKhsRQzUnKC0SNCQ2KSwfAV/8QAGQEBAQEBAQEAAAAAAAAAAAAAAAECAwUE/8QAIxEBAQEAAgIBBQADAAAAAAAAAAECAxEhMRIEMkFRYRMicf/aAAwDAQACEQMRAD8A3gACAACAQpAAAIAAChCkIAAAFIAKACgAAgUhSgACgAAAAKAAAAikmUgAAggAIAACgAAEKyEAAAAABQQoAAFQAAFABQABQABQAAHgdL4oqLGXzI9dp2rQrLZ4fg1JbV2u56DTNRcWmn0PLzy6xf49bk4M7nj22WDGaVqiqJJvcyZ6GNzU7jzN4uL1UABWAABQAAQAEUAAAABApABQAUAAEUEKUAAUAAAABRoinWwZC0ujD5OWnVweXrPb2Zp7PTtSccNPDR7fS9SjWit911NT217juZ/R9adOSefczx7vHf4zy8U5J/WyAdSw1CFaKaaO2elLLO48q5ub1QAFQAIAABFAAAAAAABFAAAAFQKQAUAFAAFAAAfn3JYyLgvKfA9Z9xkduhXa7nTKpYM2dr309NpevzpNNP5Ht9J4opVUlJqLNSqsznoX8ovZ4GbrHpneM79t3xmmsp5Po1jpHFdam195yXh7nrrfi+3dNznLl5Vlru/RH0Z5pffh8e/p9Z9eXoDq3Wp0KX7ytTh6OSz9DXuuca1q7apt0qfZReJS/mZ5qrdye7eX6jXL+ms/T/ttS440sIf6rl/JGTOpL7QLPtGs/wCmK/7NXVKz6t9DjV5l7GPnqu04MNsW3HFtN45Zx93Ez1vcwqR5oS5l+nuaUoVH1MtY69WobwqNfPYk5NS+fKa+nzft8Ntg8NpnHlRtKt8Nrzhxf5f2PU0dftJxTVxSWe0pxT9tzrnkzXz74d5/DIA+KVaM1mMoyXmLTX5H2dHGhSAqKACgAAighSgACgAANAIpUgee9YyUF2AKOT7jTXciQTA7EJeNkSrX7Z2RxueF7nWq1SdDknVOKdU4Z1DhnVNyI+69XJwW9dJ4fyON1Ms4LmLW/dG5PwM5G52I7rYw9C+WNzsqp777rO2TFz03P47n7W/JJXz8s6M6h8c2S/Fuaeu4T4oqUa0VzPlk0pL09u5uKjVU4xkukkmaL4W0Stc3EIwi3hpyfaMfLfY3nb0VCEYLpCKivkjXFOrevT5vrPj/AK/tyAA+h5yghQAAKgAAKACgACjQWQEhk+B6oyxifOSqQH2fcY+eh801kXEktiLHXuayb27HBNnHWi+xwOu1s0bkSuVyOCpIOqmfLZqRCl1TOW4SbPiJ9TWRVjr86j0SXyMppd9FySqxjKOMYkk0Y10xFNvEVkWdxrOunpbews69RJqVNPZOEsfk8o91pH2baY1Gbder0zGc0o5/pSf5mtNPXK05N7eNjaXCOsxa5W3vhPLycZr466vprmmrjvPivUWWn0bePJRpQpR8QSWfV+fmdkiYPtjyLbfagAoAAIoAAAAqBSAooAA0I0fPKe1u/s5uI/gnCfv91mFvOFrylnmoya8x+8vyPjssejNy+qwLZEzlrUJRe6a90ccSNuzDaK9Tjm4JZnn0S2z6n3DeHs2jH39T72H4WPoZ68umXchaxrJ/CzzpN8jeeZLx6mKqLJ90L103FptNSMheVaMZOahFuX3nzbpNrfC98mp3K1cy+mFlDyvmPhPs2ehsadC5g1Ugqayo/FgknBy2Umu8c4+ph7yyq0Kkqc8Jxfya7SXlM1Nd+HPWOnFFT9BOUvQ+oQb7pexyqnCO/V+pUkcNO2lLr91fmduFJRWEsH3Ta6s69zc46Ge7W5JH25PKS3bPQcP33wpLLZ52x3Tl52R3ITw8mN578Ok03VomoqrBLO66GTNa8J661iMs+jNjW9ZTipLv19zrw77nxvuPO+o4vje56rkKQp3fMAAqBSACgAoAAIAACkaRSFHRu9Ftq37yjCXq0s/UxVbgHT5PPw3H+WTR6MMzcS/hub1PVa/4r4Rt7W3+LRUlyzip5k5bPbP1wa41WnnEvl9Df99ZQr0p0prMakXF/wB0aZ17RaltWqUZrZbxl2lF9JI4bz8b3H2cPJ8p1fbyDbzvvg7l1V5pZ87x8HFcUXFv0JTXMuV+8ffwPfl2ldrTr/4UnneMk4yXZxaw0ehsZQ1G2+FJpV6Kl8Gb6tL/ACS8po8bU5u529GvnRqxlno9zOs+O57am+/FcrtZqTi1hp4aw00/B9xoqO73fqZfVLuFeKqRwp4WX5XqYmLlKSj579sGZbV66cje3TL7HUr2VRrZx9sszNvChHaXNLy+bB6PT+GravTc4ua7felkx8+mrnw8FYVnFcktpJv6MyFJZ3Ozqmgwo3VOFXPJOSTlHZ8reMr1XUuraPVsKzoVWpYSlTqL8NSm88s19Ht5TOl8+Y5y9eHLYXHJJPODafC18qkMc2dvozUFPz2PW8J6t8Kccfqc/t1NN7x88WNoA+aVRSipLo1k+j7ZXkelBCgAAVFBCgAAUAAEUgBVCFIAMNxNw9C9pcu0asN6U/X+F+jMyQzZ3OqubZe40Fq9hOEpxnFxnTk4zi+u3cws6b7fkb713g+1vZKpPnp1EsOdNr7y7KSfU11xD9nV5Qk3Si7il1UoLMkv90ev0OHVy+3PJnX/AF47k545/wAy/F6+p15wwZB2U6b32kuzTz7NCrRjJZS914ZO3Xp1KNxJLGdjuWlXaT7rCOlUj2SOfTKE3NYWezXVP0fzFk6M6vb6zOcsRTZnv/sq2p0UpP4ik+ZLo4OPf54O/ccG6qqSnRpZi1+FKm6iXtLf9TGWvAGpTmue2rJye7msL5yeyMfHv23/AJZPVdvULz9s+HLGZRjiPq8rB7rjXhz9osItL/Gs6anF95RjFfEh80s+8UffCfBUbPFSs4VKq/AlvGn9er/T8z1LSezWU9mn3R0xjqeXycvLLqfH8Pz/AAqnf068cJJnY4v4elYXMopP4VTM6D7cud4Z8x6fTyYGNV5OesvvxrvqxvPhm8+LbxkZY83wFbzhaJzTXO8xz/D5/wDeD0h24vtjzOeScmugAHRxUEKUAAEUAAAAAABoQAACAEUABB0NQ0O0uf31vSqP+JxXN/yW5jKXAOlwlzK2T9JTqSX0yehDM/GNzWp6rxNb7KLGU3JVa8IvpTThJL+prODMaRwXY2rUoU3OS6SqPmaflLojPAz8Yv8Ak1+0BQaYAAUdXUNMoXMHTr041YdcS7Pyn1T9jD2vAGm0pqaoyk1uoznKUU/Y9EDNzL7am9Z8SkUlslhLZJbJIpCmmAAAAABQAECkBRQMkApCkNAAQgAAKEAIoACAQAgAAKFIAigAAAAKACoAAAUgAoACAAApADYEAIoACCAAKAEIAAMqAAAAABSAqKAABSACgAIAAoFIUACAIoBDQAAKEAIoGAQCAEAAEUAAAAAAAAKQpUAAAKQoAABAAFAAAUgBpAAEVAAFAAQRgAyoAAAAIAAKAAABFAAAFQAAAoAQABQAA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23578" name="Picture 26" descr="http://t1.gstatic.com/images?q=tbn:ANd9GcS_SKDNY1nKmC2jAoOG1sXnZ92BfcO1HVDtTj_tARZ5KFRPVwy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1124744"/>
            <a:ext cx="2305050" cy="1981201"/>
          </a:xfrm>
          <a:prstGeom prst="rect">
            <a:avLst/>
          </a:prstGeom>
          <a:noFill/>
        </p:spPr>
      </p:pic>
      <p:sp>
        <p:nvSpPr>
          <p:cNvPr id="23580" name="AutoShape 28" descr="data:image/jpeg;base64,/9j/4AAQSkZJRgABAQAAAQABAAD/2wCEAAkGBxQSEhUUEhQUFBQVFRQVFBYUEBUUFBQUFBQWFhcVFxQYHCggGBolHBUUITEhJSkrLi4uFx8zODMsNyguLisBCgoKDg0OGxAQGiwcHCYsLCwsLCwsLCwsLCssLCwsLCwsLCwsMCwsLCwsLCwsLCssOCwsLCwsNywsNzcsLCwrK//AABEIANoA5wMBIgACEQEDEQH/xAAbAAEAAgMBAQAAAAAAAAAAAAAAAwQCBQYBB//EAEQQAAIBAgIGBwYCBggHAAAAAAABAgMRBCEFBhIxQVETImFxgZGhMkJSscHRYpIUJHKCwvAVI3Oio+Hi8QczQ4Oys9L/xAAYAQEAAwEAAAAAAAAAAAAAAAAAAQIDBP/EACARAQEAAwACAgMBAAAAAAAAAAABAgMRITEyQRITUWH/2gAMAwEAAhEDEQA/APt4AAAAAAAAAAAAAAAAAAAAAAAAAAAAAAAAAAAAAAAAAAAAAAAABSq6RinZXlbfa1l4si3iZLfS6Vq+NhDe8+SzIq2NTpTlB7k781lyNMncrlnxphr77b7D46E8ovPk8n5PeWTkq/Z4dj7GbPQ+ltt9HP2vdfxW4d/zsRjn3xU56ueY3QANGIGeNmlx+kHN7Mco8Xxl9kRbxbHG5VsKukacXZyz7E38kS0MVGfsyT+fkc7JWRrKmOdOpBp57cUrcbySa8b2M/2Xra6Zzw7sHjlbeeQmnuafc7mrnZAAAAAAAAAAAAAAAAAAAAAMK6bi7ZOzt32OQWOteLyayafB8jo9J4twtGOTfHkvucLrjGaXTQkpbK66taUorjdb2s+H0MtldOjH+tpobHKWIlRvlVpzXildejkV4Y5xbjLKUW4vvWTNTq5h5SarXtNWlC2fn2PNPvOl07gFWp/pFJda39ZHi9nJ/vRt4pdxSTsaWzHNrf0xPiRTrNWlF2lFprvWaIsBhoyV2/Us4nCK2VyvF7Z6d5hK6qQjNbpRjJd0kn9SU0mqNe9BQ40uo+5ZxflbyZuzpnpwWcvGt05iNmnZb5PZ8OPp8zQdMkbPWF7UoRvuTb8bJfJmnq0lYyz+Tp1eMUeJ0ioplHVuEsRi4v3Kf9ZLlllFfms/3Wa/HQlOpGnDrSm9mK7Xz7ON+xncYDBxwGHy69STV3u26j3Lsil6JsjGdq2zLk5PdNKYy9TZ92Hz4/Y1M9KdHVg4XvKcY7K97akla3iavT1eVNOd+bnnzzbMtWsHVbWJq2i7XpRcbyjdPrO+SbT5Zc82LfKZjJg+kIGs0NpLpdqLttwte25p3s7eD8jZm0vXHZZeUABKAAAAAAAAAAAAAAIcXXUIuT4cOb4ImZzeNxm1KW1nFNpK+VllcrllxfDH8qq6xYybgqkYq8b3SlduPHK2bVvmcbpDTaqQsmnfJJZ3vyRstO6VVN7CftXazzy/3RW1J0TKMZ1a1NRcpt0lKPXULt3s/Zvy3nPb2u/GTDFsdSqdWGGhGtBwkrqz3tJ2T7LpI6TBYt02+rdSs2r2s7WuvBLyK21YOoWl4zuMy9tf/Rb6acoyUaTltRjZuS2ldrkle9uyxdq0LLe/QmpVbEOKqEH+MdD1+irrPq1OpLv3xfnl+8ddUmkm3kkrvuOCru/Z9De1tKdLRh8Uv+Zbg45NeLXkXwz5Ge3V3KWIZTc5OT953tyXBeRW0jhpyi1FpPhdO3oWaLzJ6zRX2vznhzuq+CnRxEqteKdoONPZknnJ5vOzWSt4s3WPxfSS2rblaKvuvvfezGoyu5DvJxP4y3rntNOdWtSw6i7Sltyyy2IdaTvxvlH95E9TSNWU1RjG0nfe7JLjJvluNlUm+GRzVXSVWOLk5QeVPfbKzkrNc9z8iq0dfoOCwk5yqzc+kUU5W2VBR2n7N3ddbN34HYRdzg9HYmNamqk7O97J7rJ23cdxu9X9KbVR0m/d2odiTs16x9TXDL6c+7D7dEADVzgAAAAAAAAAAAADyW4+c43FuK4+TPo7OPxWDi3OL9nblu5bTM9kb6Lyua1ei61WVV+zC8FeO+WTdm+XGx07kR0aUacVGCSityX8595HUmZOm3tZVKhBKqRVqhXlUK1M4uRritVKcJHlSqPpP29q1yTRNTqX5yl87fQ1eIrXM9DYi9NdjmvKTKfa/wBOjoVjKtiLlCnUPZVDSVlfad1iPpCunmSQXMJ8M7kM6ri7pJ5NWaysyVHmzclVzWr9etKHWjZ7U1JW9l7bujo9U1J47sjRm34uKX1MqEYRm3a1975+Bf1QoXxFep+CnFeLnJ/KJbD2z25eHXgA3cgAAAAAAAAAAAAA8kzjZ1W7vm2/PM7KRwtWVm4/DJrybRnsb6PdeuZFUmR1KpC6pk6HtSRFJnkmYocVtZxkV60idIgqCwlU6qbMNDTymvhm/JpP6ss1o2Rs8JgLYGlVtm6tRy/Zm9lP/Dh5kTFa58YU6hIpEKiSImRW1mpEtORWbM0yUSrEZEliCErGSqkLRFXZe1Hr/rFWHxU4y/JJr+M1mJqlvUCO1iq0vhpxX5p3/gLYfJG34V34AN3EAAAAAAAAAAAAABxmsWHcKza3SW147n6/M7M0WtWHvCM/hdn3S/zsVznY013mTk5Ir3LhFURg6ahuexMWjKIQybIpkzKtWRIrY+paL8z6GtG/qCo8VQil+3GKaf5kfNNIyurc8vPI+ypWVuRbXPbPdecfM8NUTVydEE6HR1alP4JyS7r3Xo0SwZVcaMkI7zJRBGDbZ61YnpUzysFo1eMqZHV/8PsJs0JVGutUm3f8MOql57b8TjtITsmfTtDYToqFOnxjCKffbP1uX1zyz3ZeOLoANXMAAAAAAAAAAAAABV0nR26U484u3fw9Ui0eMD52yOoXMZS2Zyj8MmvBPL0Kskc9dsvYqS3mdj1wzJVEhCv0tsmQVGZYmBUk7BMU8S7zguc4LzmkfbD4ZUqNVqX9rS/9kT7oa62G73HAa00tjFyt78IT8etD+BFSBtddaf6xSfOnJfll/qNbTiUy9tMPjEsaeRnGJIkeWIWe2K2IkWGyliWEyKGFp9JiaMN6dWF+5STfomfWEfMdV6e1jqXZty8oSX1R9ONdfpz7b5AAXZAAAAAAAAAAAAAAGAByesuH2al+ElfxWT+hpmdhrFhtqltcYO/hx+/gcjJGOc8unVexWksySETySMoRZRrUNanfca2tC3+5upwXMq1sPfgEOa2b16P9tRX+JE+6HxDSUOjlGaecZxl3bMk7+h9uNdbDd7cZrhK+JguVJP8ANOX/AMop0YFvTXXxU38KhDyW1/G/IwjEpl7aYfF60RPeS7JHIhaI5soYmRbqs1mIkQu3eomHvXqVLexBR8Zyv8oPzO7NDqZg+jw6k99Rufg8o+iT8TfG+M5HFne0ABZUAAAAAAAAAAAAAAABjUhdNPc8n4nDYyg4SlF8HbvXBndnOaz4azU1x6r796+vkUznhprvK57ZPHC73+CJLHseSRi6nihFc2yKcL8C2kll52MKjW5Ekc1p6jeD7mfVdC1ukw9GfGdKnLxlBP6nzrSlNOLO71ens4Gg/hw1J+VJfYtr+2W6enObe3Oc/inN+G1l6WJoogwsbRXci1s8UVac5GDiRTZnOLIKkwK+JZSwuG6arCmvfkk7cI75PyTJMXM3uo+CvOdZ+71I97s5PysvFk4ztV2XkdhTgkklklklyXIyAN3IAAAAAAAAAAAAAAAAAAAU9L0NulJcUrrvWaLh40CPn7PHMtaTw+xUlHgnl3PNfP0KdznrtxvY9vY9je31PIuK35vyRhUrNhaIMRG91wNzozSH6g6fvRk6K7YPrL+62vA01ZnmjoZza5peKV7/AN4iXicsfyjZU2Z9IRpkc2EJZVuZVrVTNsr1poIUMVP+UbjRmsc6NGNOnTgrXblJuTbbu3ZWNHXbb8eRLTg27JNvkld+RrhPtz7b542uI1jxM/8AqbPZCKS9bv1PK+nqzilGpUVvabkrt96VyTC6uVWtqo40YcXN5/lRQxsaUXam5TtvlLJPuiuBoxWcDpSrtrar1Ixvm3Jyy7s7nSV9bqMVaKnUfPZUU/P7HEADoq+uFZvqRpwXanJ+d/oYPWStv6Zd0KC+c7GgJKNGU3aEXJ8krgdJT1xmrJ001xblZvtslY6vB4uNWKlBpp8nez5HJaJ1Um2pV7Rj8N7yffbcdfh8PGC2YRUUuCVgJQAAAAAAAAAAAAHO604fOM0t94v5r6nONHc6VwnS05R4713rNfz2nD1otOzvfiZZzy6dOXjjFRQk0lkRuRHOZnW6KtIz0RK8L/jn/wCTX0K+IeR7oSpeDXKUvFOTf38iq/ht+k5njku4wUjGU1yLKWPZp80VK75kk5Faq+0lFSaHwtGU5SrT2YRSyV9qcnwXh8zdvWGlRVsLRS/FPf8Ad+ZzFPizM3xnI4s72reO0jVrO9SbfZuivAqGVODk7RTb5JXN5gNVa0852prtzl5EqtCWMJgqlV2pwlLuWXmdvgdWKFPOS6R85bvym5p01FWiklySsgOQ0dqhJ2daVl8Mc34vgdTg8FCktmnFRXYs33ssAAAAAAAAAAAAAAAAAAaLTmiHN7dP2uK4S+zN6CLOpls9PndfB1Y5OlU8IOS80Q/olR7qNV/9tr52PpVhYp+uNf3ZPm39AYmpl0Tiu2ST/wAi1T1ZrU1tPYSS9navdclZZHfnkop7y34z0pdmVvXzjaT7+K4rwMGd5idD0antU4vwKUtVcPymu6pP7lLrbTf/AFxkminUqbTtHPm/p3n0CGq2GW+Dl+1UlJeTZscNo+lT9inGPdFEzD+q5be+nz3BaGrVPZpu3Nqy9TocBqet9Wd/wx+51YNGCrg8BTpK0IKPbbPzLQAAAAAAAAAAAAAAAAAAAAAAAAAAAAAAAAAAAAAAAAAAAAAAAAAAA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23582" name="Picture 30" descr="http://t3.gstatic.com/images?q=tbn:ANd9GcTodWWiWAN93p4vaKeLgrVTk7x8gDjNJL7cdRZz2HBydf44A2h97Q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83768" y="3933056"/>
            <a:ext cx="1743075" cy="2619375"/>
          </a:xfrm>
          <a:prstGeom prst="rect">
            <a:avLst/>
          </a:prstGeom>
          <a:noFill/>
        </p:spPr>
      </p:pic>
      <p:pic>
        <p:nvPicPr>
          <p:cNvPr id="23584" name="Picture 32" descr="http://t2.gstatic.com/images?q=tbn:ANd9GcQ6ql75pPI-bhZIjOzP4tSROkXYk4m3hk3M5P8LmHZjc-WyCuDY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56176" y="4941168"/>
            <a:ext cx="2705100" cy="16859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err="1" smtClean="0"/>
              <a:t>To</a:t>
            </a:r>
            <a:r>
              <a:rPr lang="es-MX" dirty="0" smtClean="0"/>
              <a:t> </a:t>
            </a:r>
            <a:r>
              <a:rPr lang="es-MX" sz="4400" dirty="0" smtClean="0"/>
              <a:t>hit </a:t>
            </a:r>
            <a:r>
              <a:rPr lang="es-MX" sz="4400" dirty="0" err="1" smtClean="0"/>
              <a:t>the</a:t>
            </a:r>
            <a:r>
              <a:rPr lang="es-MX" sz="4400" dirty="0" smtClean="0"/>
              <a:t> </a:t>
            </a:r>
            <a:r>
              <a:rPr lang="es-MX" sz="4400" dirty="0" err="1" smtClean="0"/>
              <a:t>nail</a:t>
            </a:r>
            <a:r>
              <a:rPr lang="es-MX" sz="4400" dirty="0" smtClean="0"/>
              <a:t> </a:t>
            </a:r>
            <a:r>
              <a:rPr lang="es-MX" sz="4400" dirty="0" err="1" smtClean="0"/>
              <a:t>on</a:t>
            </a:r>
            <a:r>
              <a:rPr lang="es-MX" sz="4400" dirty="0" smtClean="0"/>
              <a:t> </a:t>
            </a:r>
            <a:r>
              <a:rPr lang="es-MX" sz="4400" dirty="0" err="1" smtClean="0"/>
              <a:t>the</a:t>
            </a:r>
            <a:r>
              <a:rPr lang="es-MX" sz="4400" dirty="0" smtClean="0"/>
              <a:t> head</a:t>
            </a:r>
            <a:endParaRPr lang="es-MX" sz="44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4797152"/>
            <a:ext cx="7467600" cy="1676800"/>
          </a:xfrm>
        </p:spPr>
        <p:txBody>
          <a:bodyPr/>
          <a:lstStyle/>
          <a:p>
            <a:r>
              <a:rPr lang="es-MX" dirty="0" err="1" smtClean="0"/>
              <a:t>Example</a:t>
            </a:r>
            <a:r>
              <a:rPr lang="es-MX" dirty="0" smtClean="0"/>
              <a:t>:</a:t>
            </a:r>
          </a:p>
          <a:p>
            <a:r>
              <a:rPr lang="es-MX" dirty="0" err="1" smtClean="0"/>
              <a:t>You´re</a:t>
            </a:r>
            <a:r>
              <a:rPr lang="es-MX" dirty="0" smtClean="0"/>
              <a:t> so </a:t>
            </a:r>
            <a:r>
              <a:rPr lang="es-MX" dirty="0" err="1" smtClean="0"/>
              <a:t>smart</a:t>
            </a:r>
            <a:r>
              <a:rPr lang="es-MX" dirty="0" smtClean="0"/>
              <a:t>. </a:t>
            </a:r>
            <a:r>
              <a:rPr lang="es-MX" dirty="0" err="1" smtClean="0"/>
              <a:t>You</a:t>
            </a:r>
            <a:r>
              <a:rPr lang="es-MX" dirty="0" smtClean="0"/>
              <a:t> </a:t>
            </a:r>
            <a:r>
              <a:rPr lang="es-MX" dirty="0" err="1" smtClean="0"/>
              <a:t>always</a:t>
            </a:r>
            <a:r>
              <a:rPr lang="es-MX" dirty="0" smtClean="0"/>
              <a:t> </a:t>
            </a:r>
            <a:r>
              <a:rPr lang="es-MX" u="sng" dirty="0" smtClean="0"/>
              <a:t>hit </a:t>
            </a:r>
            <a:r>
              <a:rPr lang="es-MX" u="sng" dirty="0" err="1" smtClean="0"/>
              <a:t>the</a:t>
            </a:r>
            <a:r>
              <a:rPr lang="es-MX" u="sng" dirty="0" smtClean="0"/>
              <a:t> </a:t>
            </a:r>
            <a:r>
              <a:rPr lang="es-MX" u="sng" dirty="0" err="1" smtClean="0"/>
              <a:t>nail</a:t>
            </a:r>
            <a:r>
              <a:rPr lang="es-MX" u="sng" dirty="0" smtClean="0"/>
              <a:t> </a:t>
            </a:r>
            <a:r>
              <a:rPr lang="es-MX" u="sng" dirty="0" err="1" smtClean="0"/>
              <a:t>on</a:t>
            </a:r>
            <a:r>
              <a:rPr lang="es-MX" u="sng" dirty="0" smtClean="0"/>
              <a:t> </a:t>
            </a:r>
            <a:r>
              <a:rPr lang="es-MX" u="sng" dirty="0" err="1" smtClean="0"/>
              <a:t>the</a:t>
            </a:r>
            <a:r>
              <a:rPr lang="es-MX" u="sng" dirty="0" smtClean="0"/>
              <a:t> head.</a:t>
            </a:r>
            <a:endParaRPr lang="es-MX" u="sng" dirty="0"/>
          </a:p>
        </p:txBody>
      </p:sp>
      <p:sp>
        <p:nvSpPr>
          <p:cNvPr id="34818" name="AutoShape 2" descr="data:image/jpeg;base64,/9j/4AAQSkZJRgABAQAAAQABAAD/2wCEAAkGBhISEBQUEhQUFRUVGBQUFhQUFRQUFBQUFhQVFBQWFRQXHCYeFxkjGRQUHzEgIycpLCwsFh8xNzAqNSYrLCkBCQoKDgwOGg8PGjQkHCAsLCksLCksKSwsKSksLCktLCwpLCkpLCkpLCwpLCkpKSwsLCwsKSkpLCwsLCksKSwsKf/AABEIAN4A4wMBIgACEQEDEQH/xAAcAAABBQEBAQAAAAAAAAAAAAAAAgMEBQYBBwj/xABAEAABAwIDAwgIAwgCAwEAAAABAAIRAyEEEjEFQVEGEyIyYXGBsRZTkZKhwdHSQlLwBxQjM2JyguHC8SSishX/xAAZAQEAAwEBAAAAAAAAAAAAAAAAAQIEAwX/xAAlEQACAgICAgICAwEAAAAAAAAAAQIRAxIhMQRBE1EiQjJhgRT/2gAMAwEAAhEDEQA/APDUIQgBCEIAQhCAEIQgBCEIAQhCAEIQgBCEIAQhCAEIQgBCEIAQhCAEIQgBCEIAQhCAl4XZVWo3MxsiYmWi47z2p70exHqz7zfqr7kt/I/zd5NV00LooqitmI9HcR6s+8z6rvo3ifVn3mfVbpoTrQp0QswPozifVn3mfVdHJfFeqPvM+5egtanWhNELPOvRTFeqPvM+5d9E8X6o+8z7l6S0JxrU0Qs8z9EcX6o+8z7l30Pxnqj71P7l6eGpYCaIWeXeh2M9Sfep/cj0NxnqT71P7l6oGpQap0Qs8q9DMZ6k+9T+5HoZjPUn3qf3L1gNRlTREbHk/oZjPUn3qf3I9DMZ6k+9T+5esZVwtTRDY8n9DcZ6k+9T+5HodjPUn3qf3L1Yhcyp8aGx5T6H4z1R96n9yPRDF+qPvU/uXqhakFqfGhseW+iOL9UfeZ9y56J4v1R95n3L09wTbgnxobHmforivVH3mfcj0WxXqj7zPuXpLgmynxobHnPovivVn3mfcuejGJ9WfeZ9V6IUhxTRDY8+9GsT6s+8z6rno1ifVn3mfVb8pI1TRE2eYEQhKq9Y9580LiWNbyV/kf5u8mq7aFSclP5H+bvJqvGhdl0UYtoTrQkNCUXwrEDzQnWhQf3lSqFSUBJaE61qQxPNCA60JYahoTgCkA1qUGroC6xwJIBBI17O9AAajKnAEQgG8q4Wp2FzKgGcq4QFUbf28aRyMF9CRd0xOVo49p04LN18NVcOcfZxIAbInTUkz+jcqjmkWUbNy5qQ4KmwOFxlNjTLXCASxziXDsuI8JVjh8ZmsWlruBBE9xOqumRQtwTTk85NOUkDTk25OuTZUAackFOFIKAQUkC6XC4AgPL6vWPefNCKvWPefNCzHQ1nJd0Yf/N3k1XTaqyuxsTlox/UfIKxZj13iuCjNA19lExFcqL+/WQHSpIOMrElXOBVVRpXV1gmqQT6YT7Qm2BPNCgCmhONaqfanKjDYckPfLhqxgzO8dw8SsnjP2g13P8A4QbTZukBziO39e20Q5JE0eiZwGlzoaBMkmwA3knTSVXYTblJ9V2QyHZRNxcNO49gCwOJ2nUxVKpneXOYRUbaOhDWVBlEAxLHdzXKPSrN5mpBMsNJxg3/ABMN9Bd7dFTcvqeuF4gmRYE8dBKQapFPM4XgdEfmOgB7yAvLti7cqNcQ2o/KGPc9rjmDmta5xF9JgDjdWrOWdZrWPqFjyXZg0jL0BLC6RoSZA3dF2qndEam+oUyGgOOYxc2+Sr8bRqvLoqto02ENLiSDdodmkXOsBo1KMLtd9SmwMaDVc1rnC+SlmEjOePBouexOnYzCDzmao4kFxc5wDiNBlBgNH5dO9WfKpELjspNnYQZS+nmdSExUfGdxnpODRNvHdqbq4o8mnYgAGGh1gXA6xuAIPFTsgAgCBwGgHcrHk/jIqlr9dWn+nT2jTuhZvIuEbid8VSdMqHYd1PoPu5vRcRoSLSO/XxTTlf8AKvC5arXjR4v/AHNsfhlVC4LRjnvFSOE46yaGXJtyecE24K5UZcm3J1wTZCAaISSE4QkEIBBCTvSykgXCA8tq9Y9580Iq9Y9580LMdCfs89DxPyUsFRNn9TxPyUsLTHo5vsdbUKn4Osq4J2k+CpIL6k8KwwtdUVCspLMVBUEmnpVVT8r+UXMUctP+ZUBAI/A0QHO77wO3uTmFxwAkm29YXlFtAVagyiA2QPhIB/LIkcJVZcIlFUXEpTGSUQpmAYJl2mpPyXA6I1/Jzk1LRUDRMGJuKkgh7Dwlsjx33Cv6fJqm0U30qM5iG1KZHSDHTDnNOgDgD4JrYO0WtaGGwtbjFyXHv+Pcte2rzdam/KSKgNMuAlwjpUy/sEOE/wBY4LHOTTPTxQi10ZXlDyPpgOZTpjM6kT/Dhrozstw1j2FZDHbBDnCo3M5vVDXNyw1hLS5rZzOpta1t7STrdewY/Zbnl1SiQ2qW5A50lobM9We0quxWGo4UtFRwzVJBe4EmoQNDbQbgBA3BTDI0WyYIy56KTke7/wAeLkNMZojMS1ricuUEa2kTEdiuqjwNSB3/AC4qBReymMtMVA20CnQrbmho6Tmxo0aQpOGgknm3tPGoBLvGSfavSi7XB48o0+TgryQA10XlxEDssb8f0V1zspDxq0z4fi+F/BPOCbckoqSaZEZau0X22cdSfhgHPaH2cwHVxGoAHYT2aLN1KDgJLXAcSCPNO8n8HRLi6HPqhxADpAa2+TXdBB8leYjbJpYlmGqNl1QOc1wjIWiON9/DcV52LK8X49npT8dT5fDMu5NuV7ylwuV7XAQHCPFv+iPYqMhejCW8Uzzpx0k4jTgmyE8QmyrlRohIKcckEIBshcAuEshJGqgHlVbrHvPmhFbrHvPmhZjoT9n9TxPyUsKHgOp4n5KWFpj0c32OBLCbCWFYglYcqQ9yYwwTtUKASsLiSNNd3fuWNrPLnFztS4zx1Wlpvgqj/wDzn1MTzVNpc5zjlbxkT7Bx7CueTovBW6EU8PJ7/OdPiFabPwIDxJiJnfMEbuy6uT+z3F025hzdQtGYtpuJe2d5a4AkWNxOiq3U3MqNa5pBmDOpJBifasu6fRq+KUe0ei8juT7QwVqly67W3GUDSe1aioHuIDAO8qn5OPjDskyb+F4j4K9o1RB14W9ixyds9KMdYqiNjMJinfyqrWBu4NmT26qNs3aGJFQiuKR3CCJG7MTYjfaBPxTtfANcDma9+6HVagb7jSG/BRP3JlFmc09C1rGNkBz3mGD+lupmSbFTfBZRbdiNvY3EmrkoUWPYwS57nATr0QJkG3xQ15IBIgkAxwtokVMVTcSx9aiwt1DagLm8d4iOKfrU8pjMHWFxv7bLb40/1Z5/mYmqmMlN1Gggg6Gx7jZOFJK2Hnmd2nt5wqsZScWuFMNe5pgktdAAI3wdy2HJvZJfTbUxEve0zTc8lzqfHITdvgsdhtlA7SGbQy9s8Xa/HMtdsbHnF1KgzFtKm7+FkloIEtLnEXM63tccF5E4qLpHsxlutvss9ubMe+mA0h2UyJ10gi3gsriMM5nWaR5HuOi2gwDY/mOH+R+arMdhmuY5ufNvBsbjSDC7Yszhw+jPlwqfK7Ms5NuThTZXonnDZSCnCkFANlcGoSiubx4IDyit1j3nzQit1j3nzQsp0J2A6nifkpYUTAdXxPyUoLTHo5vscCW1NhLYrEFlgqUp+vRsl7MpyFOxFCyqSUJEFWnI2q1mPqOdr+7VCz+5sEx25Wu+Kg4hkFR8zmuZVp/zKRzNm4cPxNI3giypkjtFo6YZ6TUmev4itzLcLVMS3ovvpTqiahP5uowxujwVFyk2a2vhm1soDnNFRhtMHpMzHjliU7yX2/RxTabWvFhem4tLmiIgtIlxAtO8CVZ1dmUqOHbQzuyku5vnSM7jd72sEDohon/teUlqz3W1JcFPyY2hmaWOsReJGrhJ333/ABWo2cFhaWDcyuXdEibH8QAA1Pt/Urc4Ey0Rr/rh3JLsrF8UXGHDSYIVFtHF5y+mxocA68g7jALSNCCCZ7PEW1LEAOE9vlY92igOwzGOPONqPbJIFMxZ0zPSBkTI8ZUBMpK2AY3PUdRBrHN0uh0jo3Mbe0ieKcFSWgkBpgSBoDHSid0yp9f935sgYeqDFjwMATZ/ET4lVNI2iCI3Hdb6ytfjfyM3mc47579/6OykEolJJW88kz/KyQKb2kg9Jsix0EeZV1gsVzWCZSpRz1ZuVsfhZEPee4G3aR2qNtjC85RcN46Tf7h9RI8VV8hsa0YktdJLgA06wBPR7BqsPkx5s9HxZXGjc4DZVFrWvrPJflEuqPL3x3uNhPCArigylEt9qi4nZzcVhK1EgHnGOA/ujoQd0ODT4SonJbDAUBpmFiSII3Edh1BCwxlb4NMubZSbeoBldwAgGHDhfX4yq0rQ8rqEOY7sLfmPms8V7GJ3BHk5VUmIKQUspBXU5iSuDX2LpXBqFAPJ63WPefNCK3WPefNCynQm4Hq+J+SlBRcD1fE/JSQVpj0c32LCdpC6ZBUjC6hWINHsunZWNZtlE2eLKc8WVCSgxlNQg0grQVsNKr8Rh1IMpi2mhWzNsOs09m8eH0W22LtM16QD3EvY5r2OJJI7ifEeKz+PwmdpaddWngfoVzkti8pE8SO5Zc0PZs8bI06Ny+vJJOuvfHdu/Xfb7E2loL8LQb6eF4VS+la1+zU8I+Pkmtnl7SG5oAkGbX0I4ySDaN6xtWjfbs3LMaMstAI3mRZre2e0FNjbDSTprA33gW7d57u6VnaNdzTBbaJ1MZutJnhYx2iVAx2MfrSBHGJyl243gC87vqqa2S5UavaL+dblgQbzuVO1mQxbgI7Lx5rNv21iqZBJbazW3c51ssNaNXf7VvgTWcA6vDd4ptvlkR0jvMbhYdu7TghJStdHDyMsHjcX2WGZJJSZXJXonlCpWU28Dhx/DGQl+ZlVljBBlhcOBNuwDgY1EpnEUWvaWuALTqCqTgpqi+PI4Oyz/Z/tznKQBNxYrQGgWYh5b1agz9gdYP8Ab1u9xXm2w2nB4oNnoP6p8we3TzXqOYup5gJIE94i4C8XJD450enCdq/sqOVFImjP5XA+FwfNZIlb1r+cZe6xe1MJzVUt3G7e4mPgbexel40+NTH5GOvyIhSSlFJK2GQSVwahdK4NR4ISeT1use8+aEVuse8+aFkOhNwXV8T8lICjYLq+J+SkLTHo5vsWE9QfBTEroKsQanZuJVux0rG4HFQVosJjgQqkljkUevh043EhddWBUAocVRhQNmYX+I4D8xI+B+qscZtOjeXCxykwYn2J3kzTDnucL3MLlmktTT48W5mv2PSbAkTpaO22ptBKdxuEJfmAMGTBm14ki0iJ4z8F3ZrInhYBXlHBhw3GeI3Lzb5PVa4M82g6Yi3hAAFm3uPr7VDx+Gc1hyA5jpNiJAieFrwtdV2T+V3hu1nh8FHxuBA77nsmLwPGPBSmUqzNYDZraYk9KoQMzzczFw38reweKllybZXDhLSCLi3EGCO+UEr11VcHiu75FBy4SkSguUkCsySSuZkklSQM42lmYeI6Texw0+nitdyd23T5lrnuDRAkkrLEql5SYnmqAIDrOAAHVEzIdfSJ8YWPycDyU16NODIo/iz0TA7QpuqODDLCZFiInUXvErN8vqArGlSYf4gqNGYfhbUkZYBl0losNC0b4BxtHa1dwyB8FzQaQaSzPDukwnXMWxbv4L0HB4E4rCU84cxzBzdwJfRa976LwAf4dVmYgHQiobWgZox05bNUp7cRRmNnV81MS4F1zF5DbQSTreW8ej2gmSV3GbINKu55cXZgAJAmQBmLiNSYBlJJXo45bRTMGSOsqOFDdR4IKG6jwXQoeTVuse8+aEVuse8+aFkOhLwfV8T8lICj4Pq+J+SfWmPRyfYpKlIldVgLBUqjjSFEldlAWjNqldqbaytnWN3EqrCGU8xgiCLt7QqSkkWjGxvDOkSd5PceNlp+Tm0WMcGuAaNzt3jw71QMESIiPmnqb7eaySWxqhJwdo9eoUcob237L/6VzhmwvMeTPKY0Xc1WLubAlv4iw7mxuBF/pdej7F2xRxDZpPDo1H4h3jcsrg0bllUkTy3eq/EtJlW5FlQbY2oKGGq1nXyTA/M6crR4khVaLxZ5ZTr16OMqspiYe8ubIykZiRMkAWIjetfhK/ONmCDoWmxaeB8+4rB4HHPfUq1ySHPeerIMxmgGbAA+SusLyuz0i0NLMQDDS4NyOZMkObaXzm4amDcz6GObXZ5mWKb4NMWpJasu/lFiybNYBwawjx6cj4pl3KTEibgxuLAD3EQCF23Rw0ZrCEmViq/KXEucHNqBo/IWMyzw0mPFXGz+VlJzW86ebqE5SIdlnjm3DvNvipUkyHFouyUzi8O2oxzHiWuEH6jtm/gnXJBKsVM6+gMLiGZR/DdYSSYvdsm+pn/Ir0fYuN6IG5Yza+E5ykQOsOk3+4bvESPFTeSm0szG+S8/yIauz0fHntGjVbY2eHtPHceB3LJuBBIOosVuqDg9qzm3tnEdMC4se0KuHL8bp9MvmxfIuO0Uy603Hgkgro1HgvSPMPJ63WPefNCK3WPefNCynQlYTq+J+SfTGE6vifkn1pj0cn2dldlJQ50KQuRwLtK50lcawHX6BTKLIC5SyfR1jD7CnStBlIxbsjM29pEe2IPgSE9mSXR8r8Fxs60Ks8NcwE5t3n+vousw5Yc7x0W3g/iP4QOKZYXNaGtcWtEkAWidb/JKyyZJJPEklQCJzUuzfiNyYmTxIPlvlWuy8e+jdjyw/maXTrxGm7VMhi7EISuDUYb9oeLYLupPA/OYnvIhSdqcpm4zCVKeU03mKgbIc1xaZIY8cbkAwe9Yx9JrokdsrlEOaejvO4mPZKo4JnWOWSE7GN3t/wAx/wDJ+SdrUBnjiMwP9Q19ojxSuYy1c40e1wgbnCHGO8AorOu07pP6/wDVXRzlTfAw5gMTfWD9QlVaZBzAmQILSSRAJMCd0kpddqVTfIHEa/JLIoYdQBEjQ/qFHr0JBB8T2gSD4gEKbREGN3ku4hlz2g+2CpsijmyuU9SlUis5zqeUCLEjogtyzHYFrcDj2VqYfTMgyL2II1BH61WCr0A5rjvOQg8JFh7oB8VzZu3auHBDIh24iRP5gusZ/ZylE9FlVGCqczinN0a7pt4X1HtlJwHKmhUa3M4MfAkGQJ3w7SO8pHKJ2UUqg3OIkbw4T/x+KZoqUC2GWsz0bZmJsp9egHNvvWR5P7QzMC19GvZeaemzG7T2eaT/AOknXgVFbqPBbPaGGa9pBGv6+ix1WiWPyncfaJsVs8bJ+jMXk4/3X+nktbrHvPmhFbrHvPmhWM5KwnV8Snkxher4p8LTHo5PsUAktEunholHROYenAXPJL0dMa9kmk0QnAIM7vL/AEksslhy4HcXlSMqG6xu3fROOagG8iF12q5KAUClapAXUAuAuiEkBchQAxeIjm53PbfTokFt/auVx0rRBG7cRH0nxSK9EPseEKXh6AIBMToTvkC5N/H/ALUgZrWjtCSyzk/jRLJ3AjcR7U04SAf12IDtVv0SnXbO9vkubkphg96ArKokuFwxpAPFxDQ0AeHmo9alnMRc2aBu4BTtoMyuHDd38fZCv+SeyB/PeL/gH/L6KJS1Vkxhs6Md+4FhIqAgj8OntUllchhYCcpg5ZJEg2IB0P1Wr5W7Jzt51gu3rAbxxWKcVSM2zu8aibfkhjoEHivQsDXleT8msVDwNxK9GwNeIXCXDO8eUaKs209yzu38Ho4ajylXrMQCyP1xUTFMBACi9WpIlRtOLPnqt1j3nzQu1+s7vPmhbjySRher4lPhViF1WSlRRxLLVym01QIXOTt2dE6RpAuB4WcQq0W2NKdEqhWmQdR+pWYQlDY0r9YSmFZhCUNjTl4CBUWYQlDY1OZdWVQlDY1gi6dZVAmwMxIPZ+h7AschKG5sq9aWEQ28d9iEzuWTQlDc1YclT+v13rJIShuanFgOAncQe8b/AKrS4TaDQwAEWC8xQqShsdIZtfR6xQxjTqRdZTlNsMUzzlO7HagfhP0WSQqrFXsu/ItdFzs/EZXBelbNx7XMBkaBeOIUyxX7EfI19HvOHxl4ke1WFKoDAkbt6+dkKnwf2W/6v6HMT13f3HzXU0haDGCEIQAhCEAIQhACEIQAhCEAIQhACEIQAhCEAIQhACEIQAhCEAIQhACEIQAhCEAIQhA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4820" name="AutoShape 4" descr="data:image/jpeg;base64,/9j/4AAQSkZJRgABAQAAAQABAAD/2wCEAAkGBhISEBQUEhQUFRUVGBQUFhQUFRQUFBQUFhQVFBQWFRQXHCYeFxkjGRQUHzEgIycpLCwsFh8xNzAqNSYrLCkBCQoKDgwOGg8PGjQkHCAsLCksLCksKSwsKSksLCktLCwpLCkpLCkpLCwpLCkpKSwsLCwsKSkpLCwsLCksKSwsKf/AABEIAN4A4wMBIgACEQEDEQH/xAAcAAABBQEBAQAAAAAAAAAAAAAAAgMEBQYBBwj/xABAEAABAwIDAwgIAwgCAwEAAAABAAIRAyEEEjEFQVEGEyIyYXGBsRZTkZKhwdHSQlLwBxQjM2JyguHC8SSishX/xAAZAQEAAwEBAAAAAAAAAAAAAAAAAQIEAwX/xAAlEQACAgICAgICAwEAAAAAAAAAAQIRAxIhMQRBE1EiQjJhgRT/2gAMAwEAAhEDEQA/APDUIQgBCEIAQhCAEIQgBCEIAQhCAEIQgBCEIAQhCAEIQgBCEIAQhCAEIQgBCEIAQhCAl4XZVWo3MxsiYmWi47z2p70exHqz7zfqr7kt/I/zd5NV00LooqitmI9HcR6s+8z6rvo3ifVn3mfVbpoTrQp0QswPozifVn3mfVdHJfFeqPvM+5egtanWhNELPOvRTFeqPvM+5d9E8X6o+8z7l6S0JxrU0Qs8z9EcX6o+8z7l30Pxnqj71P7l6eGpYCaIWeXeh2M9Sfep/cj0NxnqT71P7l6oGpQap0Qs8q9DMZ6k+9T+5HoZjPUn3qf3L1gNRlTREbHk/oZjPUn3qf3I9DMZ6k+9T+5esZVwtTRDY8n9DcZ6k+9T+5HodjPUn3qf3L1Yhcyp8aGx5T6H4z1R96n9yPRDF+qPvU/uXqhakFqfGhseW+iOL9UfeZ9y56J4v1R95n3L09wTbgnxobHmforivVH3mfcj0WxXqj7zPuXpLgmynxobHnPovivVn3mfcuejGJ9WfeZ9V6IUhxTRDY8+9GsT6s+8z6rno1ifVn3mfVb8pI1TRE2eYEQhKq9Y9580LiWNbyV/kf5u8mq7aFSclP5H+bvJqvGhdl0UYtoTrQkNCUXwrEDzQnWhQf3lSqFSUBJaE61qQxPNCA60JYahoTgCkA1qUGroC6xwJIBBI17O9AAajKnAEQgG8q4Wp2FzKgGcq4QFUbf28aRyMF9CRd0xOVo49p04LN18NVcOcfZxIAbInTUkz+jcqjmkWUbNy5qQ4KmwOFxlNjTLXCASxziXDsuI8JVjh8ZmsWlruBBE9xOqumRQtwTTk85NOUkDTk25OuTZUAackFOFIKAQUkC6XC4AgPL6vWPefNCKvWPefNCzHQ1nJd0Yf/N3k1XTaqyuxsTlox/UfIKxZj13iuCjNA19lExFcqL+/WQHSpIOMrElXOBVVRpXV1gmqQT6YT7Qm2BPNCgCmhONaqfanKjDYckPfLhqxgzO8dw8SsnjP2g13P8A4QbTZukBziO39e20Q5JE0eiZwGlzoaBMkmwA3knTSVXYTblJ9V2QyHZRNxcNO49gCwOJ2nUxVKpneXOYRUbaOhDWVBlEAxLHdzXKPSrN5mpBMsNJxg3/ABMN9Bd7dFTcvqeuF4gmRYE8dBKQapFPM4XgdEfmOgB7yAvLti7cqNcQ2o/KGPc9rjmDmta5xF9JgDjdWrOWdZrWPqFjyXZg0jL0BLC6RoSZA3dF2qndEam+oUyGgOOYxc2+Sr8bRqvLoqto02ENLiSDdodmkXOsBo1KMLtd9SmwMaDVc1rnC+SlmEjOePBouexOnYzCDzmao4kFxc5wDiNBlBgNH5dO9WfKpELjspNnYQZS+nmdSExUfGdxnpODRNvHdqbq4o8mnYgAGGh1gXA6xuAIPFTsgAgCBwGgHcrHk/jIqlr9dWn+nT2jTuhZvIuEbid8VSdMqHYd1PoPu5vRcRoSLSO/XxTTlf8AKvC5arXjR4v/AHNsfhlVC4LRjnvFSOE46yaGXJtyecE24K5UZcm3J1wTZCAaISSE4QkEIBBCTvSykgXCA8tq9Y9580Iq9Y9580LMdCfs89DxPyUsFRNn9TxPyUsLTHo5vsdbUKn4Osq4J2k+CpIL6k8KwwtdUVCspLMVBUEmnpVVT8r+UXMUctP+ZUBAI/A0QHO77wO3uTmFxwAkm29YXlFtAVagyiA2QPhIB/LIkcJVZcIlFUXEpTGSUQpmAYJl2mpPyXA6I1/Jzk1LRUDRMGJuKkgh7Dwlsjx33Cv6fJqm0U30qM5iG1KZHSDHTDnNOgDgD4JrYO0WtaGGwtbjFyXHv+Pcte2rzdam/KSKgNMuAlwjpUy/sEOE/wBY4LHOTTPTxQi10ZXlDyPpgOZTpjM6kT/Dhrozstw1j2FZDHbBDnCo3M5vVDXNyw1hLS5rZzOpta1t7STrdewY/Zbnl1SiQ2qW5A50lobM9We0quxWGo4UtFRwzVJBe4EmoQNDbQbgBA3BTDI0WyYIy56KTke7/wAeLkNMZojMS1ricuUEa2kTEdiuqjwNSB3/AC4qBReymMtMVA20CnQrbmho6Tmxo0aQpOGgknm3tPGoBLvGSfavSi7XB48o0+TgryQA10XlxEDssb8f0V1zspDxq0z4fi+F/BPOCbckoqSaZEZau0X22cdSfhgHPaH2cwHVxGoAHYT2aLN1KDgJLXAcSCPNO8n8HRLi6HPqhxADpAa2+TXdBB8leYjbJpYlmGqNl1QOc1wjIWiON9/DcV52LK8X49npT8dT5fDMu5NuV7ylwuV7XAQHCPFv+iPYqMhejCW8Uzzpx0k4jTgmyE8QmyrlRohIKcckEIBshcAuEshJGqgHlVbrHvPmhFbrHvPmhZjoT9n9TxPyUsKHgOp4n5KWFpj0c32OBLCbCWFYglYcqQ9yYwwTtUKASsLiSNNd3fuWNrPLnFztS4zx1Wlpvgqj/wDzn1MTzVNpc5zjlbxkT7Bx7CueTovBW6EU8PJ7/OdPiFabPwIDxJiJnfMEbuy6uT+z3F025hzdQtGYtpuJe2d5a4AkWNxOiq3U3MqNa5pBmDOpJBifasu6fRq+KUe0ei8juT7QwVqly67W3GUDSe1aioHuIDAO8qn5OPjDskyb+F4j4K9o1RB14W9ixyds9KMdYqiNjMJinfyqrWBu4NmT26qNs3aGJFQiuKR3CCJG7MTYjfaBPxTtfANcDma9+6HVagb7jSG/BRP3JlFmc09C1rGNkBz3mGD+lupmSbFTfBZRbdiNvY3EmrkoUWPYwS57nATr0QJkG3xQ15IBIgkAxwtokVMVTcSx9aiwt1DagLm8d4iOKfrU8pjMHWFxv7bLb40/1Z5/mYmqmMlN1Gggg6Gx7jZOFJK2Hnmd2nt5wqsZScWuFMNe5pgktdAAI3wdy2HJvZJfTbUxEve0zTc8lzqfHITdvgsdhtlA7SGbQy9s8Xa/HMtdsbHnF1KgzFtKm7+FkloIEtLnEXM63tccF5E4qLpHsxlutvss9ubMe+mA0h2UyJ10gi3gsriMM5nWaR5HuOi2gwDY/mOH+R+arMdhmuY5ufNvBsbjSDC7Yszhw+jPlwqfK7Ms5NuThTZXonnDZSCnCkFANlcGoSiubx4IDyit1j3nzQit1j3nzQsp0J2A6nifkpYUTAdXxPyUoLTHo5vscCW1NhLYrEFlgqUp+vRsl7MpyFOxFCyqSUJEFWnI2q1mPqOdr+7VCz+5sEx25Wu+Kg4hkFR8zmuZVp/zKRzNm4cPxNI3giypkjtFo6YZ6TUmev4itzLcLVMS3ovvpTqiahP5uowxujwVFyk2a2vhm1soDnNFRhtMHpMzHjliU7yX2/RxTabWvFhem4tLmiIgtIlxAtO8CVZ1dmUqOHbQzuyku5vnSM7jd72sEDohon/teUlqz3W1JcFPyY2hmaWOsReJGrhJ333/ABWo2cFhaWDcyuXdEibH8QAA1Pt/Urc4Ey0Rr/rh3JLsrF8UXGHDSYIVFtHF5y+mxocA68g7jALSNCCCZ7PEW1LEAOE9vlY92igOwzGOPONqPbJIFMxZ0zPSBkTI8ZUBMpK2AY3PUdRBrHN0uh0jo3Mbe0ieKcFSWgkBpgSBoDHSid0yp9f935sgYeqDFjwMATZ/ET4lVNI2iCI3Hdb6ytfjfyM3mc47579/6OykEolJJW88kz/KyQKb2kg9Jsix0EeZV1gsVzWCZSpRz1ZuVsfhZEPee4G3aR2qNtjC85RcN46Tf7h9RI8VV8hsa0YktdJLgA06wBPR7BqsPkx5s9HxZXGjc4DZVFrWvrPJflEuqPL3x3uNhPCArigylEt9qi4nZzcVhK1EgHnGOA/ujoQd0ODT4SonJbDAUBpmFiSII3Edh1BCwxlb4NMubZSbeoBldwAgGHDhfX4yq0rQ8rqEOY7sLfmPms8V7GJ3BHk5VUmIKQUspBXU5iSuDX2LpXBqFAPJ63WPefNCK3WPefNCynQm4Hq+J+SlBRcD1fE/JSQVpj0c32LCdpC6ZBUjC6hWINHsunZWNZtlE2eLKc8WVCSgxlNQg0grQVsNKr8Rh1IMpi2mhWzNsOs09m8eH0W22LtM16QD3EvY5r2OJJI7ifEeKz+PwmdpaddWngfoVzkti8pE8SO5Zc0PZs8bI06Ny+vJJOuvfHdu/Xfb7E2loL8LQb6eF4VS+la1+zU8I+Pkmtnl7SG5oAkGbX0I4ySDaN6xtWjfbs3LMaMstAI3mRZre2e0FNjbDSTprA33gW7d57u6VnaNdzTBbaJ1MZutJnhYx2iVAx2MfrSBHGJyl243gC87vqqa2S5UavaL+dblgQbzuVO1mQxbgI7Lx5rNv21iqZBJbazW3c51ssNaNXf7VvgTWcA6vDd4ptvlkR0jvMbhYdu7TghJStdHDyMsHjcX2WGZJJSZXJXonlCpWU28Dhx/DGQl+ZlVljBBlhcOBNuwDgY1EpnEUWvaWuALTqCqTgpqi+PI4Oyz/Z/tznKQBNxYrQGgWYh5b1agz9gdYP8Ab1u9xXm2w2nB4oNnoP6p8we3TzXqOYup5gJIE94i4C8XJD450enCdq/sqOVFImjP5XA+FwfNZIlb1r+cZe6xe1MJzVUt3G7e4mPgbexel40+NTH5GOvyIhSSlFJK2GQSVwahdK4NR4ISeT1use8+aEVuse8+aFkOhNwXV8T8lICjYLq+J+SkLTHo5vsWE9QfBTEroKsQanZuJVux0rG4HFQVosJjgQqkljkUevh043EhddWBUAocVRhQNmYX+I4D8xI+B+qscZtOjeXCxykwYn2J3kzTDnucL3MLlmktTT48W5mv2PSbAkTpaO22ptBKdxuEJfmAMGTBm14ki0iJ4z8F3ZrInhYBXlHBhw3GeI3Lzb5PVa4M82g6Yi3hAAFm3uPr7VDx+Gc1hyA5jpNiJAieFrwtdV2T+V3hu1nh8FHxuBA77nsmLwPGPBSmUqzNYDZraYk9KoQMzzczFw38reweKllybZXDhLSCLi3EGCO+UEr11VcHiu75FBy4SkSguUkCsySSuZkklSQM42lmYeI6Texw0+nitdyd23T5lrnuDRAkkrLEql5SYnmqAIDrOAAHVEzIdfSJ8YWPycDyU16NODIo/iz0TA7QpuqODDLCZFiInUXvErN8vqArGlSYf4gqNGYfhbUkZYBl0losNC0b4BxtHa1dwyB8FzQaQaSzPDukwnXMWxbv4L0HB4E4rCU84cxzBzdwJfRa976LwAf4dVmYgHQiobWgZox05bNUp7cRRmNnV81MS4F1zF5DbQSTreW8ej2gmSV3GbINKu55cXZgAJAmQBmLiNSYBlJJXo45bRTMGSOsqOFDdR4IKG6jwXQoeTVuse8+aEVuse8+aFkOhLwfV8T8lICj4Pq+J+SfWmPRyfYpKlIldVgLBUqjjSFEldlAWjNqldqbaytnWN3EqrCGU8xgiCLt7QqSkkWjGxvDOkSd5PceNlp+Tm0WMcGuAaNzt3jw71QMESIiPmnqb7eaySWxqhJwdo9eoUcob237L/6VzhmwvMeTPKY0Xc1WLubAlv4iw7mxuBF/pdej7F2xRxDZpPDo1H4h3jcsrg0bllUkTy3eq/EtJlW5FlQbY2oKGGq1nXyTA/M6crR4khVaLxZ5ZTr16OMqspiYe8ubIykZiRMkAWIjetfhK/ONmCDoWmxaeB8+4rB4HHPfUq1ySHPeerIMxmgGbAA+SusLyuz0i0NLMQDDS4NyOZMkObaXzm4amDcz6GObXZ5mWKb4NMWpJasu/lFiybNYBwawjx6cj4pl3KTEibgxuLAD3EQCF23Rw0ZrCEmViq/KXEucHNqBo/IWMyzw0mPFXGz+VlJzW86ebqE5SIdlnjm3DvNvipUkyHFouyUzi8O2oxzHiWuEH6jtm/gnXJBKsVM6+gMLiGZR/DdYSSYvdsm+pn/Ir0fYuN6IG5Yza+E5ykQOsOk3+4bvESPFTeSm0szG+S8/yIauz0fHntGjVbY2eHtPHceB3LJuBBIOosVuqDg9qzm3tnEdMC4se0KuHL8bp9MvmxfIuO0Uy603Hgkgro1HgvSPMPJ63WPefNCK3WPefNCynQlYTq+J+SfTGE6vifkn1pj0cn2dldlJQ50KQuRwLtK50lcawHX6BTKLIC5SyfR1jD7CnStBlIxbsjM29pEe2IPgSE9mSXR8r8Fxs60Ks8NcwE5t3n+vousw5Yc7x0W3g/iP4QOKZYXNaGtcWtEkAWidb/JKyyZJJPEklQCJzUuzfiNyYmTxIPlvlWuy8e+jdjyw/maXTrxGm7VMhi7EISuDUYb9oeLYLupPA/OYnvIhSdqcpm4zCVKeU03mKgbIc1xaZIY8cbkAwe9Yx9JrokdsrlEOaejvO4mPZKo4JnWOWSE7GN3t/wAx/wDJ+SdrUBnjiMwP9Q19ojxSuYy1c40e1wgbnCHGO8AorOu07pP6/wDVXRzlTfAw5gMTfWD9QlVaZBzAmQILSSRAJMCd0kpddqVTfIHEa/JLIoYdQBEjQ/qFHr0JBB8T2gSD4gEKbREGN3ku4hlz2g+2CpsijmyuU9SlUis5zqeUCLEjogtyzHYFrcDj2VqYfTMgyL2II1BH61WCr0A5rjvOQg8JFh7oB8VzZu3auHBDIh24iRP5gusZ/ZylE9FlVGCqczinN0a7pt4X1HtlJwHKmhUa3M4MfAkGQJ3w7SO8pHKJ2UUqg3OIkbw4T/x+KZoqUC2GWsz0bZmJsp9egHNvvWR5P7QzMC19GvZeaemzG7T2eaT/AOknXgVFbqPBbPaGGa9pBGv6+ix1WiWPyncfaJsVs8bJ+jMXk4/3X+nktbrHvPmhFbrHvPmhWM5KwnV8Snkxher4p8LTHo5PsUAktEunholHROYenAXPJL0dMa9kmk0QnAIM7vL/AEksslhy4HcXlSMqG6xu3fROOagG8iF12q5KAUClapAXUAuAuiEkBchQAxeIjm53PbfTokFt/auVx0rRBG7cRH0nxSK9EPseEKXh6AIBMToTvkC5N/H/ALUgZrWjtCSyzk/jRLJ3AjcR7U04SAf12IDtVv0SnXbO9vkubkphg96ArKokuFwxpAPFxDQ0AeHmo9alnMRc2aBu4BTtoMyuHDd38fZCv+SeyB/PeL/gH/L6KJS1Vkxhs6Md+4FhIqAgj8OntUllchhYCcpg5ZJEg2IB0P1Wr5W7Jzt51gu3rAbxxWKcVSM2zu8aibfkhjoEHivQsDXleT8msVDwNxK9GwNeIXCXDO8eUaKs209yzu38Ho4ajylXrMQCyP1xUTFMBACi9WpIlRtOLPnqt1j3nzQu1+s7vPmhbjySRher4lPhViF1WSlRRxLLVym01QIXOTt2dE6RpAuB4WcQq0W2NKdEqhWmQdR+pWYQlDY0r9YSmFZhCUNjTl4CBUWYQlDY1OZdWVQlDY1gi6dZVAmwMxIPZ+h7AschKG5sq9aWEQ28d9iEzuWTQlDc1YclT+v13rJIShuanFgOAncQe8b/AKrS4TaDQwAEWC8xQqShsdIZtfR6xQxjTqRdZTlNsMUzzlO7HagfhP0WSQqrFXsu/ItdFzs/EZXBelbNx7XMBkaBeOIUyxX7EfI19HvOHxl4ke1WFKoDAkbt6+dkKnwf2W/6v6HMT13f3HzXU0haDGCEIQAhCEAIQhACEIQAhCEAIQhACEIQAhCEAIQhACEIQAhCEAIQhACEIQAhCEAIQhA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4822" name="AutoShape 6" descr="data:image/jpeg;base64,/9j/4AAQSkZJRgABAQAAAQABAAD/2wCEAAkGBhISEBQUEhQUFRUVGBQUFhQUFRQUFBQUFhQVFBQWFRQXHCYeFxkjGRQUHzEgIycpLCwsFh8xNzAqNSYrLCkBCQoKDgwOGg8PGjQkHCAsLCksLCksKSwsKSksLCktLCwpLCkpLCkpLCwpLCkpKSwsLCwsKSkpLCwsLCksKSwsKf/AABEIAN4A4wMBIgACEQEDEQH/xAAcAAABBQEBAQAAAAAAAAAAAAAAAgMEBQYBBwj/xABAEAABAwIDAwgIAwgCAwEAAAABAAIRAyEEEjEFQVEGEyIyYXGBsRZTkZKhwdHSQlLwBxQjM2JyguHC8SSishX/xAAZAQEAAwEBAAAAAAAAAAAAAAAAAQIEAwX/xAAlEQACAgICAgICAwEAAAAAAAAAAQIRAxIhMQRBE1EiQjJhgRT/2gAMAwEAAhEDEQA/APDUIQgBCEIAQhCAEIQgBCEIAQhCAEIQgBCEIAQhCAEIQgBCEIAQhCAEIQgBCEIAQhCAl4XZVWo3MxsiYmWi47z2p70exHqz7zfqr7kt/I/zd5NV00LooqitmI9HcR6s+8z6rvo3ifVn3mfVbpoTrQp0QswPozifVn3mfVdHJfFeqPvM+5egtanWhNELPOvRTFeqPvM+5d9E8X6o+8z7l6S0JxrU0Qs8z9EcX6o+8z7l30Pxnqj71P7l6eGpYCaIWeXeh2M9Sfep/cj0NxnqT71P7l6oGpQap0Qs8q9DMZ6k+9T+5HoZjPUn3qf3L1gNRlTREbHk/oZjPUn3qf3I9DMZ6k+9T+5esZVwtTRDY8n9DcZ6k+9T+5HodjPUn3qf3L1Yhcyp8aGx5T6H4z1R96n9yPRDF+qPvU/uXqhakFqfGhseW+iOL9UfeZ9y56J4v1R95n3L09wTbgnxobHmforivVH3mfcj0WxXqj7zPuXpLgmynxobHnPovivVn3mfcuejGJ9WfeZ9V6IUhxTRDY8+9GsT6s+8z6rno1ifVn3mfVb8pI1TRE2eYEQhKq9Y9580LiWNbyV/kf5u8mq7aFSclP5H+bvJqvGhdl0UYtoTrQkNCUXwrEDzQnWhQf3lSqFSUBJaE61qQxPNCA60JYahoTgCkA1qUGroC6xwJIBBI17O9AAajKnAEQgG8q4Wp2FzKgGcq4QFUbf28aRyMF9CRd0xOVo49p04LN18NVcOcfZxIAbInTUkz+jcqjmkWUbNy5qQ4KmwOFxlNjTLXCASxziXDsuI8JVjh8ZmsWlruBBE9xOqumRQtwTTk85NOUkDTk25OuTZUAackFOFIKAQUkC6XC4AgPL6vWPefNCKvWPefNCzHQ1nJd0Yf/N3k1XTaqyuxsTlox/UfIKxZj13iuCjNA19lExFcqL+/WQHSpIOMrElXOBVVRpXV1gmqQT6YT7Qm2BPNCgCmhONaqfanKjDYckPfLhqxgzO8dw8SsnjP2g13P8A4QbTZukBziO39e20Q5JE0eiZwGlzoaBMkmwA3knTSVXYTblJ9V2QyHZRNxcNO49gCwOJ2nUxVKpneXOYRUbaOhDWVBlEAxLHdzXKPSrN5mpBMsNJxg3/ABMN9Bd7dFTcvqeuF4gmRYE8dBKQapFPM4XgdEfmOgB7yAvLti7cqNcQ2o/KGPc9rjmDmta5xF9JgDjdWrOWdZrWPqFjyXZg0jL0BLC6RoSZA3dF2qndEam+oUyGgOOYxc2+Sr8bRqvLoqto02ENLiSDdodmkXOsBo1KMLtd9SmwMaDVc1rnC+SlmEjOePBouexOnYzCDzmao4kFxc5wDiNBlBgNH5dO9WfKpELjspNnYQZS+nmdSExUfGdxnpODRNvHdqbq4o8mnYgAGGh1gXA6xuAIPFTsgAgCBwGgHcrHk/jIqlr9dWn+nT2jTuhZvIuEbid8VSdMqHYd1PoPu5vRcRoSLSO/XxTTlf8AKvC5arXjR4v/AHNsfhlVC4LRjnvFSOE46yaGXJtyecE24K5UZcm3J1wTZCAaISSE4QkEIBBCTvSykgXCA8tq9Y9580Iq9Y9580LMdCfs89DxPyUsFRNn9TxPyUsLTHo5vsdbUKn4Osq4J2k+CpIL6k8KwwtdUVCspLMVBUEmnpVVT8r+UXMUctP+ZUBAI/A0QHO77wO3uTmFxwAkm29YXlFtAVagyiA2QPhIB/LIkcJVZcIlFUXEpTGSUQpmAYJl2mpPyXA6I1/Jzk1LRUDRMGJuKkgh7Dwlsjx33Cv6fJqm0U30qM5iG1KZHSDHTDnNOgDgD4JrYO0WtaGGwtbjFyXHv+Pcte2rzdam/KSKgNMuAlwjpUy/sEOE/wBY4LHOTTPTxQi10ZXlDyPpgOZTpjM6kT/Dhrozstw1j2FZDHbBDnCo3M5vVDXNyw1hLS5rZzOpta1t7STrdewY/Zbnl1SiQ2qW5A50lobM9We0quxWGo4UtFRwzVJBe4EmoQNDbQbgBA3BTDI0WyYIy56KTke7/wAeLkNMZojMS1ricuUEa2kTEdiuqjwNSB3/AC4qBReymMtMVA20CnQrbmho6Tmxo0aQpOGgknm3tPGoBLvGSfavSi7XB48o0+TgryQA10XlxEDssb8f0V1zspDxq0z4fi+F/BPOCbckoqSaZEZau0X22cdSfhgHPaH2cwHVxGoAHYT2aLN1KDgJLXAcSCPNO8n8HRLi6HPqhxADpAa2+TXdBB8leYjbJpYlmGqNl1QOc1wjIWiON9/DcV52LK8X49npT8dT5fDMu5NuV7ylwuV7XAQHCPFv+iPYqMhejCW8Uzzpx0k4jTgmyE8QmyrlRohIKcckEIBshcAuEshJGqgHlVbrHvPmhFbrHvPmhZjoT9n9TxPyUsKHgOp4n5KWFpj0c32OBLCbCWFYglYcqQ9yYwwTtUKASsLiSNNd3fuWNrPLnFztS4zx1Wlpvgqj/wDzn1MTzVNpc5zjlbxkT7Bx7CueTovBW6EU8PJ7/OdPiFabPwIDxJiJnfMEbuy6uT+z3F025hzdQtGYtpuJe2d5a4AkWNxOiq3U3MqNa5pBmDOpJBifasu6fRq+KUe0ei8juT7QwVqly67W3GUDSe1aioHuIDAO8qn5OPjDskyb+F4j4K9o1RB14W9ixyds9KMdYqiNjMJinfyqrWBu4NmT26qNs3aGJFQiuKR3CCJG7MTYjfaBPxTtfANcDma9+6HVagb7jSG/BRP3JlFmc09C1rGNkBz3mGD+lupmSbFTfBZRbdiNvY3EmrkoUWPYwS57nATr0QJkG3xQ15IBIgkAxwtokVMVTcSx9aiwt1DagLm8d4iOKfrU8pjMHWFxv7bLb40/1Z5/mYmqmMlN1Gggg6Gx7jZOFJK2Hnmd2nt5wqsZScWuFMNe5pgktdAAI3wdy2HJvZJfTbUxEve0zTc8lzqfHITdvgsdhtlA7SGbQy9s8Xa/HMtdsbHnF1KgzFtKm7+FkloIEtLnEXM63tccF5E4qLpHsxlutvss9ubMe+mA0h2UyJ10gi3gsriMM5nWaR5HuOi2gwDY/mOH+R+arMdhmuY5ufNvBsbjSDC7Yszhw+jPlwqfK7Ms5NuThTZXonnDZSCnCkFANlcGoSiubx4IDyit1j3nzQit1j3nzQsp0J2A6nifkpYUTAdXxPyUoLTHo5vscCW1NhLYrEFlgqUp+vRsl7MpyFOxFCyqSUJEFWnI2q1mPqOdr+7VCz+5sEx25Wu+Kg4hkFR8zmuZVp/zKRzNm4cPxNI3giypkjtFo6YZ6TUmev4itzLcLVMS3ovvpTqiahP5uowxujwVFyk2a2vhm1soDnNFRhtMHpMzHjliU7yX2/RxTabWvFhem4tLmiIgtIlxAtO8CVZ1dmUqOHbQzuyku5vnSM7jd72sEDohon/teUlqz3W1JcFPyY2hmaWOsReJGrhJ333/ABWo2cFhaWDcyuXdEibH8QAA1Pt/Urc4Ey0Rr/rh3JLsrF8UXGHDSYIVFtHF5y+mxocA68g7jALSNCCCZ7PEW1LEAOE9vlY92igOwzGOPONqPbJIFMxZ0zPSBkTI8ZUBMpK2AY3PUdRBrHN0uh0jo3Mbe0ieKcFSWgkBpgSBoDHSid0yp9f935sgYeqDFjwMATZ/ET4lVNI2iCI3Hdb6ytfjfyM3mc47579/6OykEolJJW88kz/KyQKb2kg9Jsix0EeZV1gsVzWCZSpRz1ZuVsfhZEPee4G3aR2qNtjC85RcN46Tf7h9RI8VV8hsa0YktdJLgA06wBPR7BqsPkx5s9HxZXGjc4DZVFrWvrPJflEuqPL3x3uNhPCArigylEt9qi4nZzcVhK1EgHnGOA/ujoQd0ODT4SonJbDAUBpmFiSII3Edh1BCwxlb4NMubZSbeoBldwAgGHDhfX4yq0rQ8rqEOY7sLfmPms8V7GJ3BHk5VUmIKQUspBXU5iSuDX2LpXBqFAPJ63WPefNCK3WPefNCynQm4Hq+J+SlBRcD1fE/JSQVpj0c32LCdpC6ZBUjC6hWINHsunZWNZtlE2eLKc8WVCSgxlNQg0grQVsNKr8Rh1IMpi2mhWzNsOs09m8eH0W22LtM16QD3EvY5r2OJJI7ifEeKz+PwmdpaddWngfoVzkti8pE8SO5Zc0PZs8bI06Ny+vJJOuvfHdu/Xfb7E2loL8LQb6eF4VS+la1+zU8I+Pkmtnl7SG5oAkGbX0I4ySDaN6xtWjfbs3LMaMstAI3mRZre2e0FNjbDSTprA33gW7d57u6VnaNdzTBbaJ1MZutJnhYx2iVAx2MfrSBHGJyl243gC87vqqa2S5UavaL+dblgQbzuVO1mQxbgI7Lx5rNv21iqZBJbazW3c51ssNaNXf7VvgTWcA6vDd4ptvlkR0jvMbhYdu7TghJStdHDyMsHjcX2WGZJJSZXJXonlCpWU28Dhx/DGQl+ZlVljBBlhcOBNuwDgY1EpnEUWvaWuALTqCqTgpqi+PI4Oyz/Z/tznKQBNxYrQGgWYh5b1agz9gdYP8Ab1u9xXm2w2nB4oNnoP6p8we3TzXqOYup5gJIE94i4C8XJD450enCdq/sqOVFImjP5XA+FwfNZIlb1r+cZe6xe1MJzVUt3G7e4mPgbexel40+NTH5GOvyIhSSlFJK2GQSVwahdK4NR4ISeT1use8+aEVuse8+aFkOhNwXV8T8lICjYLq+J+SkLTHo5vsWE9QfBTEroKsQanZuJVux0rG4HFQVosJjgQqkljkUevh043EhddWBUAocVRhQNmYX+I4D8xI+B+qscZtOjeXCxykwYn2J3kzTDnucL3MLlmktTT48W5mv2PSbAkTpaO22ptBKdxuEJfmAMGTBm14ki0iJ4z8F3ZrInhYBXlHBhw3GeI3Lzb5PVa4M82g6Yi3hAAFm3uPr7VDx+Gc1hyA5jpNiJAieFrwtdV2T+V3hu1nh8FHxuBA77nsmLwPGPBSmUqzNYDZraYk9KoQMzzczFw38reweKllybZXDhLSCLi3EGCO+UEr11VcHiu75FBy4SkSguUkCsySSuZkklSQM42lmYeI6Texw0+nitdyd23T5lrnuDRAkkrLEql5SYnmqAIDrOAAHVEzIdfSJ8YWPycDyU16NODIo/iz0TA7QpuqODDLCZFiInUXvErN8vqArGlSYf4gqNGYfhbUkZYBl0losNC0b4BxtHa1dwyB8FzQaQaSzPDukwnXMWxbv4L0HB4E4rCU84cxzBzdwJfRa976LwAf4dVmYgHQiobWgZox05bNUp7cRRmNnV81MS4F1zF5DbQSTreW8ej2gmSV3GbINKu55cXZgAJAmQBmLiNSYBlJJXo45bRTMGSOsqOFDdR4IKG6jwXQoeTVuse8+aEVuse8+aFkOhLwfV8T8lICj4Pq+J+SfWmPRyfYpKlIldVgLBUqjjSFEldlAWjNqldqbaytnWN3EqrCGU8xgiCLt7QqSkkWjGxvDOkSd5PceNlp+Tm0WMcGuAaNzt3jw71QMESIiPmnqb7eaySWxqhJwdo9eoUcob237L/6VzhmwvMeTPKY0Xc1WLubAlv4iw7mxuBF/pdej7F2xRxDZpPDo1H4h3jcsrg0bllUkTy3eq/EtJlW5FlQbY2oKGGq1nXyTA/M6crR4khVaLxZ5ZTr16OMqspiYe8ubIykZiRMkAWIjetfhK/ONmCDoWmxaeB8+4rB4HHPfUq1ySHPeerIMxmgGbAA+SusLyuz0i0NLMQDDS4NyOZMkObaXzm4amDcz6GObXZ5mWKb4NMWpJasu/lFiybNYBwawjx6cj4pl3KTEibgxuLAD3EQCF23Rw0ZrCEmViq/KXEucHNqBo/IWMyzw0mPFXGz+VlJzW86ebqE5SIdlnjm3DvNvipUkyHFouyUzi8O2oxzHiWuEH6jtm/gnXJBKsVM6+gMLiGZR/DdYSSYvdsm+pn/Ir0fYuN6IG5Yza+E5ykQOsOk3+4bvESPFTeSm0szG+S8/yIauz0fHntGjVbY2eHtPHceB3LJuBBIOosVuqDg9qzm3tnEdMC4se0KuHL8bp9MvmxfIuO0Uy603Hgkgro1HgvSPMPJ63WPefNCK3WPefNCynQlYTq+J+SfTGE6vifkn1pj0cn2dldlJQ50KQuRwLtK50lcawHX6BTKLIC5SyfR1jD7CnStBlIxbsjM29pEe2IPgSE9mSXR8r8Fxs60Ks8NcwE5t3n+vousw5Yc7x0W3g/iP4QOKZYXNaGtcWtEkAWidb/JKyyZJJPEklQCJzUuzfiNyYmTxIPlvlWuy8e+jdjyw/maXTrxGm7VMhi7EISuDUYb9oeLYLupPA/OYnvIhSdqcpm4zCVKeU03mKgbIc1xaZIY8cbkAwe9Yx9JrokdsrlEOaejvO4mPZKo4JnWOWSE7GN3t/wAx/wDJ+SdrUBnjiMwP9Q19ojxSuYy1c40e1wgbnCHGO8AorOu07pP6/wDVXRzlTfAw5gMTfWD9QlVaZBzAmQILSSRAJMCd0kpddqVTfIHEa/JLIoYdQBEjQ/qFHr0JBB8T2gSD4gEKbREGN3ku4hlz2g+2CpsijmyuU9SlUis5zqeUCLEjogtyzHYFrcDj2VqYfTMgyL2II1BH61WCr0A5rjvOQg8JFh7oB8VzZu3auHBDIh24iRP5gusZ/ZylE9FlVGCqczinN0a7pt4X1HtlJwHKmhUa3M4MfAkGQJ3w7SO8pHKJ2UUqg3OIkbw4T/x+KZoqUC2GWsz0bZmJsp9egHNvvWR5P7QzMC19GvZeaemzG7T2eaT/AOknXgVFbqPBbPaGGa9pBGv6+ix1WiWPyncfaJsVs8bJ+jMXk4/3X+nktbrHvPmhFbrHvPmhWM5KwnV8Snkxher4p8LTHo5PsUAktEunholHROYenAXPJL0dMa9kmk0QnAIM7vL/AEksslhy4HcXlSMqG6xu3fROOagG8iF12q5KAUClapAXUAuAuiEkBchQAxeIjm53PbfTokFt/auVx0rRBG7cRH0nxSK9EPseEKXh6AIBMToTvkC5N/H/ALUgZrWjtCSyzk/jRLJ3AjcR7U04SAf12IDtVv0SnXbO9vkubkphg96ArKokuFwxpAPFxDQ0AeHmo9alnMRc2aBu4BTtoMyuHDd38fZCv+SeyB/PeL/gH/L6KJS1Vkxhs6Md+4FhIqAgj8OntUllchhYCcpg5ZJEg2IB0P1Wr5W7Jzt51gu3rAbxxWKcVSM2zu8aibfkhjoEHivQsDXleT8msVDwNxK9GwNeIXCXDO8eUaKs209yzu38Ho4ajylXrMQCyP1xUTFMBACi9WpIlRtOLPnqt1j3nzQu1+s7vPmhbjySRher4lPhViF1WSlRRxLLVym01QIXOTt2dE6RpAuB4WcQq0W2NKdEqhWmQdR+pWYQlDY0r9YSmFZhCUNjTl4CBUWYQlDY1OZdWVQlDY1gi6dZVAmwMxIPZ+h7AschKG5sq9aWEQ28d9iEzuWTQlDc1YclT+v13rJIShuanFgOAncQe8b/AKrS4TaDQwAEWC8xQqShsdIZtfR6xQxjTqRdZTlNsMUzzlO7HagfhP0WSQqrFXsu/ItdFzs/EZXBelbNx7XMBkaBeOIUyxX7EfI19HvOHxl4ke1WFKoDAkbt6+dkKnwf2W/6v6HMT13f3HzXU0haDGCEIQAhCEAIQhACEIQAhCEAIQhACEIQAhCEAIQhACEIQAhCEAIQhACEIQAhCEAIQhA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34824" name="Picture 8" descr="https://encrypted-tbn3.gstatic.com/images?q=tbn:ANd9GcTxCCVyoUm2zNk1ojqYiQBV9bYj6k8mZlwkaN6qbZHxIn9a-P6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1556792"/>
            <a:ext cx="4104456" cy="27214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err="1" smtClean="0"/>
              <a:t>To</a:t>
            </a:r>
            <a:r>
              <a:rPr lang="es-MX" dirty="0" smtClean="0"/>
              <a:t> </a:t>
            </a:r>
            <a:r>
              <a:rPr lang="es-MX" sz="4400" dirty="0" err="1" smtClean="0"/>
              <a:t>learn</a:t>
            </a:r>
            <a:r>
              <a:rPr lang="es-MX" sz="4400" dirty="0" smtClean="0"/>
              <a:t> </a:t>
            </a:r>
            <a:r>
              <a:rPr lang="es-MX" sz="4400" dirty="0" err="1" smtClean="0"/>
              <a:t>something</a:t>
            </a:r>
            <a:r>
              <a:rPr lang="es-MX" sz="4400" dirty="0" smtClean="0"/>
              <a:t> </a:t>
            </a:r>
            <a:r>
              <a:rPr lang="es-MX" sz="4400" dirty="0" err="1" smtClean="0"/>
              <a:t>by</a:t>
            </a:r>
            <a:r>
              <a:rPr lang="es-MX" sz="4400" dirty="0" smtClean="0"/>
              <a:t> </a:t>
            </a:r>
            <a:r>
              <a:rPr lang="es-MX" sz="4400" dirty="0" err="1" smtClean="0"/>
              <a:t>heart</a:t>
            </a:r>
            <a:endParaRPr lang="es-MX" sz="44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4869160"/>
            <a:ext cx="7467600" cy="1604792"/>
          </a:xfrm>
        </p:spPr>
        <p:txBody>
          <a:bodyPr/>
          <a:lstStyle/>
          <a:p>
            <a:r>
              <a:rPr lang="es-MX" dirty="0" err="1" smtClean="0"/>
              <a:t>Example</a:t>
            </a:r>
            <a:r>
              <a:rPr lang="es-MX" dirty="0" smtClean="0"/>
              <a:t>:</a:t>
            </a:r>
          </a:p>
          <a:p>
            <a:pPr>
              <a:buNone/>
            </a:pPr>
            <a:r>
              <a:rPr lang="es-MX" dirty="0" err="1" smtClean="0"/>
              <a:t>Law</a:t>
            </a:r>
            <a:r>
              <a:rPr lang="es-MX" dirty="0" smtClean="0"/>
              <a:t> </a:t>
            </a:r>
            <a:r>
              <a:rPr lang="es-MX" dirty="0" err="1" smtClean="0"/>
              <a:t>is</a:t>
            </a:r>
            <a:r>
              <a:rPr lang="es-MX" dirty="0" smtClean="0"/>
              <a:t> a </a:t>
            </a:r>
            <a:r>
              <a:rPr lang="es-MX" dirty="0" err="1" smtClean="0"/>
              <a:t>difficult</a:t>
            </a:r>
            <a:r>
              <a:rPr lang="es-MX" dirty="0" smtClean="0"/>
              <a:t> </a:t>
            </a:r>
            <a:r>
              <a:rPr lang="es-MX" dirty="0" err="1" smtClean="0"/>
              <a:t>major</a:t>
            </a:r>
            <a:r>
              <a:rPr lang="es-MX" dirty="0" smtClean="0"/>
              <a:t>. </a:t>
            </a:r>
            <a:r>
              <a:rPr lang="es-MX" dirty="0" err="1" smtClean="0"/>
              <a:t>You</a:t>
            </a:r>
            <a:r>
              <a:rPr lang="es-MX" dirty="0" smtClean="0"/>
              <a:t> </a:t>
            </a:r>
            <a:r>
              <a:rPr lang="es-MX" dirty="0" err="1" smtClean="0"/>
              <a:t>have</a:t>
            </a:r>
            <a:r>
              <a:rPr lang="es-MX" dirty="0" smtClean="0"/>
              <a:t> </a:t>
            </a:r>
            <a:r>
              <a:rPr lang="es-MX" dirty="0" err="1" smtClean="0"/>
              <a:t>to</a:t>
            </a:r>
            <a:r>
              <a:rPr lang="es-MX" dirty="0" smtClean="0"/>
              <a:t> </a:t>
            </a:r>
            <a:r>
              <a:rPr lang="es-MX" u="sng" dirty="0" err="1" smtClean="0"/>
              <a:t>learn</a:t>
            </a:r>
            <a:r>
              <a:rPr lang="es-MX" u="sng" dirty="0" smtClean="0"/>
              <a:t> </a:t>
            </a:r>
            <a:r>
              <a:rPr lang="es-MX" dirty="0" err="1" smtClean="0"/>
              <a:t>many</a:t>
            </a:r>
            <a:r>
              <a:rPr lang="es-MX" dirty="0" smtClean="0"/>
              <a:t> </a:t>
            </a:r>
            <a:r>
              <a:rPr lang="es-MX" dirty="0" err="1" smtClean="0"/>
              <a:t>things</a:t>
            </a:r>
            <a:r>
              <a:rPr lang="es-MX" dirty="0" smtClean="0"/>
              <a:t> </a:t>
            </a:r>
            <a:r>
              <a:rPr lang="es-MX" u="sng" dirty="0" err="1" smtClean="0"/>
              <a:t>by</a:t>
            </a:r>
            <a:r>
              <a:rPr lang="es-MX" u="sng" dirty="0" smtClean="0"/>
              <a:t> </a:t>
            </a:r>
            <a:r>
              <a:rPr lang="es-MX" u="sng" dirty="0" err="1" smtClean="0"/>
              <a:t>heart</a:t>
            </a:r>
            <a:r>
              <a:rPr lang="es-MX" dirty="0" smtClean="0"/>
              <a:t>.</a:t>
            </a:r>
            <a:endParaRPr lang="es-MX" dirty="0"/>
          </a:p>
        </p:txBody>
      </p:sp>
      <p:pic>
        <p:nvPicPr>
          <p:cNvPr id="35842" name="Picture 2" descr="https://encrypted-tbn0.gstatic.com/images?q=tbn:ANd9GcTYkFXXrzsq4K3V0ws0UdwDSM4SFiylCBHuWEUMLuhqUwnbdTWJW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1844824"/>
            <a:ext cx="3510390" cy="22826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To</a:t>
            </a:r>
            <a:r>
              <a:rPr lang="es-MX" dirty="0" smtClean="0"/>
              <a:t> </a:t>
            </a:r>
            <a:r>
              <a:rPr lang="es-MX" sz="4400" dirty="0" err="1" smtClean="0"/>
              <a:t>make</a:t>
            </a:r>
            <a:r>
              <a:rPr lang="es-MX" sz="4400" dirty="0" smtClean="0"/>
              <a:t> up </a:t>
            </a:r>
            <a:r>
              <a:rPr lang="es-MX" sz="4400" dirty="0" err="1" smtClean="0"/>
              <a:t>your</a:t>
            </a:r>
            <a:r>
              <a:rPr lang="es-MX" sz="4400" dirty="0" smtClean="0"/>
              <a:t> </a:t>
            </a:r>
            <a:r>
              <a:rPr lang="es-MX" sz="4400" dirty="0" err="1" smtClean="0"/>
              <a:t>mind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755576" y="4869160"/>
            <a:ext cx="7169224" cy="1604792"/>
          </a:xfrm>
        </p:spPr>
        <p:txBody>
          <a:bodyPr/>
          <a:lstStyle/>
          <a:p>
            <a:r>
              <a:rPr lang="es-MX" dirty="0" err="1" smtClean="0"/>
              <a:t>Example</a:t>
            </a:r>
            <a:r>
              <a:rPr lang="es-MX" dirty="0" smtClean="0"/>
              <a:t>:</a:t>
            </a:r>
          </a:p>
          <a:p>
            <a:r>
              <a:rPr lang="es-MX" dirty="0" err="1" smtClean="0"/>
              <a:t>Please</a:t>
            </a:r>
            <a:r>
              <a:rPr lang="es-MX" dirty="0" smtClean="0"/>
              <a:t> </a:t>
            </a:r>
            <a:r>
              <a:rPr lang="es-MX" dirty="0" err="1" smtClean="0"/>
              <a:t>make</a:t>
            </a:r>
            <a:r>
              <a:rPr lang="es-MX" dirty="0" smtClean="0"/>
              <a:t> up </a:t>
            </a:r>
            <a:r>
              <a:rPr lang="es-MX" dirty="0" err="1" smtClean="0"/>
              <a:t>your</a:t>
            </a:r>
            <a:r>
              <a:rPr lang="es-MX" dirty="0" smtClean="0"/>
              <a:t> </a:t>
            </a:r>
            <a:r>
              <a:rPr lang="es-MX" dirty="0" err="1" smtClean="0"/>
              <a:t>mind</a:t>
            </a:r>
            <a:r>
              <a:rPr lang="es-MX" dirty="0" smtClean="0"/>
              <a:t>. Do </a:t>
            </a:r>
            <a:r>
              <a:rPr lang="es-MX" dirty="0" err="1" smtClean="0"/>
              <a:t>you</a:t>
            </a:r>
            <a:r>
              <a:rPr lang="es-MX" dirty="0" smtClean="0"/>
              <a:t> </a:t>
            </a:r>
            <a:r>
              <a:rPr lang="es-MX" dirty="0" err="1" smtClean="0"/>
              <a:t>want</a:t>
            </a:r>
            <a:r>
              <a:rPr lang="es-MX" dirty="0" smtClean="0"/>
              <a:t> </a:t>
            </a:r>
            <a:r>
              <a:rPr lang="es-MX" dirty="0" err="1" smtClean="0"/>
              <a:t>vanilla</a:t>
            </a:r>
            <a:r>
              <a:rPr lang="es-MX" dirty="0" smtClean="0"/>
              <a:t> </a:t>
            </a:r>
            <a:r>
              <a:rPr lang="es-MX" dirty="0" err="1" smtClean="0"/>
              <a:t>or</a:t>
            </a:r>
            <a:r>
              <a:rPr lang="es-MX" dirty="0" smtClean="0"/>
              <a:t> chocolate ice </a:t>
            </a:r>
            <a:r>
              <a:rPr lang="es-MX" dirty="0" err="1" smtClean="0"/>
              <a:t>cream</a:t>
            </a:r>
            <a:r>
              <a:rPr lang="es-MX" dirty="0" smtClean="0"/>
              <a:t>?</a:t>
            </a:r>
            <a:endParaRPr lang="es-MX" dirty="0"/>
          </a:p>
        </p:txBody>
      </p:sp>
      <p:sp>
        <p:nvSpPr>
          <p:cNvPr id="36866" name="AutoShape 2" descr="data:image/jpeg;base64,/9j/4AAQSkZJRgABAQAAAQABAAD/2wBDAAkGBwgHBgkIBwgKCgkLDRYPDQwMDRsUFRAWIB0iIiAdHx8kKDQsJCYxJx8fLT0tMTU3Ojo6Iys/RD84QzQ5Ojf/2wBDAQoKCg0MDRoPDxo3JR8lNzc3Nzc3Nzc3Nzc3Nzc3Nzc3Nzc3Nzc3Nzc3Nzc3Nzc3Nzc3Nzc3Nzc3Nzc3Nzc3Nzf/wAARCADhAOEDASIAAhEBAxEB/8QAHAABAAIDAQEBAAAAAAAAAAAAAAEEAgMFBgcI/8QAPxAAAgICAAQFAgQCBwUJAAAAAAECAwQRBRIhMQYTQVFhInEUMoGRUqEHI0KCkrHBFUNicvAWJDM1U5OistL/xAAZAQEAAwEBAAAAAAAAAAAAAAAAAQIEAwX/xAAnEQEAAgEDAwMEAwAAAAAAAAAAAQIRAxIhBDFBIlFhkbHB8HGB0f/aAAwDAQACEQMRAD8AsAA9pgAAAAAAAgAAQBIIAEjZAAAAASQSBAAAkAASCCQAAAAAAAAAAAAAAAABAAEAAAAAAAAgkABsEEgAABIAAEkEgAAAAAAAAAAAAAAAAQAAIIDG9ANjYIYE7BA2BI2QGBII3skASQifUCQAAJIJAAAAAAAAAAAAAAB6nI4bVleEsOePXH8bVCV2ox+qyHM1L762meWPSz4hZwvF8PZlUeZwptThvXMubts5ameMfvC9Mc5R4k4RXh43BcWqEFdYp13TiluU24d366bejHxpgY9GTXl4EIRom5UzjBaUbIdO3yv8i5iSnxGvgN93WUuI2zfw+Zz/ANDD8ZRxuninDacONNsnPJqlGxy8yyL69+za/wBTlW1omM+M5+q8xE5+UPC4fjcK4ZxXMqrddeP0pSSeTa3tKXwu7/6RUsy68HgXDsqnh3D7LMmd/mStx1LTU+iXXotP9kjo201cT4Fw7hvLFZf4JZGLL+KS/NH9V/l8HPw810eEYWfhcXIdGa4OOTVzpKUd9F6dRHPf3/1E/hU8IQhd4jxoWwhOEufcZR2vyy9CeB002cG4hZdVCc4XYunKKbSc9P8AdGjwzkxo8RYd0tRi7uVpLouZOP7dTo4WLbi4PiWmUHGNM6ltrpuNja/lp/qi+pxM/wBfdWvb6/Zfs8jO8R5fBbsDEWNFS5baqlCdOo7Utr56fqjy3DlVkc+LYoxsuS8m1/2Zrsm/aW9ffT9Dt+LuL58eLZ2BXaq8fcU4wik5pxT6vu+55iX5X9idKs7c++C8xl2YYtGLjyhl0c91NX4i+MtpptqNdb9V+bml+3oZ8JhTxHIqlZj0Kym6PPGEFGNkJbXWPbalpfaXXsTmc1vFOM4y62XRcoL1bjKM9f4VIrcBtjjOzMnJRqjOmDfu/NhNr/DCTHM1z5O0svDdNN1j86qFv9ZQtTW+krYxf8maZKvK4fPK8mFNldsIbrWo2cyk+3o1y+no+xd4HRZi8QyqpRf/AHe2lTeuiayK/wDRM0ca8yc4Wxk/wzcoRqXSNM1+aCS6L3XumvknObI8Jtops4JjyrrUciqErpyS6zh5kovf/LqP6N+xYyKqeHPh0fJpslJOOT5sFL6uZOS+Nb5f0KyyZ4ceF5FajKUKp/TJbUl5liafw02jVmWys4Xi22S3N3380n6t8kv9RiZnHjn8mYw6P4arLlxXH8iqF9d0asd1wUfqUrOn97SX30V+EU1yolOdUJzVklHnjtf+Da10f/Eov9Dbn9LuOuLafnQtTT7bnvf/AMi5hON8MbMjpfiM2EbkvSxwmpdPZ7Uv7zXoVmZis/vhbHLjNV5mNdbCmFV9KU5KtNRshtJvXo02u3Rpvp060y5w1SrxcrKmmqZUSqjJ9pzlpJL311b9tFM6x3mFJAAWQAAAAAAAAAAAW7siu6qmmy7IlVQmq4uMfp29v1KhBGMjo4/EZYqpVGVkwVM5TrXJFqMmtN9X7M0YuRXiXwvxr8mu2G+WahHa2te/yVSCNsJyvLPasx7FlZSnjRUaZKEVyL2XX/M2YfGL8FWLEzsqtWz55/1cHzS9+py2QNkSbpXcvKjm5MsjKyciy6Wtydcd9O3ZlvK45lZeO6MjiOXOpx5ZR8qC5l86fXt3ON6ktjZBulcysmvMyJ5GVkZFl09c0nVFb0tLs/ZI0tYvrZf/AO0v/wBGiCc5xjBOUpPSUerbO1T4V41fXzxwnBNdFZOMW/0b3+4ma17zgiJt2hQnZVO53yysp275ufy1zb998/cyyMiGS4vIy8qzl7c1S0vf+0YZ3Dszh81DNxrKW+zkuj+zXRlZafqhERPMDo/jpygoSzsvlikklFLeta39XXWl39jW7aZKalfktWS55pwX1S69X9Xfq/3KgG2DKzKVEowjK/IcYLUV5aelvf8AF7tm2jJjjrVGZl1rq9RrS763/a+F+yKQGDK9kZn4jm8/LyrOZKMm649UnvT+rr1MKrqqeVV5GXFRmppRSWpLs+/f5KhI2wZWr8iu+anfPLuklpOyxN/zTKoJJiMIAASAAAAAAAAABAEkAAQAQBDIMmbcLFtzsurFx0nZbLljv0+X8JdRM4QYODlcRu8nCondYltpdkvlvoj6FwjwtgcMx1dm1Ry8lLcpODmov2jHXX762Z8O4RZwDh84Y11dnPJSutlXqUV0TkuvVJb6P5fXs+vbfXhUReRbOb6RTcU52S9korq/sjBra834r2atPTivM91TAppybnnKEYuEpQqgoJOuK6Pa9JPv7paXTrvfmZNitji4ii8iceZyktxqj/E/fr0S9evszQ55WZkKqcLMOjl556mvMn10ltb5V37PfbsWcXDpxOd0+ZuzXNKy2dknrt1k29fHyzPOPLpDCvhmMmp5EXlW735mR9b38LtH7RSRttwsS6HJdi0Th/DKtNDIxcfJcfxFFVvL+XzIKWv3K8cS+N3lQyJxw9cyipfWn/CpPtH19/Tt0IznynHw4XEvBmLbnVSxLZ49NjanBR51F63069F0f8vc4fHPCuXwzlnj8+XTJ63XW+aL+Ut9Pk+kR6JdzVVk1W2OFLc+XalKP5YtdNb99+h2p1GpHy520qy+PNOLcZJpp6afTRB7nx9w2DxYcRikrY2KE2lrmi10376a/meHN2neL13M967ZwAA6KhIAAAAAAAAAAAhgAQCA2CABJBIJEM9j4T8PZtF1fEZ3U02KL5KrK3NpSXdpNa6Hl+HVedxLFqdUrVK6KdcVtyW+q/bZ9RzuIS4bwjN4lnUajjVTulXRLnlKMY70tpfU9fb5M3U6k1jbHl10qxM5llarZYNccmcK4eXvJnOSTS19S6dOvXrvoaarY25FnELYWqqEVXjp1vb31lJR79Xpdv7Psynj593ErK8TPw1i305ihkUxt82EtVebHllpbXWPdLrFrt1fbyb6cXGtyMm2FVNUHOyyctRhFLbbfotGGeIaO7XjW2XKyc63XDn1XGUWpNLu3+u9fBhkZtOPfCq98inByjN9ujW0/buirh8bxM6Nk8ZXTrhPkbjTJtS0npx1zRemnqSXRp9UzbRG27NeVZCdcIwcK4SfV7a22vT8q1699kY905W4TjOCnDbjJbW1oJvZDe+j0UcHAUMSqu+dznCCi0rpLl9l9LS6EcJdJP8AY0YUuaeRJLUXb0Se1vlSev13+uzFY0n0llZDh/DuK/mlzfzLNcI1wjCEVGMVpJLSSCGjNprtspeTKLpi2vLcd88muXr8acunzv0PlPEMdYmfk40duNVsoJv1SbSPrl11NUJO+cYqMXN7fourf6HyHMveVmX5LTTutlZp+m3vRs6TPLhrY4aQSDa4AAAAAAAAAI6+wAkxMmYsCAAQAI0SAJIMkB1/CeTTi8dosyJKEJJwU32i2v8ApfqfTbqvNhpTlH5i+5+eeH3ZfHM+WXXlTx8LEvXlRqepWSjp7b9u37/qfTsT+kLg3CsarH4svwl8/wAvlr6JfP8AwL+Rj6nTm3qh30b7eHpONX4+DiQdmVXHKhJ248bZpStlFNuK99x2vhMmzOweK8PahdROu3o1K1cskn11JPT6+qejw/GOCZPF+LcT49j1Vxqnh8jt/EOcd8uvp2tJJab10677t77XgPwbk+HVO7LzJSss1zYsLXOqL5dOS6L629dddF9PXu8Nb7qxMdp8/Rvtp6cU3bvVxxj+XocCyEsrIlWq5ztkpXWVS3FSUUkm+29a6L7stXeZ5NnkOPncr5Oftv038EqiMMqVsJyi5x+qHTUmunNr310/bfZGbRbjw4d1KjiFVlldVkLabpvSrsra6620pa0+ifZ+huzL6sXFtvyMivHqrXNO6xpRgvdt9DDNxZZaqr5nCCsU5SjJqa125X6b7N+2/c18Y4Ph8Y4PfwvOhKeLdXyS+p7XqnvvtNJk+nMI5bOHtZC/FrIqyYWJeTZS/pcP3a3v29kZynfLiCortgq1Xzz1Dco9Ukt711+r09D5v/QzkX8MzOP+F8ucp/7Pu8yr16NtPS9nqMv7x7zC4nwzEwozvzsdWz+qyUrU5zfu137a+3YvakxaYjlWLZhv8SVV28Bz/MSfLROUd+kkto+VHrPFPimrPxpYPDuZ1Ta8y2S5eZeyXf8Ac8mbempateWfVtEzwAA0OYAAAAAAAAAABBJAEMEkEAAABtoshXNudUbE01pvtvpv7+3ya0APO/8AZ7Mxsi2XC+JPGptlzSg4b19v+kbo+F8Kep5ll+Vdvc7LLH9Xxr2O6QRtgW6uK8QoxPwtOZdGjl5FWpdFH2Xsj03A/GdFGFGji6si6o68+K2nFfxeu/k8XbNVwcpdkacidcqba1JOThLp+hW+lW8cwtW9qvcWeLeAzrry+Dzty7Yy+m7mclJdnFyk96+3Z6fod/hnH+G59SlHMrhN/wC7ukoTXxp9/wBD4n4N/wDIKP8Ann/9mds4z01bVXjVmJfU8rjvD8TJqhZmY7rntScJqUoS9Npenfr9jXn8Z4HPGksjiFNlbXWFNrbl8ai9nw7DlNeNs2DnPk8jajzPXav0/c9GRHS190zrSq28SlH+kHieRg2XVLMwk5OTXPJbS6tfCXb9y4l7HmsTh/FI+KJZt63U3NOe1yuGvpSW9+3p6M9KaKRiHKZyEgF0AAAAAAAAAAAAAAAAIBIAgEgCCQABBIa2muwFPLePv+s1z9N6XXXsc/M4jjcPoT8m6yU9wi4x3KTff4Ruuxba2+nMvdGlNx7NotjMcIVvD1l+FwfHonXyyXM3Gaaa3J+n20dFZ1nrGJWInHmhKKlKDlFpSg9Sj8r5EVxAp0WuHi3Iucdt4aeu3rBHehm1y6STicPC4fTh2TthO6y2a5ZWWz5nraev5Ivwosn+WEn8+hWteOUuvHTScWmvdEmjEodFbUntt76ehYAAAAAAAAAAAAAAAAAAAAAAAAAAAAAABjKEZfmin90ZADV5FX/pQ/YlUVL/AHUP8JsAGKhGP5YpfZGQAAAAAAAAAAAAAAAAAAAAAAAAAAAAAAAAAAAAAAAAAAAAAAAAAAAAAAAAAAAAAAAAAAAAAAAAAAAAAAAAAAAAAAAAAAAAAAAAAAAAAAAAAAAAAAAAAAAAAAAAAAAAAAAAAAAAAAAAAAAAAAAAAAAAAAAAAAAAAAAYAAAAAAAAAAAAAAAAAAAAD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6868" name="AutoShape 4" descr="data:image/jpeg;base64,/9j/4AAQSkZJRgABAQAAAQABAAD/2wBDAAkGBwgHBgkIBwgKCgkLDRYPDQwMDRsUFRAWIB0iIiAdHx8kKDQsJCYxJx8fLT0tMTU3Ojo6Iys/RD84QzQ5Ojf/2wBDAQoKCg0MDRoPDxo3JR8lNzc3Nzc3Nzc3Nzc3Nzc3Nzc3Nzc3Nzc3Nzc3Nzc3Nzc3Nzc3Nzc3Nzc3Nzc3Nzc3Nzf/wAARCADhAOEDASIAAhEBAxEB/8QAHAABAAIDAQEBAAAAAAAAAAAAAAEEAgMFBgcI/8QAPxAAAgICAAQFAgQCBwUJAAAAAAECAwQRBRIhMQYTQVFhInEUMoGRUqEHI0KCkrHBFUNicvAWJDM1U5OistL/xAAZAQEAAwEBAAAAAAAAAAAAAAAAAQIEAwX/xAAnEQEAAgEDAwMEAwAAAAAAAAAAAQIRAxIhBDFBIlFhkbHB8HGB0f/aAAwDAQACEQMRAD8AsAA9pgAAAAAAAgAAQBIIAEjZAAAAASQSBAAAkAASCCQAAAAAAAAAAAAAAAABAAEAAAAAAAAgkABsEEgAABIAAEkEgAAAAAAAAAAAAAAAAQAAIIDG9ANjYIYE7BA2BI2QGBII3skASQifUCQAAJIJAAAAAAAAAAAAAAB6nI4bVleEsOePXH8bVCV2ox+qyHM1L762meWPSz4hZwvF8PZlUeZwptThvXMubts5ameMfvC9Mc5R4k4RXh43BcWqEFdYp13TiluU24d366bejHxpgY9GTXl4EIRom5UzjBaUbIdO3yv8i5iSnxGvgN93WUuI2zfw+Zz/ANDD8ZRxuninDacONNsnPJqlGxy8yyL69+za/wBTlW1omM+M5+q8xE5+UPC4fjcK4ZxXMqrddeP0pSSeTa3tKXwu7/6RUsy68HgXDsqnh3D7LMmd/mStx1LTU+iXXotP9kjo201cT4Fw7hvLFZf4JZGLL+KS/NH9V/l8HPw810eEYWfhcXIdGa4OOTVzpKUd9F6dRHPf3/1E/hU8IQhd4jxoWwhOEufcZR2vyy9CeB002cG4hZdVCc4XYunKKbSc9P8AdGjwzkxo8RYd0tRi7uVpLouZOP7dTo4WLbi4PiWmUHGNM6ltrpuNja/lp/qi+pxM/wBfdWvb6/Zfs8jO8R5fBbsDEWNFS5baqlCdOo7Utr56fqjy3DlVkc+LYoxsuS8m1/2Zrsm/aW9ffT9Dt+LuL58eLZ2BXaq8fcU4wik5pxT6vu+55iX5X9idKs7c++C8xl2YYtGLjyhl0c91NX4i+MtpptqNdb9V+bml+3oZ8JhTxHIqlZj0Kym6PPGEFGNkJbXWPbalpfaXXsTmc1vFOM4y62XRcoL1bjKM9f4VIrcBtjjOzMnJRqjOmDfu/NhNr/DCTHM1z5O0svDdNN1j86qFv9ZQtTW+krYxf8maZKvK4fPK8mFNldsIbrWo2cyk+3o1y+no+xd4HRZi8QyqpRf/AHe2lTeuiayK/wDRM0ca8yc4Wxk/wzcoRqXSNM1+aCS6L3XumvknObI8Jtops4JjyrrUciqErpyS6zh5kovf/LqP6N+xYyKqeHPh0fJpslJOOT5sFL6uZOS+Nb5f0KyyZ4ceF5FajKUKp/TJbUl5liafw02jVmWys4Xi22S3N3380n6t8kv9RiZnHjn8mYw6P4arLlxXH8iqF9d0asd1wUfqUrOn97SX30V+EU1yolOdUJzVklHnjtf+Da10f/Eov9Dbn9LuOuLafnQtTT7bnvf/AMi5hON8MbMjpfiM2EbkvSxwmpdPZ7Uv7zXoVmZis/vhbHLjNV5mNdbCmFV9KU5KtNRshtJvXo02u3Rpvp060y5w1SrxcrKmmqZUSqjJ9pzlpJL311b9tFM6x3mFJAAWQAAAAAAAAAAAW7siu6qmmy7IlVQmq4uMfp29v1KhBGMjo4/EZYqpVGVkwVM5TrXJFqMmtN9X7M0YuRXiXwvxr8mu2G+WahHa2te/yVSCNsJyvLPasx7FlZSnjRUaZKEVyL2XX/M2YfGL8FWLEzsqtWz55/1cHzS9+py2QNkSbpXcvKjm5MsjKyciy6Wtydcd9O3ZlvK45lZeO6MjiOXOpx5ZR8qC5l86fXt3ON6ktjZBulcysmvMyJ5GVkZFl09c0nVFb0tLs/ZI0tYvrZf/AO0v/wBGiCc5xjBOUpPSUerbO1T4V41fXzxwnBNdFZOMW/0b3+4ma17zgiJt2hQnZVO53yysp275ufy1zb998/cyyMiGS4vIy8qzl7c1S0vf+0YZ3Dszh81DNxrKW+zkuj+zXRlZafqhERPMDo/jpygoSzsvlikklFLeta39XXWl39jW7aZKalfktWS55pwX1S69X9Xfq/3KgG2DKzKVEowjK/IcYLUV5aelvf8AF7tm2jJjjrVGZl1rq9RrS763/a+F+yKQGDK9kZn4jm8/LyrOZKMm649UnvT+rr1MKrqqeVV5GXFRmppRSWpLs+/f5KhI2wZWr8iu+anfPLuklpOyxN/zTKoJJiMIAASAAAAAAAAABAEkAAQAQBDIMmbcLFtzsurFx0nZbLljv0+X8JdRM4QYODlcRu8nCondYltpdkvlvoj6FwjwtgcMx1dm1Ry8lLcpODmov2jHXX762Z8O4RZwDh84Y11dnPJSutlXqUV0TkuvVJb6P5fXs+vbfXhUReRbOb6RTcU52S9korq/sjBra834r2atPTivM91TAppybnnKEYuEpQqgoJOuK6Pa9JPv7paXTrvfmZNitji4ii8iceZyktxqj/E/fr0S9evszQ55WZkKqcLMOjl556mvMn10ltb5V37PfbsWcXDpxOd0+ZuzXNKy2dknrt1k29fHyzPOPLpDCvhmMmp5EXlW735mR9b38LtH7RSRttwsS6HJdi0Th/DKtNDIxcfJcfxFFVvL+XzIKWv3K8cS+N3lQyJxw9cyipfWn/CpPtH19/Tt0IznynHw4XEvBmLbnVSxLZ49NjanBR51F63069F0f8vc4fHPCuXwzlnj8+XTJ63XW+aL+Ut9Pk+kR6JdzVVk1W2OFLc+XalKP5YtdNb99+h2p1GpHy520qy+PNOLcZJpp6afTRB7nx9w2DxYcRikrY2KE2lrmi10376a/meHN2neL13M967ZwAA6KhIAAAAAAAAAAAhgAQCA2CABJBIJEM9j4T8PZtF1fEZ3U02KL5KrK3NpSXdpNa6Hl+HVedxLFqdUrVK6KdcVtyW+q/bZ9RzuIS4bwjN4lnUajjVTulXRLnlKMY70tpfU9fb5M3U6k1jbHl10qxM5llarZYNccmcK4eXvJnOSTS19S6dOvXrvoaarY25FnELYWqqEVXjp1vb31lJR79Xpdv7Psynj593ErK8TPw1i305ihkUxt82EtVebHllpbXWPdLrFrt1fbyb6cXGtyMm2FVNUHOyyctRhFLbbfotGGeIaO7XjW2XKyc63XDn1XGUWpNLu3+u9fBhkZtOPfCq98inByjN9ujW0/buirh8bxM6Nk8ZXTrhPkbjTJtS0npx1zRemnqSXRp9UzbRG27NeVZCdcIwcK4SfV7a22vT8q1699kY905W4TjOCnDbjJbW1oJvZDe+j0UcHAUMSqu+dznCCi0rpLl9l9LS6EcJdJP8AY0YUuaeRJLUXb0Se1vlSev13+uzFY0n0llZDh/DuK/mlzfzLNcI1wjCEVGMVpJLSSCGjNprtspeTKLpi2vLcd88muXr8acunzv0PlPEMdYmfk40duNVsoJv1SbSPrl11NUJO+cYqMXN7fourf6HyHMveVmX5LTTutlZp+m3vRs6TPLhrY4aQSDa4AAAAAAAAAI6+wAkxMmYsCAAQAI0SAJIMkB1/CeTTi8dosyJKEJJwU32i2v8ApfqfTbqvNhpTlH5i+5+eeH3ZfHM+WXXlTx8LEvXlRqepWSjp7b9u37/qfTsT+kLg3CsarH4svwl8/wAvlr6JfP8AwL+Rj6nTm3qh30b7eHpONX4+DiQdmVXHKhJ248bZpStlFNuK99x2vhMmzOweK8PahdROu3o1K1cskn11JPT6+qejw/GOCZPF+LcT49j1Vxqnh8jt/EOcd8uvp2tJJab10677t77XgPwbk+HVO7LzJSss1zYsLXOqL5dOS6L629dddF9PXu8Nb7qxMdp8/Rvtp6cU3bvVxxj+XocCyEsrIlWq5ztkpXWVS3FSUUkm+29a6L7stXeZ5NnkOPncr5Oftv038EqiMMqVsJyi5x+qHTUmunNr310/bfZGbRbjw4d1KjiFVlldVkLabpvSrsra6620pa0+ifZ+huzL6sXFtvyMivHqrXNO6xpRgvdt9DDNxZZaqr5nCCsU5SjJqa125X6b7N+2/c18Y4Ph8Y4PfwvOhKeLdXyS+p7XqnvvtNJk+nMI5bOHtZC/FrIqyYWJeTZS/pcP3a3v29kZynfLiCortgq1Xzz1Dco9Ukt711+r09D5v/QzkX8MzOP+F8ucp/7Pu8yr16NtPS9nqMv7x7zC4nwzEwozvzsdWz+qyUrU5zfu137a+3YvakxaYjlWLZhv8SVV28Bz/MSfLROUd+kkto+VHrPFPimrPxpYPDuZ1Ta8y2S5eZeyXf8Ac8mbempateWfVtEzwAA0OYAAAAAAAAAABBJAEMEkEAAABtoshXNudUbE01pvtvpv7+3ya0APO/8AZ7Mxsi2XC+JPGptlzSg4b19v+kbo+F8Kep5ll+Vdvc7LLH9Xxr2O6QRtgW6uK8QoxPwtOZdGjl5FWpdFH2Xsj03A/GdFGFGji6si6o68+K2nFfxeu/k8XbNVwcpdkacidcqba1JOThLp+hW+lW8cwtW9qvcWeLeAzrry+Dzty7Yy+m7mclJdnFyk96+3Z6fod/hnH+G59SlHMrhN/wC7ukoTXxp9/wBD4n4N/wDIKP8Ann/9mds4z01bVXjVmJfU8rjvD8TJqhZmY7rntScJqUoS9Npenfr9jXn8Z4HPGksjiFNlbXWFNrbl8ai9nw7DlNeNs2DnPk8jajzPXav0/c9GRHS190zrSq28SlH+kHieRg2XVLMwk5OTXPJbS6tfCXb9y4l7HmsTh/FI+KJZt63U3NOe1yuGvpSW9+3p6M9KaKRiHKZyEgF0AAAAAAAAAAAAAAAAIBIAgEgCCQABBIa2muwFPLePv+s1z9N6XXXsc/M4jjcPoT8m6yU9wi4x3KTff4Ruuxba2+nMvdGlNx7NotjMcIVvD1l+FwfHonXyyXM3Gaaa3J+n20dFZ1nrGJWInHmhKKlKDlFpSg9Sj8r5EVxAp0WuHi3Iucdt4aeu3rBHehm1y6STicPC4fTh2TthO6y2a5ZWWz5nraev5Ivwosn+WEn8+hWteOUuvHTScWmvdEmjEodFbUntt76ehYAAAAAAAAAAAAAAAAAAAAAAAAAAAAAABjKEZfmin90ZADV5FX/pQ/YlUVL/AHUP8JsAGKhGP5YpfZGQAAAAAAAAAAAAAAAAAAAAAAAAAAAAAAAAAAAAAAAAAAAAAAAAAAAAAAAAAAAAAAAAAAAAAAAAAAAAAAAAAAAAAAAAAAAAAAAAAAAAAAAAAAAAAAAAAAAAAAAAAAAAAAAAAAAAAAAAAAAAAAAAAAAAAAAAAAAAAAAYAAAAAAAAAAAAAAAAAAAAD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6870" name="AutoShape 6" descr="data:image/jpeg;base64,/9j/4AAQSkZJRgABAQAAAQABAAD/2wBDAAkGBwgHBgkIBwgKCgkLDRYPDQwMDRsUFRAWIB0iIiAdHx8kKDQsJCYxJx8fLT0tMTU3Ojo6Iys/RD84QzQ5Ojf/2wBDAQoKCg0MDRoPDxo3JR8lNzc3Nzc3Nzc3Nzc3Nzc3Nzc3Nzc3Nzc3Nzc3Nzc3Nzc3Nzc3Nzc3Nzc3Nzc3Nzc3Nzf/wAARCADhAOEDASIAAhEBAxEB/8QAHAABAAIDAQEBAAAAAAAAAAAAAAEEAgMFBgcI/8QAPxAAAgICAAQFAgQCBwUJAAAAAAECAwQRBRIhMQYTQVFhInEUMoGRUqEHI0KCkrHBFUNicvAWJDM1U5OistL/xAAZAQEAAwEBAAAAAAAAAAAAAAAAAQIEAwX/xAAnEQEAAgEDAwMEAwAAAAAAAAAAAQIRAxIhBDFBIlFhkbHB8HGB0f/aAAwDAQACEQMRAD8AsAA9pgAAAAAAAgAAQBIIAEjZAAAAASQSBAAAkAASCCQAAAAAAAAAAAAAAAABAAEAAAAAAAAgkABsEEgAABIAAEkEgAAAAAAAAAAAAAAAAQAAIIDG9ANjYIYE7BA2BI2QGBII3skASQifUCQAAJIJAAAAAAAAAAAAAAB6nI4bVleEsOePXH8bVCV2ox+qyHM1L762meWPSz4hZwvF8PZlUeZwptThvXMubts5ameMfvC9Mc5R4k4RXh43BcWqEFdYp13TiluU24d366bejHxpgY9GTXl4EIRom5UzjBaUbIdO3yv8i5iSnxGvgN93WUuI2zfw+Zz/ANDD8ZRxuninDacONNsnPJqlGxy8yyL69+za/wBTlW1omM+M5+q8xE5+UPC4fjcK4ZxXMqrddeP0pSSeTa3tKXwu7/6RUsy68HgXDsqnh3D7LMmd/mStx1LTU+iXXotP9kjo201cT4Fw7hvLFZf4JZGLL+KS/NH9V/l8HPw810eEYWfhcXIdGa4OOTVzpKUd9F6dRHPf3/1E/hU8IQhd4jxoWwhOEufcZR2vyy9CeB002cG4hZdVCc4XYunKKbSc9P8AdGjwzkxo8RYd0tRi7uVpLouZOP7dTo4WLbi4PiWmUHGNM6ltrpuNja/lp/qi+pxM/wBfdWvb6/Zfs8jO8R5fBbsDEWNFS5baqlCdOo7Utr56fqjy3DlVkc+LYoxsuS8m1/2Zrsm/aW9ffT9Dt+LuL58eLZ2BXaq8fcU4wik5pxT6vu+55iX5X9idKs7c++C8xl2YYtGLjyhl0c91NX4i+MtpptqNdb9V+bml+3oZ8JhTxHIqlZj0Kym6PPGEFGNkJbXWPbalpfaXXsTmc1vFOM4y62XRcoL1bjKM9f4VIrcBtjjOzMnJRqjOmDfu/NhNr/DCTHM1z5O0svDdNN1j86qFv9ZQtTW+krYxf8maZKvK4fPK8mFNldsIbrWo2cyk+3o1y+no+xd4HRZi8QyqpRf/AHe2lTeuiayK/wDRM0ca8yc4Wxk/wzcoRqXSNM1+aCS6L3XumvknObI8Jtops4JjyrrUciqErpyS6zh5kovf/LqP6N+xYyKqeHPh0fJpslJOOT5sFL6uZOS+Nb5f0KyyZ4ceF5FajKUKp/TJbUl5liafw02jVmWys4Xi22S3N3380n6t8kv9RiZnHjn8mYw6P4arLlxXH8iqF9d0asd1wUfqUrOn97SX30V+EU1yolOdUJzVklHnjtf+Da10f/Eov9Dbn9LuOuLafnQtTT7bnvf/AMi5hON8MbMjpfiM2EbkvSxwmpdPZ7Uv7zXoVmZis/vhbHLjNV5mNdbCmFV9KU5KtNRshtJvXo02u3Rpvp060y5w1SrxcrKmmqZUSqjJ9pzlpJL311b9tFM6x3mFJAAWQAAAAAAAAAAAW7siu6qmmy7IlVQmq4uMfp29v1KhBGMjo4/EZYqpVGVkwVM5TrXJFqMmtN9X7M0YuRXiXwvxr8mu2G+WahHa2te/yVSCNsJyvLPasx7FlZSnjRUaZKEVyL2XX/M2YfGL8FWLEzsqtWz55/1cHzS9+py2QNkSbpXcvKjm5MsjKyciy6Wtydcd9O3ZlvK45lZeO6MjiOXOpx5ZR8qC5l86fXt3ON6ktjZBulcysmvMyJ5GVkZFl09c0nVFb0tLs/ZI0tYvrZf/AO0v/wBGiCc5xjBOUpPSUerbO1T4V41fXzxwnBNdFZOMW/0b3+4ma17zgiJt2hQnZVO53yysp275ufy1zb998/cyyMiGS4vIy8qzl7c1S0vf+0YZ3Dszh81DNxrKW+zkuj+zXRlZafqhERPMDo/jpygoSzsvlikklFLeta39XXWl39jW7aZKalfktWS55pwX1S69X9Xfq/3KgG2DKzKVEowjK/IcYLUV5aelvf8AF7tm2jJjjrVGZl1rq9RrS763/a+F+yKQGDK9kZn4jm8/LyrOZKMm649UnvT+rr1MKrqqeVV5GXFRmppRSWpLs+/f5KhI2wZWr8iu+anfPLuklpOyxN/zTKoJJiMIAASAAAAAAAAABAEkAAQAQBDIMmbcLFtzsurFx0nZbLljv0+X8JdRM4QYODlcRu8nCondYltpdkvlvoj6FwjwtgcMx1dm1Ry8lLcpODmov2jHXX762Z8O4RZwDh84Y11dnPJSutlXqUV0TkuvVJb6P5fXs+vbfXhUReRbOb6RTcU52S9korq/sjBra834r2atPTivM91TAppybnnKEYuEpQqgoJOuK6Pa9JPv7paXTrvfmZNitji4ii8iceZyktxqj/E/fr0S9evszQ55WZkKqcLMOjl556mvMn10ltb5V37PfbsWcXDpxOd0+ZuzXNKy2dknrt1k29fHyzPOPLpDCvhmMmp5EXlW735mR9b38LtH7RSRttwsS6HJdi0Th/DKtNDIxcfJcfxFFVvL+XzIKWv3K8cS+N3lQyJxw9cyipfWn/CpPtH19/Tt0IznynHw4XEvBmLbnVSxLZ49NjanBR51F63069F0f8vc4fHPCuXwzlnj8+XTJ63XW+aL+Ut9Pk+kR6JdzVVk1W2OFLc+XalKP5YtdNb99+h2p1GpHy520qy+PNOLcZJpp6afTRB7nx9w2DxYcRikrY2KE2lrmi10376a/meHN2neL13M967ZwAA6KhIAAAAAAAAAAAhgAQCA2CABJBIJEM9j4T8PZtF1fEZ3U02KL5KrK3NpSXdpNa6Hl+HVedxLFqdUrVK6KdcVtyW+q/bZ9RzuIS4bwjN4lnUajjVTulXRLnlKMY70tpfU9fb5M3U6k1jbHl10qxM5llarZYNccmcK4eXvJnOSTS19S6dOvXrvoaarY25FnELYWqqEVXjp1vb31lJR79Xpdv7Psynj593ErK8TPw1i305ihkUxt82EtVebHllpbXWPdLrFrt1fbyb6cXGtyMm2FVNUHOyyctRhFLbbfotGGeIaO7XjW2XKyc63XDn1XGUWpNLu3+u9fBhkZtOPfCq98inByjN9ujW0/buirh8bxM6Nk8ZXTrhPkbjTJtS0npx1zRemnqSXRp9UzbRG27NeVZCdcIwcK4SfV7a22vT8q1699kY905W4TjOCnDbjJbW1oJvZDe+j0UcHAUMSqu+dznCCi0rpLl9l9LS6EcJdJP8AY0YUuaeRJLUXb0Se1vlSev13+uzFY0n0llZDh/DuK/mlzfzLNcI1wjCEVGMVpJLSSCGjNprtspeTKLpi2vLcd88muXr8acunzv0PlPEMdYmfk40duNVsoJv1SbSPrl11NUJO+cYqMXN7fourf6HyHMveVmX5LTTutlZp+m3vRs6TPLhrY4aQSDa4AAAAAAAAAI6+wAkxMmYsCAAQAI0SAJIMkB1/CeTTi8dosyJKEJJwU32i2v8ApfqfTbqvNhpTlH5i+5+eeH3ZfHM+WXXlTx8LEvXlRqepWSjp7b9u37/qfTsT+kLg3CsarH4svwl8/wAvlr6JfP8AwL+Rj6nTm3qh30b7eHpONX4+DiQdmVXHKhJ248bZpStlFNuK99x2vhMmzOweK8PahdROu3o1K1cskn11JPT6+qejw/GOCZPF+LcT49j1Vxqnh8jt/EOcd8uvp2tJJab10677t77XgPwbk+HVO7LzJSss1zYsLXOqL5dOS6L629dddF9PXu8Nb7qxMdp8/Rvtp6cU3bvVxxj+XocCyEsrIlWq5ztkpXWVS3FSUUkm+29a6L7stXeZ5NnkOPncr5Oftv038EqiMMqVsJyi5x+qHTUmunNr310/bfZGbRbjw4d1KjiFVlldVkLabpvSrsra6620pa0+ifZ+huzL6sXFtvyMivHqrXNO6xpRgvdt9DDNxZZaqr5nCCsU5SjJqa125X6b7N+2/c18Y4Ph8Y4PfwvOhKeLdXyS+p7XqnvvtNJk+nMI5bOHtZC/FrIqyYWJeTZS/pcP3a3v29kZynfLiCortgq1Xzz1Dco9Ukt711+r09D5v/QzkX8MzOP+F8ucp/7Pu8yr16NtPS9nqMv7x7zC4nwzEwozvzsdWz+qyUrU5zfu137a+3YvakxaYjlWLZhv8SVV28Bz/MSfLROUd+kkto+VHrPFPimrPxpYPDuZ1Ta8y2S5eZeyXf8Ac8mbempateWfVtEzwAA0OYAAAAAAAAAABBJAEMEkEAAABtoshXNudUbE01pvtvpv7+3ya0APO/8AZ7Mxsi2XC+JPGptlzSg4b19v+kbo+F8Kep5ll+Vdvc7LLH9Xxr2O6QRtgW6uK8QoxPwtOZdGjl5FWpdFH2Xsj03A/GdFGFGji6si6o68+K2nFfxeu/k8XbNVwcpdkacidcqba1JOThLp+hW+lW8cwtW9qvcWeLeAzrry+Dzty7Yy+m7mclJdnFyk96+3Z6fod/hnH+G59SlHMrhN/wC7ukoTXxp9/wBD4n4N/wDIKP8Ann/9mds4z01bVXjVmJfU8rjvD8TJqhZmY7rntScJqUoS9Npenfr9jXn8Z4HPGksjiFNlbXWFNrbl8ai9nw7DlNeNs2DnPk8jajzPXav0/c9GRHS190zrSq28SlH+kHieRg2XVLMwk5OTXPJbS6tfCXb9y4l7HmsTh/FI+KJZt63U3NOe1yuGvpSW9+3p6M9KaKRiHKZyEgF0AAAAAAAAAAAAAAAAIBIAgEgCCQABBIa2muwFPLePv+s1z9N6XXXsc/M4jjcPoT8m6yU9wi4x3KTff4Ruuxba2+nMvdGlNx7NotjMcIVvD1l+FwfHonXyyXM3Gaaa3J+n20dFZ1nrGJWInHmhKKlKDlFpSg9Sj8r5EVxAp0WuHi3Iucdt4aeu3rBHehm1y6STicPC4fTh2TthO6y2a5ZWWz5nraev5Ivwosn+WEn8+hWteOUuvHTScWmvdEmjEodFbUntt76ehYAAAAAAAAAAAAAAAAAAAAAAAAAAAAAABjKEZfmin90ZADV5FX/pQ/YlUVL/AHUP8JsAGKhGP5YpfZGQAAAAAAAAAAAAAAAAAAAAAAAAAAAAAAAAAAAAAAAAAAAAAAAAAAAAAAAAAAAAAAAAAAAAAAAAAAAAAAAAAAAAAAAAAAAAAAAAAAAAAAAAAAAAAAAAAAAAAAAAAAAAAAAAAAAAAAAAAAAAAAAAAAAAAAAAAAAAAAAYAAAAAAAAAAAAAAAAAAAAD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6872" name="AutoShape 8" descr="data:image/jpeg;base64,/9j/4AAQSkZJRgABAQAAAQABAAD/2wBDAAkGBwgHBgkIBwgKCgkLDRYPDQwMDRsUFRAWIB0iIiAdHx8kKDQsJCYxJx8fLT0tMTU3Ojo6Iys/RD84QzQ5Ojf/2wBDAQoKCg0MDRoPDxo3JR8lNzc3Nzc3Nzc3Nzc3Nzc3Nzc3Nzc3Nzc3Nzc3Nzc3Nzc3Nzc3Nzc3Nzc3Nzc3Nzc3Nzf/wAARCADhAOEDASIAAhEBAxEB/8QAHAABAAIDAQEBAAAAAAAAAAAAAAEEAgMFBgcI/8QAPxAAAgICAAQFAgQCBwUJAAAAAAECAwQRBRIhMQYTQVFhInEUMoGRUqEHI0KCkrHBFUNicvAWJDM1U5OistL/xAAZAQEAAwEBAAAAAAAAAAAAAAAAAQIEAwX/xAAnEQEAAgEDAwMEAwAAAAAAAAAAAQIRAxIhBDFBIlFhkbHB8HGB0f/aAAwDAQACEQMRAD8AsAA9pgAAAAAAAgAAQBIIAEjZAAAAASQSBAAAkAASCCQAAAAAAAAAAAAAAAABAAEAAAAAAAAgkABsEEgAABIAAEkEgAAAAAAAAAAAAAAAAQAAIIDG9ANjYIYE7BA2BI2QGBII3skASQifUCQAAJIJAAAAAAAAAAAAAAB6nI4bVleEsOePXH8bVCV2ox+qyHM1L762meWPSz4hZwvF8PZlUeZwptThvXMubts5ameMfvC9Mc5R4k4RXh43BcWqEFdYp13TiluU24d366bejHxpgY9GTXl4EIRom5UzjBaUbIdO3yv8i5iSnxGvgN93WUuI2zfw+Zz/ANDD8ZRxuninDacONNsnPJqlGxy8yyL69+za/wBTlW1omM+M5+q8xE5+UPC4fjcK4ZxXMqrddeP0pSSeTa3tKXwu7/6RUsy68HgXDsqnh3D7LMmd/mStx1LTU+iXXotP9kjo201cT4Fw7hvLFZf4JZGLL+KS/NH9V/l8HPw810eEYWfhcXIdGa4OOTVzpKUd9F6dRHPf3/1E/hU8IQhd4jxoWwhOEufcZR2vyy9CeB002cG4hZdVCc4XYunKKbSc9P8AdGjwzkxo8RYd0tRi7uVpLouZOP7dTo4WLbi4PiWmUHGNM6ltrpuNja/lp/qi+pxM/wBfdWvb6/Zfs8jO8R5fBbsDEWNFS5baqlCdOo7Utr56fqjy3DlVkc+LYoxsuS8m1/2Zrsm/aW9ffT9Dt+LuL58eLZ2BXaq8fcU4wik5pxT6vu+55iX5X9idKs7c++C8xl2YYtGLjyhl0c91NX4i+MtpptqNdb9V+bml+3oZ8JhTxHIqlZj0Kym6PPGEFGNkJbXWPbalpfaXXsTmc1vFOM4y62XRcoL1bjKM9f4VIrcBtjjOzMnJRqjOmDfu/NhNr/DCTHM1z5O0svDdNN1j86qFv9ZQtTW+krYxf8maZKvK4fPK8mFNldsIbrWo2cyk+3o1y+no+xd4HRZi8QyqpRf/AHe2lTeuiayK/wDRM0ca8yc4Wxk/wzcoRqXSNM1+aCS6L3XumvknObI8Jtops4JjyrrUciqErpyS6zh5kovf/LqP6N+xYyKqeHPh0fJpslJOOT5sFL6uZOS+Nb5f0KyyZ4ceF5FajKUKp/TJbUl5liafw02jVmWys4Xi22S3N3380n6t8kv9RiZnHjn8mYw6P4arLlxXH8iqF9d0asd1wUfqUrOn97SX30V+EU1yolOdUJzVklHnjtf+Da10f/Eov9Dbn9LuOuLafnQtTT7bnvf/AMi5hON8MbMjpfiM2EbkvSxwmpdPZ7Uv7zXoVmZis/vhbHLjNV5mNdbCmFV9KU5KtNRshtJvXo02u3Rpvp060y5w1SrxcrKmmqZUSqjJ9pzlpJL311b9tFM6x3mFJAAWQAAAAAAAAAAAW7siu6qmmy7IlVQmq4uMfp29v1KhBGMjo4/EZYqpVGVkwVM5TrXJFqMmtN9X7M0YuRXiXwvxr8mu2G+WahHa2te/yVSCNsJyvLPasx7FlZSnjRUaZKEVyL2XX/M2YfGL8FWLEzsqtWz55/1cHzS9+py2QNkSbpXcvKjm5MsjKyciy6Wtydcd9O3ZlvK45lZeO6MjiOXOpx5ZR8qC5l86fXt3ON6ktjZBulcysmvMyJ5GVkZFl09c0nVFb0tLs/ZI0tYvrZf/AO0v/wBGiCc5xjBOUpPSUerbO1T4V41fXzxwnBNdFZOMW/0b3+4ma17zgiJt2hQnZVO53yysp275ufy1zb998/cyyMiGS4vIy8qzl7c1S0vf+0YZ3Dszh81DNxrKW+zkuj+zXRlZafqhERPMDo/jpygoSzsvlikklFLeta39XXWl39jW7aZKalfktWS55pwX1S69X9Xfq/3KgG2DKzKVEowjK/IcYLUV5aelvf8AF7tm2jJjjrVGZl1rq9RrS763/a+F+yKQGDK9kZn4jm8/LyrOZKMm649UnvT+rr1MKrqqeVV5GXFRmppRSWpLs+/f5KhI2wZWr8iu+anfPLuklpOyxN/zTKoJJiMIAASAAAAAAAAABAEkAAQAQBDIMmbcLFtzsurFx0nZbLljv0+X8JdRM4QYODlcRu8nCondYltpdkvlvoj6FwjwtgcMx1dm1Ry8lLcpODmov2jHXX762Z8O4RZwDh84Y11dnPJSutlXqUV0TkuvVJb6P5fXs+vbfXhUReRbOb6RTcU52S9korq/sjBra834r2atPTivM91TAppybnnKEYuEpQqgoJOuK6Pa9JPv7paXTrvfmZNitji4ii8iceZyktxqj/E/fr0S9evszQ55WZkKqcLMOjl556mvMn10ltb5V37PfbsWcXDpxOd0+ZuzXNKy2dknrt1k29fHyzPOPLpDCvhmMmp5EXlW735mR9b38LtH7RSRttwsS6HJdi0Th/DKtNDIxcfJcfxFFVvL+XzIKWv3K8cS+N3lQyJxw9cyipfWn/CpPtH19/Tt0IznynHw4XEvBmLbnVSxLZ49NjanBR51F63069F0f8vc4fHPCuXwzlnj8+XTJ63XW+aL+Ut9Pk+kR6JdzVVk1W2OFLc+XalKP5YtdNb99+h2p1GpHy520qy+PNOLcZJpp6afTRB7nx9w2DxYcRikrY2KE2lrmi10376a/meHN2neL13M967ZwAA6KhIAAAAAAAAAAAhgAQCA2CABJBIJEM9j4T8PZtF1fEZ3U02KL5KrK3NpSXdpNa6Hl+HVedxLFqdUrVK6KdcVtyW+q/bZ9RzuIS4bwjN4lnUajjVTulXRLnlKMY70tpfU9fb5M3U6k1jbHl10qxM5llarZYNccmcK4eXvJnOSTS19S6dOvXrvoaarY25FnELYWqqEVXjp1vb31lJR79Xpdv7Psynj593ErK8TPw1i305ihkUxt82EtVebHllpbXWPdLrFrt1fbyb6cXGtyMm2FVNUHOyyctRhFLbbfotGGeIaO7XjW2XKyc63XDn1XGUWpNLu3+u9fBhkZtOPfCq98inByjN9ujW0/buirh8bxM6Nk8ZXTrhPkbjTJtS0npx1zRemnqSXRp9UzbRG27NeVZCdcIwcK4SfV7a22vT8q1699kY905W4TjOCnDbjJbW1oJvZDe+j0UcHAUMSqu+dznCCi0rpLl9l9LS6EcJdJP8AY0YUuaeRJLUXb0Se1vlSev13+uzFY0n0llZDh/DuK/mlzfzLNcI1wjCEVGMVpJLSSCGjNprtspeTKLpi2vLcd88muXr8acunzv0PlPEMdYmfk40duNVsoJv1SbSPrl11NUJO+cYqMXN7fourf6HyHMveVmX5LTTutlZp+m3vRs6TPLhrY4aQSDa4AAAAAAAAAI6+wAkxMmYsCAAQAI0SAJIMkB1/CeTTi8dosyJKEJJwU32i2v8ApfqfTbqvNhpTlH5i+5+eeH3ZfHM+WXXlTx8LEvXlRqepWSjp7b9u37/qfTsT+kLg3CsarH4svwl8/wAvlr6JfP8AwL+Rj6nTm3qh30b7eHpONX4+DiQdmVXHKhJ248bZpStlFNuK99x2vhMmzOweK8PahdROu3o1K1cskn11JPT6+qejw/GOCZPF+LcT49j1Vxqnh8jt/EOcd8uvp2tJJab10677t77XgPwbk+HVO7LzJSss1zYsLXOqL5dOS6L629dddF9PXu8Nb7qxMdp8/Rvtp6cU3bvVxxj+XocCyEsrIlWq5ztkpXWVS3FSUUkm+29a6L7stXeZ5NnkOPncr5Oftv038EqiMMqVsJyi5x+qHTUmunNr310/bfZGbRbjw4d1KjiFVlldVkLabpvSrsra6620pa0+ifZ+huzL6sXFtvyMivHqrXNO6xpRgvdt9DDNxZZaqr5nCCsU5SjJqa125X6b7N+2/c18Y4Ph8Y4PfwvOhKeLdXyS+p7XqnvvtNJk+nMI5bOHtZC/FrIqyYWJeTZS/pcP3a3v29kZynfLiCortgq1Xzz1Dco9Ukt711+r09D5v/QzkX8MzOP+F8ucp/7Pu8yr16NtPS9nqMv7x7zC4nwzEwozvzsdWz+qyUrU5zfu137a+3YvakxaYjlWLZhv8SVV28Bz/MSfLROUd+kkto+VHrPFPimrPxpYPDuZ1Ta8y2S5eZeyXf8Ac8mbempateWfVtEzwAA0OYAAAAAAAAAABBJAEMEkEAAABtoshXNudUbE01pvtvpv7+3ya0APO/8AZ7Mxsi2XC+JPGptlzSg4b19v+kbo+F8Kep5ll+Vdvc7LLH9Xxr2O6QRtgW6uK8QoxPwtOZdGjl5FWpdFH2Xsj03A/GdFGFGji6si6o68+K2nFfxeu/k8XbNVwcpdkacidcqba1JOThLp+hW+lW8cwtW9qvcWeLeAzrry+Dzty7Yy+m7mclJdnFyk96+3Z6fod/hnH+G59SlHMrhN/wC7ukoTXxp9/wBD4n4N/wDIKP8Ann/9mds4z01bVXjVmJfU8rjvD8TJqhZmY7rntScJqUoS9Npenfr9jXn8Z4HPGksjiFNlbXWFNrbl8ai9nw7DlNeNs2DnPk8jajzPXav0/c9GRHS190zrSq28SlH+kHieRg2XVLMwk5OTXPJbS6tfCXb9y4l7HmsTh/FI+KJZt63U3NOe1yuGvpSW9+3p6M9KaKRiHKZyEgF0AAAAAAAAAAAAAAAAIBIAgEgCCQABBIa2muwFPLePv+s1z9N6XXXsc/M4jjcPoT8m6yU9wi4x3KTff4Ruuxba2+nMvdGlNx7NotjMcIVvD1l+FwfHonXyyXM3Gaaa3J+n20dFZ1nrGJWInHmhKKlKDlFpSg9Sj8r5EVxAp0WuHi3Iucdt4aeu3rBHehm1y6STicPC4fTh2TthO6y2a5ZWWz5nraev5Ivwosn+WEn8+hWteOUuvHTScWmvdEmjEodFbUntt76ehYAAAAAAAAAAAAAAAAAAAAAAAAAAAAAABjKEZfmin90ZADV5FX/pQ/YlUVL/AHUP8JsAGKhGP5YpfZGQAAAAAAAAAAAAAAAAAAAAAAAAAAAAAAAAAAAAAAAAAAAAAAAAAAAAAAAAAAAAAAAAAAAAAAAAAAAAAAAAAAAAAAAAAAAAAAAAAAAAAAAAAAAAAAAAAAAAAAAAAAAAAAAAAAAAAAAAAAAAAAAAAAAAAAAAAAAAAAAYAAAAAAAAAAAAAAAAAAAAD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6874" name="AutoShape 10" descr="data:image/jpeg;base64,/9j/4AAQSkZJRgABAQAAAQABAAD/2wCEAAkGBhMSERUUEhQVFRQWFhgZFhgWFhcYGhgYFxgXFRYYHRgYHCgeFxwjGRcWHy8gIycpLCwsGB4xNTAqNSYrLCkBCQoKDgwOGg8PGjAlHyQuLCwsLCwsLywyLCkwLywqLCwsLCwsLCwsLCwsNCwpLCwsLCwsLCwsLCwsLCksLCwsKf/AABEIALcBEwMBIgACEQEDEQH/xAAcAAEAAgMBAQEAAAAAAAAAAAAABAUCAwYHAQj/xABCEAABAwIDBAgDBgUCBQUAAAABAAIRAyEEEjEFQVFhBhMiMnGBkaFCscEHFFJy0fAjYoKS4TOiF0OywvFTg5Oj0//EABsBAQADAQEBAQAAAAAAAAAAAAACAwQFAQYH/8QAMhEAAgECBAQFAwQBBQAAAAAAAAECAxEEEiExEyJBUQVhcdHwgZGxMlKhweEGFBUkQv/aAAwDAQACEQMRAD8A8NREQBERAEREAREQBERAERfWtJMC5QHxfQJ0XX9FPsyxWNh8dXR31H2b4De4/lB0gkL0/Y32cbOwjQav8d41L5a0mIMU2ntDWz3OCnGDlsRTcpZYK77I8PwWwq9UxTpuceDWlzv7Wgu9l0mC+yfaFQA9RUAP4g1keVVzT7L2U9KqdNuTD02gCwAAa0f0s/VRX9Ja5/5cj8h/7jKs4SW7N0fDcXJXaUfVnnDPsTxcXNNv5qzR/wBIcvv/AATxX/qYb/53f/iu3xnSKsHAOBLSRoA0idDYacf8KRR2+ZIDjzM2P9OgHvxJU40lLYt/4jEW/Wvs/c8+f9ieLAs6ify1h/3Naq7E/ZJtBptRc4cWupO+VSfZeu06wqVKQkNEmSCGy0XOUjU7o5g+PTUMJScJFM+Odw+qzValOlLJLfyMOKw1Wha0k7+Vv7Py7jui2Joz1tJ7APxsez3e0A+qrn4ZwuQY46j1C/Wlag0A5XPB4SHi5jQ391TbT6E0a0mrQw9QkRmaOrqR+dkEf3JGVOWzMPGqR3j9j8vovY+kP2SUST1Tn0X7mVhLTbQVGjMPE515rtzotXwr8tRhGsaEOje1ws/yuN4Ck4NallPEQm7LfsymRfSF8UC8IiIAiIgCIiAIiIAiIgCIiAIiIAiIgCIiAIiyYwkgC5OiA2YbCuqOytF/kvYuhP2Y0qDW1cazM93coEXP81QTYG3YsI72uUZfZf0JZRptxlePxUg4W5VSN5/AP6ryCOm230hbTDurGes8b75GnSd08hp87oU9MzL8LhpYmdkuXv3+vZdX9ESMdt1xJFPK2mwQXGIG6AIsOAAXP/fmmSahJm0tgAeUyfRRa+IloYTMani7eT5+0KPSpaZiA0/FNh48FpnLhK6PraGFpUIWirIkVNqOnvGPFYOqAiznA8DceuqqNoPL35KUu5ge/gsupdJDgTwyuYfrPsqeNKauka1l6G7HZ+tYxhBJuHaAC5cSTuaASTwUzEYiBlb3RbcC4/iMbz7KBhszC+cwBbAn+Ygn/pWykWk3uFKN3Hfc9ir6voWvR2k91ZobxBPARv5QJuvRK+KDRMwB5ADgub6NYNtOmXAySYHhAPz+QVriHBzSHAOB1n92XzniGKbqZOx8r4nV4ta37RRxwfWblAJuSRYwOY1EwL8VZGoBr81S4NraQIZfNBl0ExeBPIgr7iMZIusSrZFZ6s5OW92XAxDXNgwWnzH9rlR7Y2AHU3ZWNrUzd1FwzAxvbN5Gsajcdy1YOtVyDK0ugkd06Axqt1HbUHK8Fh4Hj9Fsw+PnTeuxnq4eM0eS9KegTS01cHmIHepGXPbGpadajeR7Q/m3efPpkGD++a/Ru0dndaetohzamswQypzmIa7noeWq8z6Z9G21Gvr025Xtk1mRER3qgG7+ZvnxXei4Vo54b9UZaVeVKWSpt0fueeIsnsIMFYqo6QREQBERAEREAREQBERAEREAREQBERAF1n2d9Ghi8SA8HqmjNUIkdkQC0HcXEtYLg9pxGi5QBezdB8AMLgA42fWGcm3d7lITwgvqf18lOEbsi05yjTjvJ2+eh1tYivLnEtpN7NMNgaWkbhpHtuXPOxNMVJYxrWg6kZnGN5cZJWO2duFlOmxvdLBBG/cfcFU9LF5myAYuPFa5yyaH2+FoKMcvTZLsvclAHzVZtTGEODW3Oh3yTaI3q0a+WECJ91CwtMAgtaA4/FcnhaScp8IWJ1HJ72SNTbbJVRgYAwRYAPI+J3xeQNh4TvWBxFwIAEWt7rHF1hTJFnPHoPFUtbHFz7un5L18z7LoS0SRc1qwIyyDwNrcRxj98UBDdS31P6KnpYjkt5r5nQAVPPDLrv6k1Za3PQujD81N0OENAMc5jhwJVhiKsjsmSuO6J7Uy9YwxECPGQIXzae2SxxDSZ3A6Xv4r5rHLPXdl0R8j4laOIf0OnFaRcw4SNPAj6+qi1MQ4HK645RfwK5wbbqDKKtxGrbEHx+hCxxG1XagyIkH23b1m4LOWpo6urtogQSGtAsAdFGdihXbD+03cdCPA8D+9yrtkbHfWipX0b3W8Z48RyVrjtnuGnlx9N/klmmHZotsPtbshrZECAOQ4Ko6T4cOZ96p9l9PL1mgztJDQfzAkeIngF8fjWNAgds6+KoOle3Q2MMwnWXnWSIOXy+Y5LreFOtOuoxenX0MeIpRqK1jz3pfsZtNwqUxFN8kAfARdzPDe3lI+Fc0vSK1AVWPpO+Lung8d13rryJXnmJpFriCIIJkcCLEeRsu7iaWSVyGEqNp05br8GpERZTaEREAREQBERAEREAREQBERAEREBN2Ls91evTpN1e9rQdYzENBjgCQV7tjaDHOyGW02xpaGUxoP6Wx5rzb7JNm58cx50pipUPgxhaP/ALHs9F6DtKvdwmJa5v8AcCFfTdkUwl/2YO9rNa/UrNpY3rKuVzQGN0bAgNaDYDSICpqlWDMQNwGgG4BY7RruY8FwIMCQeMQR7ehUKtjSBEyIkeChXnqz9Di8q5exaYVzXuMaH571DxVF9JxhxBGnOdFLwT2U4BNwPc3KjbZ2gXGNbSPL/BVMUlOzIt62ZUPxbpufFYdbcHmpGHwnWuAGp5Suu2X0SoUWdbiTm4D4fQXd6x4qupPLqzn43G0sJHiVpWXRdX6I4/M6eClM2g1jTIJJgaxbfou7o7TwrT2aVMflpNn/AKUxPSF7iAym4CfbwFlTxlufPT/1VRtyUpP1aXucjsTZtesahpsIZks54LWmXNgAkXKv9gbDd1r3Yt1BpAAZNQG97wbWtYrbtfE1DTIaXNOp73zJXE169UO/1B6rPWips49XxWeMqZ3FR6W1f86Hd7V6PANkTUb8TmuBAnfDZPmpGD6KUW0Q4uILrgFwjxXMbCxBdFSoZDGnLctk8bXNpCsvv78XTdTkl4h7O1Byiz2l2+JBk7p4LNOi4xumQpYxSnw2reZe4XHdTmBa0sDSSZBFuUyFKw2PY8ZmQ4b2zI8p/fiuXwWGeGuHWU3mC0tz5pBERLgAT/UsuidRnWupBozibO7JB0LTPemdNVSou5tb0LjFsY6oHEObl7XItFzdcLtTZdXri85S0nvSLSZvO/mrnamOexzqQcB2rgcuZ+Ee/gBNFWxnXHLRkxvNjMRJOkG8frr9X4ThnSi5z3dvsvcnktG73Zurvl9VszkdLY0iY18FyfSzDfxBUGlQT/UIa/17LvFxXVUh1VVrSQS4QeZN1S9IqWai7+R4Pk7sn3LfRdTFQz07/PljnS5K0Zrrp9/8nIoiLhnSCIiAIiIAiIgCIiAIiIAiIgCIiA9a+zKmKOEfW+Ko7qxya0NefAlz/wDa1S9oYuVynQrpEynQdRqBxYX5xlIzAlrWWmxHYuPBdXgMbhnmGMa88HudP9uh8gVplHlVjmxk1UlmXUptt44ubSECGtLRbnJBO/j5qLRrNDYLATuBmB6Lpca3DOkOosEj4XvbHAgQWyPBc9iti1Ben/EbxbdwHNov56KiSle6PtfDvEYVKapvRrT19P7NBxOZ1wG2js25DUmd3NbsPsx9aoKYsdQSDAA1Mjd9YC0UHsGrQXfzbvLcV2OyHdVhHVJBc90MkTDWyD/uB/tCplLRvqX+JY5YLDSrSWuy829vf0Ruw2Ew+BbJ7VQi53+3dHL1JVdiduitcgOA0uYHkDZQXVKjj2rzvuR+q0s2Y99QNgNm0zHnZZLZndn5hXxU8TN1K8rv8ehtG3ACQGx4D6m6jYjpG8G085VkOj1PumqZ52nzOqlYfZNKkC4gRMS8SecBeproih1qX7Tm3dJ6n4o8FhhsPUxDs3wcSNTwXSB+Emez5Ng/IrKrtqiwdhpdzcRHoAvW9NET4qS5IWZTO2FWF8zQzKLTGotFl8wuzXt7TXEPBsZgD2lTMb0hJb3QP3zVS7bOXfJPGzf1Pso2ctDyPFktDdUwTiO03qjIktJLHAzdoElptpp4aK2dXZh6bSXh9V7QGvygHIe6PEXbOu7cua2vth5JzEdmDDYi4BAEboj3XzZu1utaA9oJZJbrv1mDpaY5Lr4fAUlaUt97dD6fDX4ac9yy2ljKb2uy/wCo1sEz3wNT4jhvA46wNi7QFFpzCRU1HLcRwImx/VRMKQ7Et6ywc4ggWgkx6AqNiMQTkkZZAtwuuqiblfVllgsWTi2F4Lm03BzjHwiHSfKFj0hA/jAaZKZH9tNwPnqt+Mqgtcxo1YSIG9kx9Vr6S1Qet0tTDbciGD2hSqLl+/4MOJSSSXRo4Ur4sn6nxWK4BuCIiAIiIAiIgCIiAIiIAiIgCItlCiXuDWiSTACAs+j+Hc4vjRok+dh7x7qe6uWm4I/XkV0+z+jhw9EUsji9xzVHZTruaOIEnzPJVu2tlkEAgiRJBadOKuUtLMzSjzZka6W13OADjJ3E6+B4+KnYLaLgZG5c+3AOBsZV5s7DHNBGoI89R8o80HTY6BtVteMxc125zSZ8x8Xz5q4weEy0ixz87RJOa9hLjG/Umx4FU2z8IQRwlW9euWBxB7rZ9Jjd+9EazIw42Eq1LIn6epyGP2i8Ew4gDgtOxsfGZ5JLjYSdB+pU/EdXXuGDNva05TzIBMHw9yotPZtFp/1Hji0tAI5d76LmyVtGc9ZYxySjZmuttRzrE5iVido16jRTbnI0AAlT37OpaseWujQnMDO4gNETx+SrvvLWGcwnhr6gb/NRXkj2LjL9MSSzo7WIl9RjP5XOM/7QR7rZT2TWs3MzKPE+ckCPVTcCyvVpB7GxJhpIa0HvTEkDhvWdXYOIfJqYimLB2kWM/gACthRqz/TH+CHEbbTa0I7tmtYDmGo727yvHzUZ+BpERAM8z8grX/h1WIl+IpRrAL9PST6rNn2f8K7QeeePRWxwdV62JxS/cUW2dhUWQ0ufMMLjIgCLCw1ifZUeCw4aamVxnLAm+pAN93ZJXV7R6DYh9+tpmDB7btNBqOHstNLoHWaDL6dxBDXAw3evoIUXpod//eUcq5kUWysH1lYPqPDGNJcYuTEn3Kr6ry43EO3jhwHpC6PaPRupSHYmo2LwO23f3fib4KHW6NVy1lQts8d5rmuGXcS5pLR5lSdNx06koVI1o3gzDBukOc3vlpZSE6ugucff1I5qBjnfwX/+20c4Lfo1SsZXawMYx2Ysa4Et7oLyS6HfEYgSLCSPCp2rWhjW8SXHylo+blVWqLK/nkZa3NNRXe/9lK7VfERcY3hERAEREAREQBERAEREAREQBdR0bwPVxVcO0YI5AGfdVWxdmdY7M7uN15nguqXp4dXs9xqEXN9dfVUe2sK52LpgkgOJYDNjuAnx+atdh7TDaTo7wAB/f73rpsKWMoMrCi2pm7xzkEObx1Eq+Ebq5z69XI8qRyeD2RVOXMDF5BE2EceMwrzCbEtncwA3IiRc8vVSHdJTYNpjLwDtPGW3U2niG1ADUbls5wAeSDlgDX+pQtqWZ3bU1YrY5psaYItmvw3Kt2tgS2gXTOYju3EC9+G70WnaeIk5y4uc3QuMkcNU2Ft9rmPzuDCHaEEtcCLxw0/87pIhK9ro5HF04KMxlUCznEcxmH+4EDyXaYnYeHrjNSLHHUim4Zv7Tp6Kur7OZSa2++O0ADe9omNyOFxxISVpL7nNHaJ/DTnjln5mPZanYp50IH5Wtb7gLrKexg8CWAsI7UC45jePJUm09hVKZIaA5o1INwJsSN068fBQ4SWthDg3sooscZiesoYWm9zhFCl2gSSCGOzHnJzT4eSq2Y17mZDOaBHgLnXcJmDfzsuo6O4OgaLKVcOdVDXVKRY4AikS6RcHMQ7MS2O67kYrtuYbCUnDKD2pzAz4EF09k30iDBPFdbDVbqz3Rz68Mr0Wj/J9oYyrTaM0wWgN4Ey7e3iG28CtmDxVRwLogDU9r9FX4vFCowhpsADG8HPII4iHG44qLgekVWl2IJFzOdzCN+g71/BbqictjLhlo3L7djpcXtOmGHth5yxDIAnxJnjOi4o7cql9nW5buJt5rHam16taQ8mJkTu8ySfdV2HpugBomeAPoq43jubVTi1qTxtCoTd7tRFyI9FE2p/qEHWG5+b9STxMEAnkrBmF+7tz1u/ALKdsxM6kbm213xAmVSkkm9zvPE7ys2JloodT2jZyco7fn582MqNOSAqraeIzPJGndb4D9bnzVriqnV05+J8hvIfE76eJXP1XXWKu8scptw0c0nMwREWE3hERAEREAREQBERAEREAREQHV7IxLBSa0Wt77/dWQcFw9KuW+CtcJtLOQxoLXGwvIJ81OyZBto6GlXy1BHxAg+UFdlsLEQytTvD6ZeRNpZDpEixy5guSwWBawB9Quc5snKAAL21kk25BdJsPpCwPH8MwQWk5ps4QbBt/BaIqy1OdWlmbaRCzgkBpMkwJI3+QVniNpZRAPdAA8AITEYDI5zhTt8Bzagi50tGipcViWAw6J4Ag/wCB6rxxseqefY24raTjw9B+ijMbIOmp3BfcPVoucG9qSQLD9VIxQa3u6a3UbFma2hEqYt7YyC40MaeEaL5UrPqO6yse2BqRqNxjj4ePFQMVXJOpIUYvI0JHgYUblmU6rZ23iGOLQ6Rc3Hd7uYb57QBHP06KhX6ymWACGtYWiNTmGZ3OQZ8Y4LzqjXcwh8mYMTeQbX5cvBXvRraZZ2TfrHQDMZIBqudO4djTmrYy6My1qWmZE7a2AfTeH08zX0hmYW75c5xItYyTbyUapX67JiuzkxZLS3K0hjqfZPeBvnznd2S0K6xO08tYNPdBc10/hJ1JNhE6qxwXR+lRwtSkRnDKrarSBoXhzHEOi/cgwpXyvQiuZLMro4rH7Aq06dR5Bpjslrm9kGXgFtvlwKpa20SBByu/MAfmu86cMqDCMbOZrnwIm0Bp7W6xbEfzLzyrQFPtP13DfK8daaaszRGjBp3ijOttE5QMlKXG0tOm8wCth2m/4Qxn5WD6zHko1DCveS7KSeQkNHBb3YfLqpxqVH1ZVOnSXREPEPJkuJJOpJknzK+YdrQDUqGGN9XHc1o3k+wuVjXeLk6BVdeuXGT5DgF7myanig56bGOPxhe4uNp0G4AaAfviVAWdR0lYLFOTk7s6UIqKsgiIoEwiIgCIiAIiIAiIgCIiAIiIAp+xqGZ5M90Ejx0UBbcNiCxwcF6jxnqXSSiRSDmQ7ryCHCO5DXgDxzN9CtLa/VsyUoBAl7t/hPotOB2gamGGZzhkaG9WdCQ6QRNhZ4FuB4LLBufnqAsB/hm2WxPVyPV0eq2LY5T0bXYhVXveQM2om86Tf2BK0U8KXBxJMi8ZTe8WlXFVpyM7DGntAF1oAjKbHQy70X3EPAaz+IwHKC4CO9NtbwWwfNVtF0Z9jTsbBxVpHKSc4zTaATGm/WZUvaFNwOU35753+8rZ9/Da4DHXbIDcptDYO4AxEgmeK+13FxJJkneh5dt3ZRPojNfRaXU7yrGsy6iV6JaC4bh9Yn3UbF1yHiaknwt6f5U7ZNE1HFjdTRqbwB2n0mm5tMAjzVO5yuNgYsMc8u06sDwJeD8gpQ1epXWbUNC7wGOJOSuQXMgNLQXS0bn2gxAuJtx1XofRt4GGEvY9uYxIdIAkEARPtvK80wtam+ZNzeRIIjeJ1XRbM6zqGNFRsdY+CGydG8+ekLRKmmro58arUsrW7PvTLpO1jxT6sgBzw285pDLZY01j1suYo9GH4l+ckggQBEhouYBJ7RM8f1WdfA4r7y5rWiq4NJJeMwLS91g4xE2GW3gt2y9u4fL1kPLoMMLgWgkWgxMe6rSjexom52vHfyNGNpPpDqxTc2ONyfSzfL1KoMbTcBL+w3i63oNSeQUrpPj3EsOZzXlpzta4gET2SWgxmN91xHny9TWd69c7Ox7Tptq7GKr5jazRoPqefy+cOs+y3FRK7rqmcuptpx6GtERZzSEREAREQBERAEREAREQBERAEREAX1pgyviID0TovtBtXD1GuyhjSHuzX72VotH8p9ealCu14qw+A4ES3N3pDoI9fIlcx0Gw73V6Yb/zH5CNxa4dueIi/i0HcrRrMlUjc63pofSR5rVB8pzqseff58R8xdSmWsu8kCDYAG5dxM3JWdOox7m9gyIEl24aaAKLWZuW/DNgKJZokX78VSA7FNoee9UuXREZW5icoIME79NFmakiAqZjt5MDiVKp4tjhDXifQ+/0Uip6GvGYkNsNfl/lQ2YiSQTZwIPmIlfcZTjcqp9W6WsSVmjBzTmy75g+Oil4B8irHBvoDH1CjYx3xRdwjlIsT6R7rPZFYtc6oIlotykx8l6lZnk5Zo3L3CYV/VnTrGyWACXXGVwB4wZj6rsei1Fz6NGWWh2c3Ha7I/KDIjTd4riKWMqPLXh2RrSM+UAb+XEfNekdE6cUQaZ7DqrySIloyshpHrbmVa2rOxkyvMr9yt2ls0Ct2qjwcoAEi0kkOgm8E7uS5bauI6t5Y0DK3sgw3PI1dniQZ8uSv9qYSt14q0QHtkh0gksLXvAzRcNIFjpaLb+c6T08lQh8NdrB1vvjWNbqtsuhHWzOWxshxkyTeTvneoL1Mxbvr6KG4KBqNTlBcbqbU0UFV1C+mERFUWhERAEREAREQBERAEREAREQBERAEREB232cPH3mhydV9epqqZtMAVJG4/Vcj0e2wcPWa+Jyun1BaRO6WkhdA7HNqGWnXcYB/wA+SvhtoY6q57vt7kuswayI4yo78W1ulz7fqVGLHcCtFWRw9QrLPsUq3c2VsUXan/HktXWyQOKjVKo/EPK/yUd+JG6fkvLdyxeR0BxWWGTLY3+Z+aq8TiADa/y9d6j/AHwvcN3LdovtNky3zb9R9fIq12exSouOrM21C9pB3dr019pVhsLCmq5zGi5aD6OHve3NQsM0h4m/LlvHor7o5RdRrvGsUyeRuwtdbkZ81C+quSknldjocDsTL2DlkwS03JLXBzSY7ozAXPNdVsDGZRXDG5WNdTczUh2YFrp55hNv/PM4XH1qrCGNLWse0nIYzkmMryT2hJAjS/gul6M1CMRXa4a0i8Dg5pB1jS3ijknsVKDjrIgUcVVpYsEjPTe+ox/HK8MdPgC5xvOi4zb1XOTnJc2TleSC4E31nwkb/Qr1HaFenUcwDsOc6m64i4JYRm4y5kA67l5Nt7B5ajgQKbibwIY48YGnlxNrledCSs5s5yoFqIW+q25nVay1QNREr6FQVY4htiq5VzLqWwREVZaEREAREQBERAEREAREQBERAEREAREQBbGViNCiJc8tcy+8nkhxJRFLMzzKj515Wyk+URSjJ3IySsWmzcGXS4R2SNeen1VhW2UAdeei+otX/g5zk+Jb50LKrstpo9Y0w5pgiO9JjyN1J2biGjJUcYDA5lQxP8OoC1ptrleQY1g8kRVTZdTV1Z9z0ClsY0KbRIaIidZcDnJ/uE+QWqltxjXUXU5k1HUXtItNTq23/FAm/LmvqL16MpgsyuyyxGCBpdrvBrtNJAzDWd7QvPOmTAauaMmcB1u01xNnEtJscwciKXRkE+dehx+JokQTEHQjS2tlpyoirZsjqjTXZZVDhdEUJ7F1M+IiKouCIiAIiIAiIgCIi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6876" name="AutoShape 12" descr="data:image/jpeg;base64,/9j/4AAQSkZJRgABAQAAAQABAAD/2wCEAAkGBhMSERUUEhQVFRQWFhgZFhgWFhcYGhgYFxgXFRYYHRgYHCgeFxwjGRcWHy8gIycpLCwsGB4xNTAqNSYrLCkBCQoKDgwOGg8PGjAlHyQuLCwsLCwsLywyLCkwLywqLCwsLCwsLCwsLCwsNCwpLCwsLCwsLCwsLCwsLCksLCwsKf/AABEIALcBEwMBIgACEQEDEQH/xAAcAAEAAgMBAQEAAAAAAAAAAAAABAUCAwYHAQj/xABCEAABAwIDBAgDBgUCBQUAAAABAAIRAyEEEjEFQVFhBhMiMnGBkaFCscEHFFJy0fAjYoKS4TOiF0OywvFTg5Oj0//EABsBAQADAQEBAQAAAAAAAAAAAAACAwQFAQYH/8QAMhEAAgECBAQFAwQBBQAAAAAAAAECAxEEEiExEyJBUQVhcdHwgZGxMlKhweEGFBUkQv/aAAwDAQACEQMRAD8A8NREQBERAEREAREQBERAERfWtJMC5QHxfQJ0XX9FPsyxWNh8dXR31H2b4De4/lB0gkL0/Y32cbOwjQav8d41L5a0mIMU2ntDWz3OCnGDlsRTcpZYK77I8PwWwq9UxTpuceDWlzv7Wgu9l0mC+yfaFQA9RUAP4g1keVVzT7L2U9KqdNuTD02gCwAAa0f0s/VRX9Ja5/5cj8h/7jKs4SW7N0fDcXJXaUfVnnDPsTxcXNNv5qzR/wBIcvv/AATxX/qYb/53f/iu3xnSKsHAOBLSRoA0idDYacf8KRR2+ZIDjzM2P9OgHvxJU40lLYt/4jEW/Wvs/c8+f9ieLAs6ify1h/3Naq7E/ZJtBptRc4cWupO+VSfZeu06wqVKQkNEmSCGy0XOUjU7o5g+PTUMJScJFM+Odw+qzValOlLJLfyMOKw1Wha0k7+Vv7Py7jui2Joz1tJ7APxsez3e0A+qrn4ZwuQY46j1C/Wlag0A5XPB4SHi5jQ391TbT6E0a0mrQw9QkRmaOrqR+dkEf3JGVOWzMPGqR3j9j8vovY+kP2SUST1Tn0X7mVhLTbQVGjMPE515rtzotXwr8tRhGsaEOje1ws/yuN4Ck4NallPEQm7LfsymRfSF8UC8IiIAiIgCIiAIiIAiIgCIiAIiIAiIgCIiAIiyYwkgC5OiA2YbCuqOytF/kvYuhP2Y0qDW1cazM93coEXP81QTYG3YsI72uUZfZf0JZRptxlePxUg4W5VSN5/AP6ryCOm230hbTDurGes8b75GnSd08hp87oU9MzL8LhpYmdkuXv3+vZdX9ESMdt1xJFPK2mwQXGIG6AIsOAAXP/fmmSahJm0tgAeUyfRRa+IloYTMani7eT5+0KPSpaZiA0/FNh48FpnLhK6PraGFpUIWirIkVNqOnvGPFYOqAiznA8DceuqqNoPL35KUu5ge/gsupdJDgTwyuYfrPsqeNKauka1l6G7HZ+tYxhBJuHaAC5cSTuaASTwUzEYiBlb3RbcC4/iMbz7KBhszC+cwBbAn+Ygn/pWykWk3uFKN3Hfc9ir6voWvR2k91ZobxBPARv5QJuvRK+KDRMwB5ADgub6NYNtOmXAySYHhAPz+QVriHBzSHAOB1n92XzniGKbqZOx8r4nV4ta37RRxwfWblAJuSRYwOY1EwL8VZGoBr81S4NraQIZfNBl0ExeBPIgr7iMZIusSrZFZ6s5OW92XAxDXNgwWnzH9rlR7Y2AHU3ZWNrUzd1FwzAxvbN5Gsajcdy1YOtVyDK0ugkd06Axqt1HbUHK8Fh4Hj9Fsw+PnTeuxnq4eM0eS9KegTS01cHmIHepGXPbGpadajeR7Q/m3efPpkGD++a/Ru0dndaetohzamswQypzmIa7noeWq8z6Z9G21Gvr025Xtk1mRER3qgG7+ZvnxXei4Vo54b9UZaVeVKWSpt0fueeIsnsIMFYqo6QREQBERAEREAREQBERAEREAREQBERAF1n2d9Ghi8SA8HqmjNUIkdkQC0HcXEtYLg9pxGi5QBezdB8AMLgA42fWGcm3d7lITwgvqf18lOEbsi05yjTjvJ2+eh1tYivLnEtpN7NMNgaWkbhpHtuXPOxNMVJYxrWg6kZnGN5cZJWO2duFlOmxvdLBBG/cfcFU9LF5myAYuPFa5yyaH2+FoKMcvTZLsvclAHzVZtTGEODW3Oh3yTaI3q0a+WECJ91CwtMAgtaA4/FcnhaScp8IWJ1HJ72SNTbbJVRgYAwRYAPI+J3xeQNh4TvWBxFwIAEWt7rHF1hTJFnPHoPFUtbHFz7un5L18z7LoS0SRc1qwIyyDwNrcRxj98UBDdS31P6KnpYjkt5r5nQAVPPDLrv6k1Za3PQujD81N0OENAMc5jhwJVhiKsjsmSuO6J7Uy9YwxECPGQIXzae2SxxDSZ3A6Xv4r5rHLPXdl0R8j4laOIf0OnFaRcw4SNPAj6+qi1MQ4HK645RfwK5wbbqDKKtxGrbEHx+hCxxG1XagyIkH23b1m4LOWpo6urtogQSGtAsAdFGdihXbD+03cdCPA8D+9yrtkbHfWipX0b3W8Z48RyVrjtnuGnlx9N/klmmHZotsPtbshrZECAOQ4Ko6T4cOZ96p9l9PL1mgztJDQfzAkeIngF8fjWNAgds6+KoOle3Q2MMwnWXnWSIOXy+Y5LreFOtOuoxenX0MeIpRqK1jz3pfsZtNwqUxFN8kAfARdzPDe3lI+Fc0vSK1AVWPpO+Lung8d13rryJXnmJpFriCIIJkcCLEeRsu7iaWSVyGEqNp05br8GpERZTaEREAREQBERAEREAREQBERAEREBN2Ls91evTpN1e9rQdYzENBjgCQV7tjaDHOyGW02xpaGUxoP6Wx5rzb7JNm58cx50pipUPgxhaP/ALHs9F6DtKvdwmJa5v8AcCFfTdkUwl/2YO9rNa/UrNpY3rKuVzQGN0bAgNaDYDSICpqlWDMQNwGgG4BY7RruY8FwIMCQeMQR7ehUKtjSBEyIkeChXnqz9Di8q5exaYVzXuMaH571DxVF9JxhxBGnOdFLwT2U4BNwPc3KjbZ2gXGNbSPL/BVMUlOzIt62ZUPxbpufFYdbcHmpGHwnWuAGp5Suu2X0SoUWdbiTm4D4fQXd6x4qupPLqzn43G0sJHiVpWXRdX6I4/M6eClM2g1jTIJJgaxbfou7o7TwrT2aVMflpNn/AKUxPSF7iAym4CfbwFlTxlufPT/1VRtyUpP1aXucjsTZtesahpsIZks54LWmXNgAkXKv9gbDd1r3Yt1BpAAZNQG97wbWtYrbtfE1DTIaXNOp73zJXE169UO/1B6rPWips49XxWeMqZ3FR6W1f86Hd7V6PANkTUb8TmuBAnfDZPmpGD6KUW0Q4uILrgFwjxXMbCxBdFSoZDGnLctk8bXNpCsvv78XTdTkl4h7O1Byiz2l2+JBk7p4LNOi4xumQpYxSnw2reZe4XHdTmBa0sDSSZBFuUyFKw2PY8ZmQ4b2zI8p/fiuXwWGeGuHWU3mC0tz5pBERLgAT/UsuidRnWupBozibO7JB0LTPemdNVSou5tb0LjFsY6oHEObl7XItFzdcLtTZdXri85S0nvSLSZvO/mrnamOexzqQcB2rgcuZ+Ee/gBNFWxnXHLRkxvNjMRJOkG8frr9X4ThnSi5z3dvsvcnktG73Zurvl9VszkdLY0iY18FyfSzDfxBUGlQT/UIa/17LvFxXVUh1VVrSQS4QeZN1S9IqWai7+R4Pk7sn3LfRdTFQz07/PljnS5K0Zrrp9/8nIoiLhnSCIiAIiIAiIgCIiAIiIAiIgCIiA9a+zKmKOEfW+Ko7qxya0NefAlz/wDa1S9oYuVynQrpEynQdRqBxYX5xlIzAlrWWmxHYuPBdXgMbhnmGMa88HudP9uh8gVplHlVjmxk1UlmXUptt44ubSECGtLRbnJBO/j5qLRrNDYLATuBmB6Lpca3DOkOosEj4XvbHAgQWyPBc9iti1Ben/EbxbdwHNov56KiSle6PtfDvEYVKapvRrT19P7NBxOZ1wG2js25DUmd3NbsPsx9aoKYsdQSDAA1Mjd9YC0UHsGrQXfzbvLcV2OyHdVhHVJBc90MkTDWyD/uB/tCplLRvqX+JY5YLDSrSWuy829vf0Ruw2Ew+BbJ7VQi53+3dHL1JVdiduitcgOA0uYHkDZQXVKjj2rzvuR+q0s2Y99QNgNm0zHnZZLZndn5hXxU8TN1K8rv8ehtG3ACQGx4D6m6jYjpG8G085VkOj1PumqZ52nzOqlYfZNKkC4gRMS8SecBeproih1qX7Tm3dJ6n4o8FhhsPUxDs3wcSNTwXSB+Emez5Ng/IrKrtqiwdhpdzcRHoAvW9NET4qS5IWZTO2FWF8zQzKLTGotFl8wuzXt7TXEPBsZgD2lTMb0hJb3QP3zVS7bOXfJPGzf1Pso2ctDyPFktDdUwTiO03qjIktJLHAzdoElptpp4aK2dXZh6bSXh9V7QGvygHIe6PEXbOu7cua2vth5JzEdmDDYi4BAEboj3XzZu1utaA9oJZJbrv1mDpaY5Lr4fAUlaUt97dD6fDX4ac9yy2ljKb2uy/wCo1sEz3wNT4jhvA46wNi7QFFpzCRU1HLcRwImx/VRMKQ7Et6ywc4ggWgkx6AqNiMQTkkZZAtwuuqiblfVllgsWTi2F4Lm03BzjHwiHSfKFj0hA/jAaZKZH9tNwPnqt+Mqgtcxo1YSIG9kx9Vr6S1Qet0tTDbciGD2hSqLl+/4MOJSSSXRo4Ur4sn6nxWK4BuCIiAIiIAiIgCIiAIiIAiIgCItlCiXuDWiSTACAs+j+Hc4vjRok+dh7x7qe6uWm4I/XkV0+z+jhw9EUsji9xzVHZTruaOIEnzPJVu2tlkEAgiRJBadOKuUtLMzSjzZka6W13OADjJ3E6+B4+KnYLaLgZG5c+3AOBsZV5s7DHNBGoI89R8o80HTY6BtVteMxc125zSZ8x8Xz5q4weEy0ixz87RJOa9hLjG/Umx4FU2z8IQRwlW9euWBxB7rZ9Jjd+9EazIw42Eq1LIn6epyGP2i8Ew4gDgtOxsfGZ5JLjYSdB+pU/EdXXuGDNva05TzIBMHw9yotPZtFp/1Hji0tAI5d76LmyVtGc9ZYxySjZmuttRzrE5iVido16jRTbnI0AAlT37OpaseWujQnMDO4gNETx+SrvvLWGcwnhr6gb/NRXkj2LjL9MSSzo7WIl9RjP5XOM/7QR7rZT2TWs3MzKPE+ckCPVTcCyvVpB7GxJhpIa0HvTEkDhvWdXYOIfJqYimLB2kWM/gACthRqz/TH+CHEbbTa0I7tmtYDmGo727yvHzUZ+BpERAM8z8grX/h1WIl+IpRrAL9PST6rNn2f8K7QeeePRWxwdV62JxS/cUW2dhUWQ0ufMMLjIgCLCw1ifZUeCw4aamVxnLAm+pAN93ZJXV7R6DYh9+tpmDB7btNBqOHstNLoHWaDL6dxBDXAw3evoIUXpod//eUcq5kUWysH1lYPqPDGNJcYuTEn3Kr6ry43EO3jhwHpC6PaPRupSHYmo2LwO23f3fib4KHW6NVy1lQts8d5rmuGXcS5pLR5lSdNx06koVI1o3gzDBukOc3vlpZSE6ugucff1I5qBjnfwX/+20c4Lfo1SsZXawMYx2Ysa4Et7oLyS6HfEYgSLCSPCp2rWhjW8SXHylo+blVWqLK/nkZa3NNRXe/9lK7VfERcY3hERAEREAREQBERAEREAREQBdR0bwPVxVcO0YI5AGfdVWxdmdY7M7uN15nguqXp4dXs9xqEXN9dfVUe2sK52LpgkgOJYDNjuAnx+atdh7TDaTo7wAB/f73rpsKWMoMrCi2pm7xzkEObx1Eq+Ebq5z69XI8qRyeD2RVOXMDF5BE2EceMwrzCbEtncwA3IiRc8vVSHdJTYNpjLwDtPGW3U2niG1ADUbls5wAeSDlgDX+pQtqWZ3bU1YrY5psaYItmvw3Kt2tgS2gXTOYju3EC9+G70WnaeIk5y4uc3QuMkcNU2Ft9rmPzuDCHaEEtcCLxw0/87pIhK9ro5HF04KMxlUCznEcxmH+4EDyXaYnYeHrjNSLHHUim4Zv7Tp6Kur7OZSa2++O0ADe9omNyOFxxISVpL7nNHaJ/DTnjln5mPZanYp50IH5Wtb7gLrKexg8CWAsI7UC45jePJUm09hVKZIaA5o1INwJsSN068fBQ4SWthDg3sooscZiesoYWm9zhFCl2gSSCGOzHnJzT4eSq2Y17mZDOaBHgLnXcJmDfzsuo6O4OgaLKVcOdVDXVKRY4AikS6RcHMQ7MS2O67kYrtuYbCUnDKD2pzAz4EF09k30iDBPFdbDVbqz3Rz68Mr0Wj/J9oYyrTaM0wWgN4Ey7e3iG28CtmDxVRwLogDU9r9FX4vFCowhpsADG8HPII4iHG44qLgekVWl2IJFzOdzCN+g71/BbqictjLhlo3L7djpcXtOmGHth5yxDIAnxJnjOi4o7cql9nW5buJt5rHam16taQ8mJkTu8ySfdV2HpugBomeAPoq43jubVTi1qTxtCoTd7tRFyI9FE2p/qEHWG5+b9STxMEAnkrBmF+7tz1u/ALKdsxM6kbm213xAmVSkkm9zvPE7ys2JloodT2jZyco7fn582MqNOSAqraeIzPJGndb4D9bnzVriqnV05+J8hvIfE76eJXP1XXWKu8scptw0c0nMwREWE3hERAEREAREQBERAEREAREQHV7IxLBSa0Wt77/dWQcFw9KuW+CtcJtLOQxoLXGwvIJ81OyZBto6GlXy1BHxAg+UFdlsLEQytTvD6ZeRNpZDpEixy5guSwWBawB9Quc5snKAAL21kk25BdJsPpCwPH8MwQWk5ps4QbBt/BaIqy1OdWlmbaRCzgkBpMkwJI3+QVniNpZRAPdAA8AITEYDI5zhTt8Bzagi50tGipcViWAw6J4Ag/wCB6rxxseqefY24raTjw9B+ijMbIOmp3BfcPVoucG9qSQLD9VIxQa3u6a3UbFma2hEqYt7YyC40MaeEaL5UrPqO6yse2BqRqNxjj4ePFQMVXJOpIUYvI0JHgYUblmU6rZ23iGOLQ6Rc3Hd7uYb57QBHP06KhX6ymWACGtYWiNTmGZ3OQZ8Y4LzqjXcwh8mYMTeQbX5cvBXvRraZZ2TfrHQDMZIBqudO4djTmrYy6My1qWmZE7a2AfTeH08zX0hmYW75c5xItYyTbyUapX67JiuzkxZLS3K0hjqfZPeBvnznd2S0K6xO08tYNPdBc10/hJ1JNhE6qxwXR+lRwtSkRnDKrarSBoXhzHEOi/cgwpXyvQiuZLMro4rH7Aq06dR5Bpjslrm9kGXgFtvlwKpa20SBByu/MAfmu86cMqDCMbOZrnwIm0Bp7W6xbEfzLzyrQFPtP13DfK8daaaszRGjBp3ijOttE5QMlKXG0tOm8wCth2m/4Qxn5WD6zHko1DCveS7KSeQkNHBb3YfLqpxqVH1ZVOnSXREPEPJkuJJOpJknzK+YdrQDUqGGN9XHc1o3k+wuVjXeLk6BVdeuXGT5DgF7myanig56bGOPxhe4uNp0G4AaAfviVAWdR0lYLFOTk7s6UIqKsgiIoEwiIgCIiAIiIAiIgCIiAIiIAp+xqGZ5M90Ejx0UBbcNiCxwcF6jxnqXSSiRSDmQ7ryCHCO5DXgDxzN9CtLa/VsyUoBAl7t/hPotOB2gamGGZzhkaG9WdCQ6QRNhZ4FuB4LLBufnqAsB/hm2WxPVyPV0eq2LY5T0bXYhVXveQM2om86Tf2BK0U8KXBxJMi8ZTe8WlXFVpyM7DGntAF1oAjKbHQy70X3EPAaz+IwHKC4CO9NtbwWwfNVtF0Z9jTsbBxVpHKSc4zTaATGm/WZUvaFNwOU35753+8rZ9/Da4DHXbIDcptDYO4AxEgmeK+13FxJJkneh5dt3ZRPojNfRaXU7yrGsy6iV6JaC4bh9Yn3UbF1yHiaknwt6f5U7ZNE1HFjdTRqbwB2n0mm5tMAjzVO5yuNgYsMc8u06sDwJeD8gpQ1epXWbUNC7wGOJOSuQXMgNLQXS0bn2gxAuJtx1XofRt4GGEvY9uYxIdIAkEARPtvK80wtam+ZNzeRIIjeJ1XRbM6zqGNFRsdY+CGydG8+ekLRKmmro58arUsrW7PvTLpO1jxT6sgBzw285pDLZY01j1suYo9GH4l+ckggQBEhouYBJ7RM8f1WdfA4r7y5rWiq4NJJeMwLS91g4xE2GW3gt2y9u4fL1kPLoMMLgWgkWgxMe6rSjexom52vHfyNGNpPpDqxTc2ONyfSzfL1KoMbTcBL+w3i63oNSeQUrpPj3EsOZzXlpzta4gET2SWgxmN91xHny9TWd69c7Ox7Tptq7GKr5jazRoPqefy+cOs+y3FRK7rqmcuptpx6GtERZzSEREAREQBERAEREAREQBERAEREAX1pgyviID0TovtBtXD1GuyhjSHuzX72VotH8p9ealCu14qw+A4ES3N3pDoI9fIlcx0Gw73V6Yb/zH5CNxa4dueIi/i0HcrRrMlUjc63pofSR5rVB8pzqseff58R8xdSmWsu8kCDYAG5dxM3JWdOox7m9gyIEl24aaAKLWZuW/DNgKJZokX78VSA7FNoee9UuXREZW5icoIME79NFmakiAqZjt5MDiVKp4tjhDXifQ+/0Uip6GvGYkNsNfl/lQ2YiSQTZwIPmIlfcZTjcqp9W6WsSVmjBzTmy75g+Oil4B8irHBvoDH1CjYx3xRdwjlIsT6R7rPZFYtc6oIlotykx8l6lZnk5Zo3L3CYV/VnTrGyWACXXGVwB4wZj6rsei1Fz6NGWWh2c3Ha7I/KDIjTd4riKWMqPLXh2RrSM+UAb+XEfNekdE6cUQaZ7DqrySIloyshpHrbmVa2rOxkyvMr9yt2ls0Ct2qjwcoAEi0kkOgm8E7uS5bauI6t5Y0DK3sgw3PI1dniQZ8uSv9qYSt14q0QHtkh0gksLXvAzRcNIFjpaLb+c6T08lQh8NdrB1vvjWNbqtsuhHWzOWxshxkyTeTvneoL1Mxbvr6KG4KBqNTlBcbqbU0UFV1C+mERFUWhERAEREAREQBERAEREAREQBERAEREB232cPH3mhydV9epqqZtMAVJG4/Vcj0e2wcPWa+Jyun1BaRO6WkhdA7HNqGWnXcYB/wA+SvhtoY6q57vt7kuswayI4yo78W1ulz7fqVGLHcCtFWRw9QrLPsUq3c2VsUXan/HktXWyQOKjVKo/EPK/yUd+JG6fkvLdyxeR0BxWWGTLY3+Z+aq8TiADa/y9d6j/AHwvcN3LdovtNky3zb9R9fIq12exSouOrM21C9pB3dr019pVhsLCmq5zGi5aD6OHve3NQsM0h4m/LlvHor7o5RdRrvGsUyeRuwtdbkZ81C+quSknldjocDsTL2DlkwS03JLXBzSY7ozAXPNdVsDGZRXDG5WNdTczUh2YFrp55hNv/PM4XH1qrCGNLWse0nIYzkmMryT2hJAjS/gul6M1CMRXa4a0i8Dg5pB1jS3ijknsVKDjrIgUcVVpYsEjPTe+ox/HK8MdPgC5xvOi4zb1XOTnJc2TleSC4E31nwkb/Qr1HaFenUcwDsOc6m64i4JYRm4y5kA67l5Nt7B5ajgQKbibwIY48YGnlxNrledCSs5s5yoFqIW+q25nVay1QNREr6FQVY4htiq5VzLqWwREVZaEREAREQBERAEREAREQBERAEREAREQBbGViNCiJc8tcy+8nkhxJRFLMzzKj515Wyk+URSjJ3IySsWmzcGXS4R2SNeen1VhW2UAdeei+otX/g5zk+Jb50LKrstpo9Y0w5pgiO9JjyN1J2biGjJUcYDA5lQxP8OoC1ptrleQY1g8kRVTZdTV1Z9z0ClsY0KbRIaIidZcDnJ/uE+QWqltxjXUXU5k1HUXtItNTq23/FAm/LmvqL16MpgsyuyyxGCBpdrvBrtNJAzDWd7QvPOmTAauaMmcB1u01xNnEtJscwciKXRkE+dehx+JokQTEHQjS2tlpyoirZsjqjTXZZVDhdEUJ7F1M+IiKouCIiAIiIAiIgCIi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6878" name="AutoShape 14" descr="data:image/jpeg;base64,/9j/4AAQSkZJRgABAQAAAQABAAD/2wCEAAkGBw8PEBINDw8NDQ0NDQ8NDQ0NDQ8NDA0NFBEWFhQRFRQYHCggGBolGxQUIT0hJyorLi4uGB8zRDMuNygtLi0BCgoKDg0OGhAPGCwkICQsLCwsLCwsLSwsLCwsLCwrLCwsLCw3LCssKywsLCwsLCwsLCwsNywsLCwsLCssKyw3LP/AABEIAOEA4QMBIgACEQEDEQH/xAAcAAACAgMBAQAAAAAAAAAAAAAABAEDBQYHAgj/xAA5EAACAgECBAQDBQcDBQAAAAAAAQIDEQQhBQYSMRNBYXEiUYEyQlKRoQcUFSNisdEWksEzVHLC8P/EABkBAAMBAQEAAAAAAAAAAAAAAAACAwEEBf/EACIRAQEAAwABBAMBAQAAAAAAAAABAgMRIQQSMTITQVEiQv/aAAwDAQACEQMRAD8A5mQSB7z3gQSAAEEgABAEpAEEnuNZbGowdUKJ6VYzGosVRnWdJqonwh3wifCDrOkfCI8If8Ijwg6OkHWeXBj7qPEqg63pLADMqiqVZvW9VAS4kGhJBIAAAAAQSAAEEgAAEEkAEkEkAASgRbCBgeYwLoVlldYxCsy0tqqNZbGouhWXQqFtLaXjUWKoZjUWKoXrOlFUevCHFUT4QdZ0l4R5dQ/4RDqDo6x7qPDqMhKo8SqDresbKsqlWZKVRTOobrZWNnWUTrMlOsonWNKaUjggvsrKWjTAgkDQgkgkAgkgkAAAgAkEgLa4AE1wGa6wrgNVwEtLaiFYxXWeq6xmFYlpLVcKy+NZZCsvjWL0nVMayxVF6glu2kvm9kY7Wcw6Ol9MrlKS+7WnY/zW36iXOT5pMs5PmnFUevCNR4nzpLqX7souH3lbU8+m/V7+SPP+rK7Y/wA2DjNd44d1M03v8LaSwt989iV34p/nxbfGCfZp+zyDqOd28wSdnV4WnwnhSrrdNmM91JPMX+nuZanmhYWbtRFKWGnGl29P4suDUsdsbPz38sm+FnqJW1uorlWY7TcYUGnKxaii5vovUfDnGSin0Sj2e2e2N00ZTT6um19Nc1KWOrGGn0/NZ79yuOyVXHZKXlWUzrMlOspnWU6pKxk6xeysyc4C9lY0p5WLsrFrIGTsrFrIDymlY5oC+yBQxjggCTQjAASABBIJAHuuI1VArqiOVQFtLa91QGqoHmqA3VAS0lqa4DNdYVwLbrYVQlbZJQhBZlJ//dydqdvA5whhSlGLabXU+nKXfdmJv5o0qbhG2EJp4c7ITnXH1XRnq8tsr3NN5h4x+9WZipxqj9mMpyln+ppvCfsYhnHnvvfDjz9Re+Gb4zzDbcnUp/y8tSnHMXfvtJ53isfdWxhCAOe235c9tvykCAMYkCAALdPdKuUZx+1CUZLO6yntleZsfCNdGWrj4EFGVsGqoxlGvw5yWZ1tyi045Usbea3Rq5bp7pVyjZB4nCSnF/KSeUbLxsvHWOEap31dU0lZCc6rVH7PXCTTa9HjIxOsjl/S1R00J1NyVy8ec5Y6p2T3k39dseg3ZWehhbzy9DC3nljLKxayBk7KxWyBSVSVjbIClkDJ2QFbYDyqSsZbAUsiZK2IpbEeU8pQCZI8jGSBBJoQWVRPAxVEwVfVEcqiU1RHKYiWp1dVEbqgV1RG6ok7U7RbZGqErJ4UYRcnl4+hzHi3GLtTJuyb6G8xqTarivLbzfqbfz1rIqjwFJOxyhKcU25Rgt1nCwt/ng0DJw78+3jh9Rn28QAEpZOdzpjFvsMQ0bZkOHaLPkZ2jh3odOvRcnRr0XJqctE18xecGu5ut3DtuxheIaHGdgz9PcW56LiwRB6nHDweTmcwAAAN6/Z5zAoNaG1pQm29PJ/dm8twb+T8vX3N/sgcHjJp5TaaeU1s0zsXJ/G1rdPmTX7xTiFy83+Gf1S/NM6dOf6rp05/807ZAUtgZO2ApbA6ZXVKxlsBS2JkrYidsSkPKxtsRO2JkrYiVsSkUjHWxKRu6Iq0PFIgkANCYIbpQtUh2lC1lM1RHaoi1KHaUTqdM1RHKYi9KPeu1UaKZ3SWVXBvH4n2Ufq2kTyvIllfDROZddF000xk3bOKu1KWFHrlv8WFlvd93tsa0M8QhONs1ZhWdbdiWMKTeWv1Fjzcr29eble3oLtKsyRSWUSxJP1MnyyfLdeD6fODceHcIc1nZL5s1Tl25PB1PhladMGu3Th+/me3p5MOva08mHWt67grUXJYkl323Rp/F9NjJ1uytJNy+yk2/Y5XzBclkNvLjRt5cWh6+OJCxfrLOqTZQeJl8vFy+QAAYwGx8g6uyvXVRhnpubqsj5OGG8/TGTXB7gnEpaS+vUwSlKqTfTLtJNOMl6bN7my8rZeV3G2AnbE88G45Rrq+umXxJLxKpbWVv1XmvUvtid2N78O/G98xjrYiVsTI3ISuRWKRj7YiVsTI2oStRSKRjrkJ2IfuQlaikViokAGaspQ9ShKoepFpacpQ9UhKkeqJ1Om6UHFNM7KXCO8lOqxR/F4dkZuP1UWeqRtVqS6XnD+WzXqiWXmJZ+Y5jzpVGOrlKL/60IXSWMdEprPT+WH9TAmy886Odd8ZTy+uuMOt4xPw0o9W3p07GtHnZ/avOz+1AAeoLLXuKVsvL8Xtuzr3JMJyjPLbilHbyy8/8I5dy/V2O08laTGm6vx2N/RJL/J62q+3V16uu+3V0hzjCcaE4tpdfTNLzTW36o47x/q33Z33mXR9eltXnGPWveLT/tk4dx6ruZnfdrGd92tpDILLo4kys8qvKAAAAAAAF+j1dlM1bVOVdkd4yi8Nf5XodA5e54V0o0aqMYWSxGN0dq5y7Ykvuv17exzke4Vwm/VT6KYSlulKeMQgvnKXZD4ZZS+D4ZZS+HYLkI3IbrqcK4QcnNwhGDk+8mopNi1x6EehiQtQlch64SuKxWELkJXIfuEbikUhcAJGMtqHqRCoepFpafpHahClj1TJ1OnqR6kQpY7SyVTrUP2lODhW9uuFrhnz6fDUn/eJoJu37R6pxnCWIuq19UZY+KNkYqMln1Tj/tNKODb9q8/b9qgu0kcyX5lIzoPtiY/JMflvPAKux3vl7R9GlpjjfwlJ+8vif9zhHBrVBJv5G21c76qMVGN8lGKUYrphsl2XY9bLXc9ckserddywkljrFulUouD7Si4v2awfPvMOncXKL7xbi/dPBtn+utX/ANxL/bX/AINV4zqFZmecuTy/dvczDXcMb29ZjruGNlvXPtfDExUd4p9r6iR5efzXmZ/IAAFKAAACTrXI11MtDXGrHVDqV0fvK1vLb9zkp1H9n+hjVpXapwnPUS65dDTVaSwoP1759yun7K6fsz9wjcOXMSuZ3R3QnaI3DtrEbmUisJ3CNo7axG4pFIpAgBzLKmO0sQgxyli1lZCljtTMfSx2qROp1kKWO1SMdUx2qROpV713Da9T4asSlGuxz6ZRUlJOEotYf/ln3SOP6/SypslVJP4JSim1jqipNdS+a2O01SNd564D49Kvqj/N00XmMVvOnu0vVd/zOXdh3zHNuw7Oxy8v0lijLLKcEHNLxyzwza4x6k/xj1MGBT82Sn5smc/jHqR/GPUwgB+bL+j82RnW2qbyhYAJ29vU7e3oAAMYAAACTpP7OtM4aadrkmrrXiKeenp+Hf5N/wBsHNjM8scYs018Um3VbOMLa8/C02l1Y+aH12TLtPrymOXa6lbISuYzdIStkejHowtaxK5jNrE7mUikKXMStY3axKxlIpHgkgkYwQzUxYsqkZRWRqkO0yMbVIcqkJYnYyVUhyqRjapDdUydidjJ1SL7HmElnGYPdd1sI1TGq5k7E7GnajhWhVPELv5ak8vT1TajdRJJNpRzlNybWPkjRr9POHS5xcPEgrIdSx1VttKS9Nmdp1Ojrsam66pzi8rxI9/kspZW5rOv5Msuis201+HDoSxZP4ILEG5+kUlhJLz7tnJnrv6cmeq/pzcD1Ykm0n1JNpSWyaz3PJBAAAAAAAAAASAQBsnL3KF+sirXJUUPKVkk5Snh4fTHz/Q27Tcj6GtfGrL3852OC/KOCmOvLJTHXlk5cbLyhwKV1kdRZFxoqkpJvbxJp5SXp6m8rgejhjp01Ka7NwUn+pfZLGy2S2SXZItho89q2Gjz2q7ZCdsi22YpbI7JHZIptkJWyL7ZCdsikUkL2yFZMttkUjxSJAgk0AIsCABuqQ5VMxlchuqYtLYydUxuuZjKpjdcydhLGSrmNVzMZXMZrmJYnYyldhhOeOLOjSuEX8epbpXzUGn1v8tvqZCuw5/z3r/F1KrTzGiChj+t7y/9V9CG68xQ3XmLW2QSQcLhAAAAAAAAeq4ttJd20l7s8j/AquvU0R75vrbXopJv9EbBHZNNWqq4VRwo1wjBJdtlg82WHidovZYejI9KR6smK2TCywWsmPIeR5smK2zPVkxWyY8h5FdsxS2RZbMUtmUkUkVzZBADGSBBIAEEgACLq5lIJmBkK5jdczF1zGq7BbCWMnXYMQsMZCwZhYJYWw3qtaqa5Wy7Qi5Y+b8l+ZzDUWucpTlvKcpTk/VvLM/zVxPra08X8MH1WNdnLyX0NdZ53qM+5cn6ed6jPuXJ+kAAEHOAAAAAAAJNp5F4f1WvUyXw0pxhnzsa/wCF/dGt6WiVs41x3lOSivqdM0NEaKo0w+zBYz5yfnJ/Uvow916vo1+69/jISsKJ2FUrCmdh38d8j3OwXssPM7Bedg0hpE2WCtkwsmK2THkPILJi7ZMnkgY8QBIGhAASABBJABJBJABKZfXYUAjAfhYJ8U4v4acIPNjW78oL/InxDWuEcR2lLz+S+ZhGzi9Rv9v+cXD6nf7f84iUm933e79zyAHnvPAAAAAAAAAAAZrlScI6hObw+iSrz2c3jb8sm6StOZxeN1s1ujb+D8U8aGJP+bBfF/UvxHZ6bOfWuz02c+tZmVpTOwolaVSsO2R3SLZ2FE7CudhROweQ0j1ZYUyeSGyDTAkANCCSCQCCSCQAACACQAgAkgko1lnTCT88YX12FyvJazLL2y1h9Xb1ycvXC9igkMniW9va8O3t7UATkMmMQBOQyAQBOQyAQBOQyABbpr5VyU4vDX6r5FWQNl58Nl55ja6dWrIqa7Py80/NESsMPweTzJZ2wnj1Mkevpz9+Eyr2NOfvwmVepTIIAsqkAIAJAAAACAAJAgkAAAAAAAAAo1n2fqiAJ7fpU9v0pRkAB57zwAAAAAAAAAAAAAABIAAXaP7T9hwkDt0fR3en+gAALrAAAAAAAAAAAAAAA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6880" name="AutoShape 16" descr="data:image/jpeg;base64,/9j/4AAQSkZJRgABAQAAAQABAAD/2wCEAAkGBw8PEBINDw8NDQ0NDQ8NDQ0NDQ8NDA0NFBEWFhQRFRQYHCggGBolGxQUIT0hJyorLi4uGB8zRDMuNygtLi0BCgoKDg0OGhAPGCwkICQsLCwsLCwsLSwsLCwsLCwrLCwsLCw3LCssKywsLCwsLCwsLCwsNywsLCwsLCssKyw3LP/AABEIAOEA4QMBIgACEQEDEQH/xAAcAAACAgMBAQAAAAAAAAAAAAAABAEDBQYHAgj/xAA5EAACAgECBAQDBQcDBQAAAAAAAQIDEQQhBQYSMRNBYXEiUYEyQlKRoQcUFSNisdEWksEzVHLC8P/EABkBAAMBAQEAAAAAAAAAAAAAAAACAwEEBf/EACIRAQEAAwABBAMBAQAAAAAAAAABAgMRIQQSMTITQVEiQv/aAAwDAQACEQMRAD8A5mQSB7z3gQSAAEEgABAEpAEEnuNZbGowdUKJ6VYzGosVRnWdJqonwh3wifCDrOkfCI8If8Ijwg6OkHWeXBj7qPEqg63pLADMqiqVZvW9VAS4kGhJBIAAAAAQSAAEEgAAEEkAEkEkAASgRbCBgeYwLoVlldYxCsy0tqqNZbGouhWXQqFtLaXjUWKoZjUWKoXrOlFUevCHFUT4QdZ0l4R5dQ/4RDqDo6x7qPDqMhKo8SqDresbKsqlWZKVRTOobrZWNnWUTrMlOsonWNKaUjggvsrKWjTAgkDQgkgkAgkgkAAAgAkEgLa4AE1wGa6wrgNVwEtLaiFYxXWeq6xmFYlpLVcKy+NZZCsvjWL0nVMayxVF6glu2kvm9kY7Wcw6Ol9MrlKS+7WnY/zW36iXOT5pMs5PmnFUevCNR4nzpLqX7souH3lbU8+m/V7+SPP+rK7Y/wA2DjNd44d1M03v8LaSwt989iV34p/nxbfGCfZp+zyDqOd28wSdnV4WnwnhSrrdNmM91JPMX+nuZanmhYWbtRFKWGnGl29P4suDUsdsbPz38sm+FnqJW1uorlWY7TcYUGnKxaii5vovUfDnGSin0Sj2e2e2N00ZTT6um19Nc1KWOrGGn0/NZ79yuOyVXHZKXlWUzrMlOspnWU6pKxk6xeysyc4C9lY0p5WLsrFrIGTsrFrIDymlY5oC+yBQxjggCTQjAASABBIJAHuuI1VArqiOVQFtLa91QGqoHmqA3VAS0lqa4DNdYVwLbrYVQlbZJQhBZlJ//dydqdvA5whhSlGLabXU+nKXfdmJv5o0qbhG2EJp4c7ITnXH1XRnq8tsr3NN5h4x+9WZipxqj9mMpyln+ppvCfsYhnHnvvfDjz9Re+Gb4zzDbcnUp/y8tSnHMXfvtJ53isfdWxhCAOe235c9tvykCAMYkCAALdPdKuUZx+1CUZLO6yntleZsfCNdGWrj4EFGVsGqoxlGvw5yWZ1tyi045Usbea3Rq5bp7pVyjZB4nCSnF/KSeUbLxsvHWOEap31dU0lZCc6rVH7PXCTTa9HjIxOsjl/S1R00J1NyVy8ec5Y6p2T3k39dseg3ZWehhbzy9DC3nljLKxayBk7KxWyBSVSVjbIClkDJ2QFbYDyqSsZbAUsiZK2IpbEeU8pQCZI8jGSBBJoQWVRPAxVEwVfVEcqiU1RHKYiWp1dVEbqgV1RG6ok7U7RbZGqErJ4UYRcnl4+hzHi3GLtTJuyb6G8xqTarivLbzfqbfz1rIqjwFJOxyhKcU25Rgt1nCwt/ng0DJw78+3jh9Rn28QAEpZOdzpjFvsMQ0bZkOHaLPkZ2jh3odOvRcnRr0XJqctE18xecGu5ut3DtuxheIaHGdgz9PcW56LiwRB6nHDweTmcwAAAN6/Z5zAoNaG1pQm29PJ/dm8twb+T8vX3N/sgcHjJp5TaaeU1s0zsXJ/G1rdPmTX7xTiFy83+Gf1S/NM6dOf6rp05/807ZAUtgZO2ApbA6ZXVKxlsBS2JkrYidsSkPKxtsRO2JkrYiVsSkUjHWxKRu6Iq0PFIgkANCYIbpQtUh2lC1lM1RHaoi1KHaUTqdM1RHKYi9KPeu1UaKZ3SWVXBvH4n2Ufq2kTyvIllfDROZddF000xk3bOKu1KWFHrlv8WFlvd93tsa0M8QhONs1ZhWdbdiWMKTeWv1Fjzcr29eble3oLtKsyRSWUSxJP1MnyyfLdeD6fODceHcIc1nZL5s1Tl25PB1PhladMGu3Th+/me3p5MOva08mHWt67grUXJYkl323Rp/F9NjJ1uytJNy+yk2/Y5XzBclkNvLjRt5cWh6+OJCxfrLOqTZQeJl8vFy+QAAYwGx8g6uyvXVRhnpubqsj5OGG8/TGTXB7gnEpaS+vUwSlKqTfTLtJNOMl6bN7my8rZeV3G2AnbE88G45Rrq+umXxJLxKpbWVv1XmvUvtid2N78O/G98xjrYiVsTI3ISuRWKRj7YiVsTI2oStRSKRjrkJ2IfuQlaikViokAGaspQ9ShKoepFpacpQ9UhKkeqJ1Om6UHFNM7KXCO8lOqxR/F4dkZuP1UWeqRtVqS6XnD+WzXqiWXmJZ+Y5jzpVGOrlKL/60IXSWMdEprPT+WH9TAmy886Odd8ZTy+uuMOt4xPw0o9W3p07GtHnZ/avOz+1AAeoLLXuKVsvL8Xtuzr3JMJyjPLbilHbyy8/8I5dy/V2O08laTGm6vx2N/RJL/J62q+3V16uu+3V0hzjCcaE4tpdfTNLzTW36o47x/q33Z33mXR9eltXnGPWveLT/tk4dx6ruZnfdrGd92tpDILLo4kys8qvKAAAAAAAF+j1dlM1bVOVdkd4yi8Nf5XodA5e54V0o0aqMYWSxGN0dq5y7Ykvuv17exzke4Vwm/VT6KYSlulKeMQgvnKXZD4ZZS+D4ZZS+HYLkI3IbrqcK4QcnNwhGDk+8mopNi1x6EehiQtQlch64SuKxWELkJXIfuEbikUhcAJGMtqHqRCoepFpafpHahClj1TJ1OnqR6kQpY7SyVTrUP2lODhW9uuFrhnz6fDUn/eJoJu37R6pxnCWIuq19UZY+KNkYqMln1Tj/tNKODb9q8/b9qgu0kcyX5lIzoPtiY/JMflvPAKux3vl7R9GlpjjfwlJ+8vif9zhHBrVBJv5G21c76qMVGN8lGKUYrphsl2XY9bLXc9ckserddywkljrFulUouD7Si4v2awfPvMOncXKL7xbi/dPBtn+utX/ANxL/bX/AINV4zqFZmecuTy/dvczDXcMb29ZjruGNlvXPtfDExUd4p9r6iR5efzXmZ/IAAFKAAACTrXI11MtDXGrHVDqV0fvK1vLb9zkp1H9n+hjVpXapwnPUS65dDTVaSwoP1759yun7K6fsz9wjcOXMSuZ3R3QnaI3DtrEbmUisJ3CNo7axG4pFIpAgBzLKmO0sQgxyli1lZCljtTMfSx2qROp1kKWO1SMdUx2qROpV713Da9T4asSlGuxz6ZRUlJOEotYf/ln3SOP6/SypslVJP4JSim1jqipNdS+a2O01SNd564D49Kvqj/N00XmMVvOnu0vVd/zOXdh3zHNuw7Oxy8v0lijLLKcEHNLxyzwza4x6k/xj1MGBT82Sn5smc/jHqR/GPUwgB+bL+j82RnW2qbyhYAJ29vU7e3oAAMYAAACTpP7OtM4aadrkmrrXiKeenp+Hf5N/wBsHNjM8scYs018Um3VbOMLa8/C02l1Y+aH12TLtPrymOXa6lbISuYzdIStkejHowtaxK5jNrE7mUikKXMStY3axKxlIpHgkgkYwQzUxYsqkZRWRqkO0yMbVIcqkJYnYyVUhyqRjapDdUydidjJ1SL7HmElnGYPdd1sI1TGq5k7E7GnajhWhVPELv5ak8vT1TajdRJJNpRzlNybWPkjRr9POHS5xcPEgrIdSx1VttKS9Nmdp1Ojrsam66pzi8rxI9/kspZW5rOv5Msuis201+HDoSxZP4ILEG5+kUlhJLz7tnJnrv6cmeq/pzcD1Ykm0n1JNpSWyaz3PJBAAAAAAAAAASAQBsnL3KF+sirXJUUPKVkk5Snh4fTHz/Q27Tcj6GtfGrL3852OC/KOCmOvLJTHXlk5cbLyhwKV1kdRZFxoqkpJvbxJp5SXp6m8rgejhjp01Ka7NwUn+pfZLGy2S2SXZItho89q2Gjz2q7ZCdsi22YpbI7JHZIptkJWyL7ZCdsikUkL2yFZMttkUjxSJAgk0AIsCABuqQ5VMxlchuqYtLYydUxuuZjKpjdcydhLGSrmNVzMZXMZrmJYnYyldhhOeOLOjSuEX8epbpXzUGn1v8tvqZCuw5/z3r/F1KrTzGiChj+t7y/9V9CG68xQ3XmLW2QSQcLhAAAAAAAAeq4ttJd20l7s8j/AquvU0R75vrbXopJv9EbBHZNNWqq4VRwo1wjBJdtlg82WHidovZYejI9KR6smK2TCywWsmPIeR5smK2zPVkxWyY8h5FdsxS2RZbMUtmUkUkVzZBADGSBBIAEEgACLq5lIJmBkK5jdczF1zGq7BbCWMnXYMQsMZCwZhYJYWw3qtaqa5Wy7Qi5Y+b8l+ZzDUWucpTlvKcpTk/VvLM/zVxPra08X8MH1WNdnLyX0NdZ53qM+5cn6ed6jPuXJ+kAAEHOAAAAAAAJNp5F4f1WvUyXw0pxhnzsa/wCF/dGt6WiVs41x3lOSivqdM0NEaKo0w+zBYz5yfnJ/Uvow916vo1+69/jISsKJ2FUrCmdh38d8j3OwXssPM7Bedg0hpE2WCtkwsmK2THkPILJi7ZMnkgY8QBIGhAASABBJABJBJABKZfXYUAjAfhYJ8U4v4acIPNjW78oL/InxDWuEcR2lLz+S+ZhGzi9Rv9v+cXD6nf7f84iUm933e79zyAHnvPAAAAAAAAAAAZrlScI6hObw+iSrz2c3jb8sm6StOZxeN1s1ujb+D8U8aGJP+bBfF/UvxHZ6bOfWuz02c+tZmVpTOwolaVSsO2R3SLZ2FE7CudhROweQ0j1ZYUyeSGyDTAkANCCSCQCCSCQAACACQAgAkgko1lnTCT88YX12FyvJazLL2y1h9Xb1ycvXC9igkMniW9va8O3t7UATkMmMQBOQyAQBOQyAQBOQyABbpr5VyU4vDX6r5FWQNl58Nl55ja6dWrIqa7Py80/NESsMPweTzJZ2wnj1Mkevpz9+Eyr2NOfvwmVepTIIAsqkAIAJAAAACAAJAgkAAAAAAAAAo1n2fqiAJ7fpU9v0pRkAB57zwAAAAAAAAAAAAAABIAAXaP7T9hwkDt0fR3en+gAALrAAAAAAAAAAAAAAA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6882" name="AutoShape 18" descr="data:image/jpeg;base64,/9j/4AAQSkZJRgABAQAAAQABAAD/2wCEAAkGBw8PEBINDw8NDQ0NDQ8NDQ0NDQ8NDA0NFBEWFhQRFRQYHCggGBolGxQUIT0hJyorLi4uGB8zRDMuNygtLi0BCgoKDg0OGhAPGCwkICQsLCwsLCwsLSwsLCwsLCwrLCwsLCw3LCssKywsLCwsLCwsLCwsNywsLCwsLCssKyw3LP/AABEIAOEA4QMBIgACEQEDEQH/xAAcAAACAgMBAQAAAAAAAAAAAAAABAEDBQYHAgj/xAA5EAACAgECBAQDBQcDBQAAAAAAAQIDEQQhBQYSMRNBYXEiUYEyQlKRoQcUFSNisdEWksEzVHLC8P/EABkBAAMBAQEAAAAAAAAAAAAAAAACAwEEBf/EACIRAQEAAwABBAMBAQAAAAAAAAABAgMRIQQSMTITQVEiQv/aAAwDAQACEQMRAD8A5mQSB7z3gQSAAEEgABAEpAEEnuNZbGowdUKJ6VYzGosVRnWdJqonwh3wifCDrOkfCI8If8Ijwg6OkHWeXBj7qPEqg63pLADMqiqVZvW9VAS4kGhJBIAAAAAQSAAEEgAAEEkAEkEkAASgRbCBgeYwLoVlldYxCsy0tqqNZbGouhWXQqFtLaXjUWKoZjUWKoXrOlFUevCHFUT4QdZ0l4R5dQ/4RDqDo6x7qPDqMhKo8SqDresbKsqlWZKVRTOobrZWNnWUTrMlOsonWNKaUjggvsrKWjTAgkDQgkgkAgkgkAAAgAkEgLa4AE1wGa6wrgNVwEtLaiFYxXWeq6xmFYlpLVcKy+NZZCsvjWL0nVMayxVF6glu2kvm9kY7Wcw6Ol9MrlKS+7WnY/zW36iXOT5pMs5PmnFUevCNR4nzpLqX7souH3lbU8+m/V7+SPP+rK7Y/wA2DjNd44d1M03v8LaSwt989iV34p/nxbfGCfZp+zyDqOd28wSdnV4WnwnhSrrdNmM91JPMX+nuZanmhYWbtRFKWGnGl29P4suDUsdsbPz38sm+FnqJW1uorlWY7TcYUGnKxaii5vovUfDnGSin0Sj2e2e2N00ZTT6um19Nc1KWOrGGn0/NZ79yuOyVXHZKXlWUzrMlOspnWU6pKxk6xeysyc4C9lY0p5WLsrFrIGTsrFrIDymlY5oC+yBQxjggCTQjAASABBIJAHuuI1VArqiOVQFtLa91QGqoHmqA3VAS0lqa4DNdYVwLbrYVQlbZJQhBZlJ//dydqdvA5whhSlGLabXU+nKXfdmJv5o0qbhG2EJp4c7ITnXH1XRnq8tsr3NN5h4x+9WZipxqj9mMpyln+ppvCfsYhnHnvvfDjz9Re+Gb4zzDbcnUp/y8tSnHMXfvtJ53isfdWxhCAOe235c9tvykCAMYkCAALdPdKuUZx+1CUZLO6yntleZsfCNdGWrj4EFGVsGqoxlGvw5yWZ1tyi045Usbea3Rq5bp7pVyjZB4nCSnF/KSeUbLxsvHWOEap31dU0lZCc6rVH7PXCTTa9HjIxOsjl/S1R00J1NyVy8ec5Y6p2T3k39dseg3ZWehhbzy9DC3nljLKxayBk7KxWyBSVSVjbIClkDJ2QFbYDyqSsZbAUsiZK2IpbEeU8pQCZI8jGSBBJoQWVRPAxVEwVfVEcqiU1RHKYiWp1dVEbqgV1RG6ok7U7RbZGqErJ4UYRcnl4+hzHi3GLtTJuyb6G8xqTarivLbzfqbfz1rIqjwFJOxyhKcU25Rgt1nCwt/ng0DJw78+3jh9Rn28QAEpZOdzpjFvsMQ0bZkOHaLPkZ2jh3odOvRcnRr0XJqctE18xecGu5ut3DtuxheIaHGdgz9PcW56LiwRB6nHDweTmcwAAAN6/Z5zAoNaG1pQm29PJ/dm8twb+T8vX3N/sgcHjJp5TaaeU1s0zsXJ/G1rdPmTX7xTiFy83+Gf1S/NM6dOf6rp05/807ZAUtgZO2ApbA6ZXVKxlsBS2JkrYidsSkPKxtsRO2JkrYiVsSkUjHWxKRu6Iq0PFIgkANCYIbpQtUh2lC1lM1RHaoi1KHaUTqdM1RHKYi9KPeu1UaKZ3SWVXBvH4n2Ufq2kTyvIllfDROZddF000xk3bOKu1KWFHrlv8WFlvd93tsa0M8QhONs1ZhWdbdiWMKTeWv1Fjzcr29eble3oLtKsyRSWUSxJP1MnyyfLdeD6fODceHcIc1nZL5s1Tl25PB1PhladMGu3Th+/me3p5MOva08mHWt67grUXJYkl323Rp/F9NjJ1uytJNy+yk2/Y5XzBclkNvLjRt5cWh6+OJCxfrLOqTZQeJl8vFy+QAAYwGx8g6uyvXVRhnpubqsj5OGG8/TGTXB7gnEpaS+vUwSlKqTfTLtJNOMl6bN7my8rZeV3G2AnbE88G45Rrq+umXxJLxKpbWVv1XmvUvtid2N78O/G98xjrYiVsTI3ISuRWKRj7YiVsTI2oStRSKRjrkJ2IfuQlaikViokAGaspQ9ShKoepFpacpQ9UhKkeqJ1Om6UHFNM7KXCO8lOqxR/F4dkZuP1UWeqRtVqS6XnD+WzXqiWXmJZ+Y5jzpVGOrlKL/60IXSWMdEprPT+WH9TAmy886Odd8ZTy+uuMOt4xPw0o9W3p07GtHnZ/avOz+1AAeoLLXuKVsvL8Xtuzr3JMJyjPLbilHbyy8/8I5dy/V2O08laTGm6vx2N/RJL/J62q+3V16uu+3V0hzjCcaE4tpdfTNLzTW36o47x/q33Z33mXR9eltXnGPWveLT/tk4dx6ruZnfdrGd92tpDILLo4kys8qvKAAAAAAAF+j1dlM1bVOVdkd4yi8Nf5XodA5e54V0o0aqMYWSxGN0dq5y7Ykvuv17exzke4Vwm/VT6KYSlulKeMQgvnKXZD4ZZS+D4ZZS+HYLkI3IbrqcK4QcnNwhGDk+8mopNi1x6EehiQtQlch64SuKxWELkJXIfuEbikUhcAJGMtqHqRCoepFpafpHahClj1TJ1OnqR6kQpY7SyVTrUP2lODhW9uuFrhnz6fDUn/eJoJu37R6pxnCWIuq19UZY+KNkYqMln1Tj/tNKODb9q8/b9qgu0kcyX5lIzoPtiY/JMflvPAKux3vl7R9GlpjjfwlJ+8vif9zhHBrVBJv5G21c76qMVGN8lGKUYrphsl2XY9bLXc9ckserddywkljrFulUouD7Si4v2awfPvMOncXKL7xbi/dPBtn+utX/ANxL/bX/AINV4zqFZmecuTy/dvczDXcMb29ZjruGNlvXPtfDExUd4p9r6iR5efzXmZ/IAAFKAAACTrXI11MtDXGrHVDqV0fvK1vLb9zkp1H9n+hjVpXapwnPUS65dDTVaSwoP1759yun7K6fsz9wjcOXMSuZ3R3QnaI3DtrEbmUisJ3CNo7axG4pFIpAgBzLKmO0sQgxyli1lZCljtTMfSx2qROp1kKWO1SMdUx2qROpV713Da9T4asSlGuxz6ZRUlJOEotYf/ln3SOP6/SypslVJP4JSim1jqipNdS+a2O01SNd564D49Kvqj/N00XmMVvOnu0vVd/zOXdh3zHNuw7Oxy8v0lijLLKcEHNLxyzwza4x6k/xj1MGBT82Sn5smc/jHqR/GPUwgB+bL+j82RnW2qbyhYAJ29vU7e3oAAMYAAACTpP7OtM4aadrkmrrXiKeenp+Hf5N/wBsHNjM8scYs018Um3VbOMLa8/C02l1Y+aH12TLtPrymOXa6lbISuYzdIStkejHowtaxK5jNrE7mUikKXMStY3axKxlIpHgkgkYwQzUxYsqkZRWRqkO0yMbVIcqkJYnYyVUhyqRjapDdUydidjJ1SL7HmElnGYPdd1sI1TGq5k7E7GnajhWhVPELv5ak8vT1TajdRJJNpRzlNybWPkjRr9POHS5xcPEgrIdSx1VttKS9Nmdp1Ojrsam66pzi8rxI9/kspZW5rOv5Msuis201+HDoSxZP4ILEG5+kUlhJLz7tnJnrv6cmeq/pzcD1Ykm0n1JNpSWyaz3PJBAAAAAAAAAASAQBsnL3KF+sirXJUUPKVkk5Snh4fTHz/Q27Tcj6GtfGrL3852OC/KOCmOvLJTHXlk5cbLyhwKV1kdRZFxoqkpJvbxJp5SXp6m8rgejhjp01Ka7NwUn+pfZLGy2S2SXZItho89q2Gjz2q7ZCdsi22YpbI7JHZIptkJWyL7ZCdsikUkL2yFZMttkUjxSJAgk0AIsCABuqQ5VMxlchuqYtLYydUxuuZjKpjdcydhLGSrmNVzMZXMZrmJYnYyldhhOeOLOjSuEX8epbpXzUGn1v8tvqZCuw5/z3r/F1KrTzGiChj+t7y/9V9CG68xQ3XmLW2QSQcLhAAAAAAAAeq4ttJd20l7s8j/AquvU0R75vrbXopJv9EbBHZNNWqq4VRwo1wjBJdtlg82WHidovZYejI9KR6smK2TCywWsmPIeR5smK2zPVkxWyY8h5FdsxS2RZbMUtmUkUkVzZBADGSBBIAEEgACLq5lIJmBkK5jdczF1zGq7BbCWMnXYMQsMZCwZhYJYWw3qtaqa5Wy7Qi5Y+b8l+ZzDUWucpTlvKcpTk/VvLM/zVxPra08X8MH1WNdnLyX0NdZ53qM+5cn6ed6jPuXJ+kAAEHOAAAAAAAJNp5F4f1WvUyXw0pxhnzsa/wCF/dGt6WiVs41x3lOSivqdM0NEaKo0w+zBYz5yfnJ/Uvow916vo1+69/jISsKJ2FUrCmdh38d8j3OwXssPM7Bedg0hpE2WCtkwsmK2THkPILJi7ZMnkgY8QBIGhAASABBJABJBJABKZfXYUAjAfhYJ8U4v4acIPNjW78oL/InxDWuEcR2lLz+S+ZhGzi9Rv9v+cXD6nf7f84iUm933e79zyAHnvPAAAAAAAAAAAZrlScI6hObw+iSrz2c3jb8sm6StOZxeN1s1ujb+D8U8aGJP+bBfF/UvxHZ6bOfWuz02c+tZmVpTOwolaVSsO2R3SLZ2FE7CudhROweQ0j1ZYUyeSGyDTAkANCCSCQCCSCQAACACQAgAkgko1lnTCT88YX12FyvJazLL2y1h9Xb1ycvXC9igkMniW9va8O3t7UATkMmMQBOQyAQBOQyAQBOQyABbpr5VyU4vDX6r5FWQNl58Nl55ja6dWrIqa7Py80/NESsMPweTzJZ2wnj1Mkevpz9+Eyr2NOfvwmVepTIIAsqkAIAJAAAACAAJAgkAAAAAAAAAo1n2fqiAJ7fpU9v0pRkAB57zwAAAAAAAAAAAAAABIAAXaP7T9hwkDt0fR3en+gAALrAAAAAAAAAAAAAAA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36884" name="Picture 20" descr="https://encrypted-tbn2.gstatic.com/images?q=tbn:ANd9GcTbvOIWh7qM2n2qHGCaUQnK2o07FitwOmIo4F0npt5OVV19vIGQJ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1916832"/>
            <a:ext cx="2736304" cy="27241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To</a:t>
            </a:r>
            <a:r>
              <a:rPr lang="es-MX" dirty="0" smtClean="0"/>
              <a:t> </a:t>
            </a:r>
            <a:r>
              <a:rPr lang="es-MX" sz="4000" dirty="0" err="1" smtClean="0"/>
              <a:t>play</a:t>
            </a:r>
            <a:r>
              <a:rPr lang="es-MX" sz="4000" dirty="0" smtClean="0"/>
              <a:t> </a:t>
            </a:r>
            <a:r>
              <a:rPr lang="es-MX" sz="4000" dirty="0" err="1" smtClean="0"/>
              <a:t>it</a:t>
            </a:r>
            <a:r>
              <a:rPr lang="es-MX" sz="4000" dirty="0" smtClean="0"/>
              <a:t> </a:t>
            </a:r>
            <a:r>
              <a:rPr lang="es-MX" sz="4000" dirty="0" err="1" smtClean="0"/>
              <a:t>by</a:t>
            </a:r>
            <a:r>
              <a:rPr lang="es-MX" sz="4000" dirty="0" smtClean="0"/>
              <a:t> </a:t>
            </a:r>
            <a:r>
              <a:rPr lang="es-MX" sz="4000" dirty="0" err="1" smtClean="0"/>
              <a:t>ear</a:t>
            </a:r>
            <a:endParaRPr lang="es-MX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5013176"/>
            <a:ext cx="7467600" cy="1460776"/>
          </a:xfrm>
        </p:spPr>
        <p:txBody>
          <a:bodyPr/>
          <a:lstStyle/>
          <a:p>
            <a:r>
              <a:rPr lang="es-MX" dirty="0" err="1" smtClean="0"/>
              <a:t>Example</a:t>
            </a:r>
            <a:r>
              <a:rPr lang="es-MX" dirty="0" smtClean="0"/>
              <a:t>:</a:t>
            </a:r>
          </a:p>
          <a:p>
            <a:r>
              <a:rPr lang="es-MX" dirty="0" smtClean="0"/>
              <a:t>I </a:t>
            </a:r>
            <a:r>
              <a:rPr lang="es-MX" dirty="0" err="1" smtClean="0"/>
              <a:t>decided</a:t>
            </a:r>
            <a:r>
              <a:rPr lang="es-MX" dirty="0" smtClean="0"/>
              <a:t> </a:t>
            </a:r>
            <a:r>
              <a:rPr lang="es-MX" dirty="0" err="1" smtClean="0"/>
              <a:t>not</a:t>
            </a:r>
            <a:r>
              <a:rPr lang="es-MX" dirty="0" smtClean="0"/>
              <a:t> </a:t>
            </a:r>
            <a:r>
              <a:rPr lang="es-MX" dirty="0" err="1" smtClean="0"/>
              <a:t>to</a:t>
            </a:r>
            <a:r>
              <a:rPr lang="es-MX" dirty="0" smtClean="0"/>
              <a:t> </a:t>
            </a:r>
            <a:r>
              <a:rPr lang="es-MX" dirty="0" err="1" smtClean="0"/>
              <a:t>practice</a:t>
            </a:r>
            <a:r>
              <a:rPr lang="es-MX" dirty="0" smtClean="0"/>
              <a:t> </a:t>
            </a:r>
            <a:r>
              <a:rPr lang="es-MX" dirty="0" err="1" smtClean="0"/>
              <a:t>for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audition</a:t>
            </a:r>
            <a:r>
              <a:rPr lang="es-MX" dirty="0" smtClean="0"/>
              <a:t> and </a:t>
            </a:r>
            <a:r>
              <a:rPr lang="es-MX" dirty="0" err="1" smtClean="0"/>
              <a:t>just</a:t>
            </a:r>
            <a:r>
              <a:rPr lang="es-MX" dirty="0" smtClean="0"/>
              <a:t> </a:t>
            </a:r>
            <a:r>
              <a:rPr lang="es-MX" u="sng" dirty="0" err="1" smtClean="0"/>
              <a:t>play</a:t>
            </a:r>
            <a:r>
              <a:rPr lang="es-MX" u="sng" dirty="0" smtClean="0"/>
              <a:t> </a:t>
            </a:r>
            <a:r>
              <a:rPr lang="es-MX" u="sng" dirty="0" err="1" smtClean="0"/>
              <a:t>it</a:t>
            </a:r>
            <a:r>
              <a:rPr lang="es-MX" u="sng" dirty="0" smtClean="0"/>
              <a:t> </a:t>
            </a:r>
            <a:r>
              <a:rPr lang="es-MX" u="sng" dirty="0" err="1" smtClean="0"/>
              <a:t>by</a:t>
            </a:r>
            <a:r>
              <a:rPr lang="es-MX" u="sng" dirty="0" smtClean="0"/>
              <a:t> </a:t>
            </a:r>
            <a:r>
              <a:rPr lang="es-MX" u="sng" dirty="0" err="1" smtClean="0"/>
              <a:t>ear</a:t>
            </a:r>
            <a:r>
              <a:rPr lang="es-MX" dirty="0" smtClean="0"/>
              <a:t>.</a:t>
            </a:r>
            <a:endParaRPr lang="es-MX" dirty="0"/>
          </a:p>
        </p:txBody>
      </p:sp>
      <p:sp>
        <p:nvSpPr>
          <p:cNvPr id="37890" name="AutoShape 2" descr="data:image/jpeg;base64,/9j/4AAQSkZJRgABAQAAAQABAAD/2wCEAAkGBhQSEBQUExQTFRQVFxgWFBcUEhcWFRUVGBYVFRYTFhUXICcgGR0vGRIXHzEhIygqLS0tGB4xNTMqNSYrLikBCQoKBQUFDQUFDSkYEhgpKSkpKSkpKSkpKSkpKSkpKSkpKSkpKSkpKSkpKSkpKSkpKSkpKSkpKSkpKSkpKSkpKf/AABEIALcBEwMBIgACEQEDEQH/xAAcAAEAAgMBAQEAAAAAAAAAAAAABQYBAwQCBwj/xAA/EAACAQMDAwIEBAMFBgcBAAABAgMABBEFEiEGEzEiQRQyUWEHI0JxFYGRJDNScqElYnOSscE0Q1Njg/DxFv/EABQBAQAAAAAAAAAAAAAAAAAAAAD/xAAUEQEAAAAAAAAAAAAAAAAAAAAA/9oADAMBAAIRAxEAPwD7jSlKBSlKBSlKBSlKBSlKBSlKBSlKBSlKBSlKBSlKBSlKBmue81GOJd0joi/V2Cj/AFr1dFtrbSobB2ls7QcHGQOSK+dWSB2JjhTUbnLd29uMLZxOSylIS+7KryuyL75YEmgss/4h2WPy3eceM21vNcJnGcb4kZc/bNbbXruyktHu0uEMCcMxDKVOQArIwDAkkYBHORjyKr+uaW4KfFXE08rho4LO0ZrWFzktmTYSxUAAMznaB7EkA8c34eQ2Gj3qqFaea3YO5wFLkYSOPccKgcjaPbjk+aCzQ9fwOoZYrwqeQfg5uR5yOOa9jru2BHcFxCv+Oa1mSNce7yFdqD7sQKitY0K9tN82nSK+/wBc1vKCys+fXJAWYCMkEkqTgkDx779M6kuuxHNLHFcwOoLS2oYOgPkvavliBzuCksCuNp5wFvimDAFSCD4IOQR9j717qpdNWRjuZXt2jNhOiuiq/wDdXO4iUJGFwqMCCwzwwPHJxbaBSlKBSlKBSlKBSlKBSlKBSlKBSlKBSlKBSlKBSlKBSlKBSlKBSlKBWCazXNqUbNE6xtskKkI2M7Wxw2P3oKr1frKO5t2kKQR7GvHTcXbc2IrOMKPU7kHcFy23gDLgji1y13JF3os5cJY2KSNGpbPpkudnBCgK5GCIwDjJPOelunyt0i5V0slYTOc7ptRnSNpZ8ke0ZAz/AO4R7VajoCG8W6YsXSIxIpOUQMwZnUexO1Qf2FBp0Dp4Qs80rd26k/vpiu3IByI41ydkY8BR+5JJJrdr+jfEpGnceNUmjlbZj8wRtvEZz+ksFJ/apKWZVBLEKAMkk4AH1JPiqxefifp0b7DcbyF3t2Y5JlVckZZolYL49zQWkiqNqXTN0Lo/CuY497XURBHbS5I2ywTx+Wik3F8ryrb2z4FWTUepIo7UXCkzI23tCH1tMzkBFj9iSSOfA8nABqMabU2G9Vso/VxBI8rMycAb50GI28+lUcceaCF+Omt7sslu0MsvMkBkX4e9ZVyXtpRwtwFX5XC71HOdu5blo2uxXSb4mJwdrqylJI3HJSSNvUjYI4P1zVa1q9a701pWj2T2sqyvFu3bZbWVZCobjKlUyDwSrjwank0RTdrdozKTGVdVOElDbSryL7soXAP0JoJilKUClKUClKUClKUClKUClKUClKUClKUClKUClKUClKUClKUClKUGCaierNTa3sbmdAN8UMki58blQkZx+1RmqRy3d3JbCd7eGGON27JKXErSFwCJMeiMbWHp9RZTyAvPBc6RLARZvLPcWl4skIaQd2a3cox9b49cZAPLchsDkHgLF0toq2tqkatvPLvIfMkjsXkkP7sTUs3iuLQ9KW2toYE+WJFjBPk7QBuP3JGf512kUHznqvV7N9S7d/KqwWyK0cEise/PLlhIIgCZAqLtGAfU7DyOZqDqdFU/C2N065JJS3FupIH0mKHPgcivfVfQ0d3LFcLtju4CpikZQ6ZViypLGeGXcx+4JypBrei6kZFBeyEeQXKxzbiM8oAz8Ej9Xt9KCt9dancppsNxFaGGWO4V9jshEI3MoeURttYHI8HjeCTwTXdoGnaldWwe6uzbOxPotoofSo4U7238nGSPbOOMVYOpbCeaLtwPEm87ZGli7v5ZBDbUyAT7c8c1W9G/D26s4TFa6g6hn3v3LdXAJxu7Q3egcH0nIz/qE3p/S3bM2+V5VnjRJg/zSSKhjabK4ALR7VIGB6BjHOdvSNvdRWyx3jRvLGSgdMjuRrgRu4PyuR5H2qMb8Og6/nX2oyMfnIu3iRj74ijwij7Af1OSem16XmhgWGG+uOJGfuThZ5Nh4EIZ/AGOCcmgs2azVRHR1ygJj1O97nkd0QSRFvoY+2Dt+ysK1f8A9DqkWFk05Z8LzLbXcYDkYywhlClcj2BbH1oLnSq1pvWyPMsM0NxayyZ7aXCACQjyEkUlGOOcZz5qxqaD1SlKBSlKBSlKBSlKBSlKBSlKBSlKBSlKBShqNl1+JblLbJMzqXCqrNtQZ9cjKMRgkEAtjJBx4oJKsbqidX1l0cRQR92d1LKpYpGijjuTSYO1c4AABYk8DAYr40SO+3E3T2u3A2pAkm5W/VmRyAw8/pFBNUpSg+afxR4Eub1CrXN1fJZp3XPajRJTBEAo9hl2OOcsT+/0aAnAz5wM48Z98Z9qpt3Hb2y3aag8DwXE7ywRFd7le2vcQRhcs29WPpz581r/AAweV+/MqSRWMu17SKaQPIud29187YzwQNxxzjjFBe6UpQKUpQYzWaq+r389pcmcpNPavGqMkQDNburPmbt5y6lWUELk+jwc1OaXq0dzEssLq8bgFWU5B+32P2oOylKUClKUEdrehRXcRjmXcuQykEqyMDkOjjlWBHkGuFbwWItLeR5ZBKxiE0zhmMgVnVXbAyzBWA8fLU8TVS/EBjNHDaRZ+InlRo2Az2FhkSRrpvYBSFAzwWdR70FtFKKeKUGaUpQKUpQKUpQKUpQKUpQKUpQKZriGsRG4NuGzMI+6UCtxGW2hi2NoyfAJycHjg1Gy69LJcPFbQLIsLKk8kk5iCOQrlIwEYyMEdWOdo9SjOc4CeNccGmos0kwB7kqRo5J4KxGQoMeB/fPXUsg+ucccfX6VW+s+sFtYmSJWlu2jZoIkjZyccb22g7VBI5P1A96CU1nXLe1jkkmkRFRdz8+rA9go9RPPAFQtn/EblTKZY7RXGYYlhEsiqRkGd3O3dz8qDA8ZPmq/oei6XKIori2kluJfnnurSXfLKF3OTM4wPJAGccYHAq56B078KXCzzyRNt7ccz7xCAMEI7Zcg/RicYwMUEPB1FcWcoj1FkaGQgQ3UcTRoHJb8qcZIRuBhvB+x8+NW/EBWRvhGVl4U3bg/CxliVARhzPJkHEaZycAkZrb+LFuG0qZjt/JMcwDDKuY5FYRn9/l/nXrQejyZEurtllnCjtIi7be2HGFgjOcMMY3+eT4GBQQmkaPJ3TGjyQzSqzTXlyVN/cKCA3w0WSIYx3MZIwvp9JJLC1aJpkGmwRwK8uxpBHH3XaQ7ivCKf0riM4Hgc1416wkW4t7qKLutF3I5FUgSGKQA5QtgEh0U7SRnJ545gdb1a4ZGvJbaSGCyDSwwO6mW5nKmNC4TcEjHcOB8xODxjBC/is15TxXqgUrBNcNnq6SyzRpuzC4RzjjcUV8A+/DCg7StVy56NCzGa1mltXc7pViCNFK3uzxOpG76spBPvnAxZa47/VooWiWRtpmkEUXpJ3SFWcLkDjhDyfpQV2HVtQtpWS5hS4gAZkuYCsZAC7gk0Ttw2QVBXg5HA5rn0z8WrKQL3zJZu2cLdRPEDjbnEhGw/MOM55qc6v05biwuYm4V4ZOclcYXIJ+2QK6tIkEkELjDAxoQf3Ucj/Wg5dK6ws7lmWC5hkK/MFkBI+/3H38Vs1fqi2tlDTTxpnhRnczH2VEXLO32AJr1q/TNtdACeCKXHjegJHjOD5HjkDzWvTekbS3YNDbQRsBgMsa7gB4G7Gf9aCLn6xllhR7G0luC8jJ+Yfh1j7bAM8pkG5RzkDGTjxXX09oMqO1xdOkl1Iio/aBWGNFJYRRBuSNzElm5P9AJ9VxXqgwKVmlApSlApSlApSlApSlApSlAoaj9V12C2XdPNHEMZ9bhePrg/wDatlhqsU0XdikSSMg+tGDLx55HFBq1W8itY5LhxgAAuVTLtg4UYUZY84A+9VG4+Lu5Y4HiFjDMzTyNFOfiZI4+2O0+1QI2OUDEM3AK+Oa5tSurq80yS8bHa3w3VvbpHmQwQTCXEj5O4uiBwoA28DmpfqC6aRLG/tkadInMrLGMyPBLC6MEGfURvDbc8lR5NBp1bp9rENdWCyF0GZrYSO63KZ9WFYk90AttK4J8HPFQdvq122rXsFokJkkMMj3Tl5EtoBEqpbPGoGJNwkYLuHLMfrW/TdDuL++ubvNzZWsqJDsK9u4uBGWBZtwLQL6iBtIJGDXNr8MukCePT1t1FyUeKJFdrpCkccbCKFUcSZEZfc+AGZic0F103W0Qpaz3dvJeqMyKrKjEkbsiPJK+kg48458Gp5Wr5d07+HlvqFrHNcEvDIzSiEE7+6SyF7m44keUcgqCqKRtAO3cbB+F96fgvhpifiLN2gnDEk5U5VwTyVKsCD9zQWbWdKjuYHhlXdHINrDOOPOQR4OQMH64qF6F1FzA9vKS01pI0EhYksVXmF2Y/MWiZGz7nPvmrK1fP9U6hsdMv7iR5ZZJ71oFeKMK4hEYEKsfGwHue5yfag+g4qA61iLWqoDy1xaj9wLqFmH/ACq1T4qA6+X/AGdO/JMIW4UDyzW7rOq+DwWiAP2JoJ8VmtcEgZQR4IyP2PIrZQYIqr6nEbK4kuwV+Hl2/FqeNhACrdIfsMBwf0gMCNpDWmtc0CupVlDKQQQQCCD5BB8igysmf/vt9areqR9/U7WPcAtqj3TqACWkkDW8QP8AhADTH78fSoqfQ9Ssmxpxt5bXyLe4Zg8J59EEgGO34O1icYwOKsHS+iPCryTsJLqYh53HjIzshTIGI0DEKPuW8saDm6+kb+Hyop2tOUt1YHkGeRYcj7/mf/lWC3twiqq8KoAA+gAAH+gqv9WIpn04MMg3nj2yLW6YMR74Kg1ZaBSlKBSlKBSlKBSlKBSlKBSlKBSlKBWDWa8SSYGSQB9TwP60FJ1+IWupC8uIu5bNCsPdwGFmwdizsp5CNvGWUcbPVgc1u1rpyEiS7tZktpWQq7hv7NMNpUCdAdp5b5xhh4z7VjXvxKtEW4WP+1mCNnnSLaY1UZDK8jHZnz6cknBABPFUWLoC5uWhvobewMFxEJBZu0iQp3AGUnbw7+oknCj7HiglL3X45rGzsomT+IRzW8fbYbjEyrmSYLkd2Iwb+VOCsgHB4HiTpxtOlENxe3y6cyKxaNQIRMzurxGRAXtogFjxjA9R9Qq8aFoMVlZw98xF7eMqZ2CrsUkkqrt8iANtAzgACtP8clvoz8FmOJjgXbqCpAPqaCI8uQRgMwC8gjdgigil0PSppDFBdtHOyhR8NqMiyAeQQm8gnkfMp9q6ukOk5bG8nJ2zRSqHNzKf7WZN2O1IfDIFHGAMcVFW34fixv47iC3+KjIA9UyrLbyFy0lwpfAYHecqCMY8HNfRwaCA6MZVW6hXP5V3MCP+I3e4xx/5h/1qE6ke5h1NOwLWCK6RY2upIWeQzIzssLYcKMr8pYeePOBXNa9YG0t5pTGsq/xGSO7dZSFgR3CiZjtO/C7AQPHgnzUh+JMkjR26AxLbyzok8zoJDDzmKRATtB7m0BiDg44I8h2no3eS1xe3svuVE3w8a+/AgCMB+7GoLqDTYms5LLTLcSPuWRnz+SJEcyfm3DnMkhaPGAWIJG4qOasS9ERP/wCJluLv7Ty4jI+nZiCRH9ypPPnFT1tZJGipGqoijCqihVUfQKOBQcXT2tC6gWTayNkrJG4w8cikq6MPbkfzGDXdeW4kRkPhlKn38jHv+9QKxfDajuG0RXow3IH9rjX04+paFWz/AMEYHJqx0FX6M1NlBsZgwntEQFjyJYfUkUwYe5EfI9jnzVpqsXq/7Zt8DGLS43nPkd237YI98fmEfTcfrVnoFKUoFKUoK5raK2o2Abnb8Q4H0YRoob+jsP5mrHVYu3U61AowWS0nLf7itLAFP2JKkffB+lWegUpSgUpSgUpSgUrBNc9/qUcEbSSuscajLM5AAH7mg6M1mqXd9S3T3Vl24TDazTFGeYfmyKIZpFxD5jUiPOWIblcqORV0oIHru9lh065lgYJJHE7K5GduBktjBzgZ9vOKqa3dxZwyC5vGa13m3klL5uLRnKiGbu/qDLIrMDyhYYJHj6He2qyIyOMq6lWH1BGCKo2j2vej7b4kaM9grIPNzZSMY3cfSSEofHy4PuKCXjOpxjCmzu1/QzGS3fbgY3ACQMfuMfsPFYTWNUOP9n265POdRJwARngQfTxUZp/U8FhcW1ntK2typa0kL5VXLDNuc/KoLqF5PzAfSr4rZoICxfUWf81bSNNwzsaWRivuACAM+328/atUnRaSyO91LNdKzErFK35CKTkIIVwj4zwWBPFWWsE4oKLN+D2nm473bZQWVjCj7IMqQV/LXAxkfL49Rqx6xr0dsqrhnlYYhgj5lkxgelfZQSMscKuckiuLUuo3kma2slV5lGJZX/uLYt4DkcvJ7iNce2SoINdGgdKrbs0ru89y4xLPLjewByEUDCxoP8KgD3OTzQctr0/LcHuah238GK2UboYiOdzlh+dJn9RAUYGADzXNB03c2C7dPMbwBmb4WfcMbuSsM4yUXd6sMreTyKuFKChat+I80NpJK2n3KyxKDKsmEhjPgkXJAWUZ/wDTBJz4Fddk13qUQaRZLG3YcoGxdSg44ZsfkKfVwvrIIOV9+jrnpuS6jieFl7lvKsyxSn8ibacmOUYPsOGxlTzxUZo3Udxq0f8AZkks4gds87hGZmVgJIrYDIbwV7rYxxgZzgMdUWYnibSbERpuXNy6Y220bEOQyg5aRyc7T5BYkjINc2gWUdjeSaVKGe1u1L2glZpUKpGBPbnd4xt3/TD/ANbvo+hxWsfbhTauSxOSzMxJLM7tlnJJJyTXJ1P00LuIAOYpo2EkEyjLQyDwwB4YEZBU8EEigjuk2MF3c2O95IoY4pYTIdzokplBi3nllHbGCecHkmrZVY1OIwahaTlvTMjWkuFwvcx3YXJ/SNySIOfMiCrMtBH6zpffhZAxRsh43GfTIrB0bA8jcBkeCMivWiakJ4VkGAeVdQQdkiEpImRxw6kfyruNVnRrj4e/ubaQn88m6tzjC7AsUUsQ54KuA2PfuZ+uA26/mO9sp/0lpLZ+cBe+EaNyPc92BE/+Qn2qxVDdV6S1zaSRxlRL6XhLZAWaNhJGWxzjcoB+xNeel9fa6jYyQTQSRuYpFlXALqAS8Tfrj54bAzg8UE3SsZrNAry9eqj9c1RbeCSZ84jUnC43Mf0ooJALFsKBkZJoITo2fvyXd2wIZ52gVWAykVv+WFB9wX3v+8hq118/0Poe9hgEiXzx3Ds00kTIslrvkcu0Ww+vaNxG4MD7/QCy9Ma8bmNg6dueFzFPHknZIORhj8ylWVgfcH2PFBN0pSgUpSgUpSgw1Uvpezku7q5uLs7jbXUsNpHkduONcBZ9o8ylW+ZicDxjJq6N4qvaCO3dXsRPLSrcIBgflyxqh+5PdhkJ/wAwoPXWSYt1kGB2Z7eUk/4Unj3gfcpuH86sFfnzq+DUHvpY1W6lmllI2FZexFtl/s/acYTYyBC27AGDk5zX3623bV3fNtG798c/60GwiqP1VC9veJNGfTPsUhgcC5ibdDgjGBJGZoSWOMlP53muDWtHjuoWilBKNjwSGVgQyurDlWDAEEeCKCr69pIuoZIs4WYGe0IIUiRkIljAI9L+supPIZ2OBsrv6J6mNxGYpQVuYQndBXG8MMLMvkbSVYYycFSDyKgNGlmczWzYWeJpG37MGKfc5hvD4DRyqCW2+GDA4LcdGpaNIBHfxKy3ibbh7YMhzG6gXVuGX5gSC4ySO4M++KC/Z4zVV13Uri5mazsz2ym34q54xCGGe1GpzulK4I4woOSc4FduodXQx6eb4MDF2xInn1FgAi/uWIGKdHaEbW3w+DPKTNcv/jmflufoPlA9gBQSGk6TFbxCOJQqg5+pZj8zsxyWYnksSSTyea7qUoFKUoI/XtIFzbTQF3j7qFd6HDLkeQf+3vVW6d19LAR2N1GLZ1IihkVCLWfOdhSTwrsByjHOQfPmrzXJqumx3ELxSoHjcEMpGQQR/wBaDqU1mqZpUsmmyJazyPJaudtrcSHLq+Cfhp28eASjYwfB5AzcQ445FBCda2+6ydgGZoSlwoXJcmF1l2qFIJYhCAPcmpayuVkjWRCGRwHVgQQVYBlII4PBHitzCqhfRvprmZGdrJ3/ALRExyLUN5uIT5EYJy6c+dwxgghbyKjNY6diuSjP3FePPbeORo3XcMMMr5BHBBz/AFGakkcEAggg+CDnP3r1QVyPpOVST/EdQP8Ama2IH7fk1pfodi27+JalkePzYAB9tvZ2/wBRVppQVs6VeQ8wXXf+qXiLzj2WWBV2E/UowH0r0dcvVwG09nbHJhuoTH/IylGP81FWLFKCsjqa7Lbf4ZcDx6jcW2z/AJhJ/wBBXFqXxUssTy2MkghJdEiu4OyZMgxySCTaxdcceQCSRnANXLFZxQQuh6ncyFxcWnw6qF2Ezxyb87twwh9OML587vtUb1P0pK8y3djKsF0o2tvBMM6ANtjmUecE8N5AJxVsxTFBXOm+pZJZJLe5jWK6iAZlRi8UkbFgksTHBK5RgQQCCKsdVTriyaMR30CsZ7QElF8zWzFTPCR+o7V3qP8AEox5qyWV4ksaSRsGR1V1YHIKsAQf6EUG+lKUClKUFa/EHqz+HWLzhN77ljQE4G5zgM2PYDJx74xxnNfM/wAM/wAQri61hRcsrd6F4k2RhQChaYD9sCXn/KK+wa/oMV5bSW8wJjkGDg4IIIZWU+xDAEVX+jfwutNPfux9ySfaV7srchWPIVFwo8ecZ+/JoLeBXqlKBSlKCsdX6RJ+XdW6q09vnKEcz25B7ttu+/DKDxuUeMmofSrqOV4BCrtCsgFvJAgEllhQ0ljdxkZSMhQoyMYZRhSiO1+K5qt670Ws0hnhmmtbgqFaWFuHAzjuRn0vjPnzzigrkPTyNcz6W5IgWSLUYAmB6GlYyQFT4TvIx4x8/tivowWoXRenyhimuH792kJhaYDYGRnDkdtcKOVXnGeKnKBSlKBSlKBSlKDl1LTI7iNopkWSNxhlYZBqn3ElxpLDas11p5OCo3S3Nn9CPJli3fXlR4yABV6rGKCtwfiRpzYBuooyRnEx7JH7iXGD9qm7a7jnj3xvHLGw4ZHV0Ye/K5Br3LYxscsiN+6g+fPkVG30kWn2kjRRIqICyxRqqB5GPCgDAyzkD+dBW4dT/hV28M25dPkAe1k2kpbNg923ZhkqnG5SQAoJXxjFofquzCbzdWwQ4Ic3EW3B4B3bse9auntIeOE99zJNKxkmJJKb2/QinhUAwoA84yeSTXXHoNupYiCIFvm/LX1fvxzQdaXAYAqQQeQQcgj6gitlVC46JkhZn064a2yS5gZRJas5OWOxvVHn/cIx5x5yPWlzCNtxp10XGRute1PE2ByylnV8fuuaC30qpD8RotpPwupZHhf4dPub9jtx/UiknXMqjedM1ER4yTsgZxn6RLKWP8uftQW2lVSL8TbI53NPHgZbu2s8YXHnczIFGPfn61K6P1Ta3ZYW9xDMVwWEbhiAeASPIHFBLUrANZoPLrmqn03utLuaxYkxMDcWZJziNmPetx/uo5BH+7IB7c26q1rM23VbDPCvFdoCVH94fhnVA3sSschx77CfbgLLSlKBSlKBSlKBSlKBSlKBSlKBSlKBSlKBSlKBSlKBSlKBVX65Lf2JUAJe+t/SfdUYyu3kcqsZcf5ferOTVYn/AD9XUc4s7feeRtMlyxRDj6hLeTnHG4/WgtFKClAxTFKUClKUCtUdoisWVEDN8zBQGPvyfJrbSgUpSgVAdaaY81qxhGZ4WWeDDbSZIiHCbjwNwBTnjDc1P0oI7QdYS6t4p487JU3AHyPYqfuDx/KpGuexsEhQJGoVAWIUeMsxdj+5ZmP866KBSlKBSlKBSlKBSlKBSlKBSlKBSlKBSlKBSlKBSlKDBqo9AS94Xl0xJaa6lXB/THAexGg+2Ez+7H61mlBbqUpQKUpQKUpQKUpQKUpQKUpQKUpQKUpQf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7892" name="AutoShape 4" descr="data:image/jpeg;base64,/9j/4AAQSkZJRgABAQAAAQABAAD/2wCEAAkGBhQSEBQUExQTFRQVFxgWFBcUEhcWFRUVGBYVFRYTFhUXICcgGR0vGRIXHzEhIygqLS0tGB4xNTMqNSYrLikBCQoKBQUFDQUFDSkYEhgpKSkpKSkpKSkpKSkpKSkpKSkpKSkpKSkpKSkpKSkpKSkpKSkpKSkpKSkpKSkpKSkpKf/AABEIALcBEwMBIgACEQEDEQH/xAAcAAEAAgMBAQEAAAAAAAAAAAAABQYBAwQCBwj/xAA/EAACAQMDAwIEBAMFBgcBAAABAgMABBEFEiEGEzEiQRQyUWEHI0JxFYGRJDNScqElYnOSscE0Q1Njg/DxFv/EABQBAQAAAAAAAAAAAAAAAAAAAAD/xAAUEQEAAAAAAAAAAAAAAAAAAAAA/9oADAMBAAIRAxEAPwD7jSlKBSlKBSlKBSlKBSlKBSlKBSlKBSlKBSlKBSlKBSlKBmue81GOJd0joi/V2Cj/AFr1dFtrbSobB2ls7QcHGQOSK+dWSB2JjhTUbnLd29uMLZxOSylIS+7KryuyL75YEmgss/4h2WPy3eceM21vNcJnGcb4kZc/bNbbXruyktHu0uEMCcMxDKVOQArIwDAkkYBHORjyKr+uaW4KfFXE08rho4LO0ZrWFzktmTYSxUAAMznaB7EkA8c34eQ2Gj3qqFaea3YO5wFLkYSOPccKgcjaPbjk+aCzQ9fwOoZYrwqeQfg5uR5yOOa9jru2BHcFxCv+Oa1mSNce7yFdqD7sQKitY0K9tN82nSK+/wBc1vKCys+fXJAWYCMkEkqTgkDx779M6kuuxHNLHFcwOoLS2oYOgPkvavliBzuCksCuNp5wFvimDAFSCD4IOQR9j717qpdNWRjuZXt2jNhOiuiq/wDdXO4iUJGFwqMCCwzwwPHJxbaBSlKBSlKBSlKBSlKBSlKBSlKBSlKBSlKBSlKBSlKBSlKBSlKBSlKBWCazXNqUbNE6xtskKkI2M7Wxw2P3oKr1frKO5t2kKQR7GvHTcXbc2IrOMKPU7kHcFy23gDLgji1y13JF3os5cJY2KSNGpbPpkudnBCgK5GCIwDjJPOelunyt0i5V0slYTOc7ptRnSNpZ8ke0ZAz/AO4R7VajoCG8W6YsXSIxIpOUQMwZnUexO1Qf2FBp0Dp4Qs80rd26k/vpiu3IByI41ydkY8BR+5JJJrdr+jfEpGnceNUmjlbZj8wRtvEZz+ksFJ/apKWZVBLEKAMkk4AH1JPiqxefifp0b7DcbyF3t2Y5JlVckZZolYL49zQWkiqNqXTN0Lo/CuY497XURBHbS5I2ywTx+Wik3F8ryrb2z4FWTUepIo7UXCkzI23tCH1tMzkBFj9iSSOfA8nABqMabU2G9Vso/VxBI8rMycAb50GI28+lUcceaCF+Omt7sslu0MsvMkBkX4e9ZVyXtpRwtwFX5XC71HOdu5blo2uxXSb4mJwdrqylJI3HJSSNvUjYI4P1zVa1q9a701pWj2T2sqyvFu3bZbWVZCobjKlUyDwSrjwank0RTdrdozKTGVdVOElDbSryL7soXAP0JoJilKUClKUClKUClKUClKUClKUClKUClKUClKUClKUClKUClKUClKUGCaierNTa3sbmdAN8UMki58blQkZx+1RmqRy3d3JbCd7eGGON27JKXErSFwCJMeiMbWHp9RZTyAvPBc6RLARZvLPcWl4skIaQd2a3cox9b49cZAPLchsDkHgLF0toq2tqkatvPLvIfMkjsXkkP7sTUs3iuLQ9KW2toYE+WJFjBPk7QBuP3JGf512kUHznqvV7N9S7d/KqwWyK0cEise/PLlhIIgCZAqLtGAfU7DyOZqDqdFU/C2N065JJS3FupIH0mKHPgcivfVfQ0d3LFcLtju4CpikZQ6ZViypLGeGXcx+4JypBrei6kZFBeyEeQXKxzbiM8oAz8Ej9Xt9KCt9dancppsNxFaGGWO4V9jshEI3MoeURttYHI8HjeCTwTXdoGnaldWwe6uzbOxPotoofSo4U7238nGSPbOOMVYOpbCeaLtwPEm87ZGli7v5ZBDbUyAT7c8c1W9G/D26s4TFa6g6hn3v3LdXAJxu7Q3egcH0nIz/qE3p/S3bM2+V5VnjRJg/zSSKhjabK4ALR7VIGB6BjHOdvSNvdRWyx3jRvLGSgdMjuRrgRu4PyuR5H2qMb8Og6/nX2oyMfnIu3iRj74ijwij7Af1OSem16XmhgWGG+uOJGfuThZ5Nh4EIZ/AGOCcmgs2azVRHR1ygJj1O97nkd0QSRFvoY+2Dt+ysK1f8A9DqkWFk05Z8LzLbXcYDkYywhlClcj2BbH1oLnSq1pvWyPMsM0NxayyZ7aXCACQjyEkUlGOOcZz5qxqaD1SlKBSlKBSlKBSlKBSlKBSlKBSlKBSlKBShqNl1+JblLbJMzqXCqrNtQZ9cjKMRgkEAtjJBx4oJKsbqidX1l0cRQR92d1LKpYpGijjuTSYO1c4AABYk8DAYr40SO+3E3T2u3A2pAkm5W/VmRyAw8/pFBNUpSg+afxR4Eub1CrXN1fJZp3XPajRJTBEAo9hl2OOcsT+/0aAnAz5wM48Z98Z9qpt3Hb2y3aag8DwXE7ywRFd7le2vcQRhcs29WPpz581r/AAweV+/MqSRWMu17SKaQPIud29187YzwQNxxzjjFBe6UpQKUpQYzWaq+r389pcmcpNPavGqMkQDNburPmbt5y6lWUELk+jwc1OaXq0dzEssLq8bgFWU5B+32P2oOylKUClKUEdrehRXcRjmXcuQykEqyMDkOjjlWBHkGuFbwWItLeR5ZBKxiE0zhmMgVnVXbAyzBWA8fLU8TVS/EBjNHDaRZ+InlRo2Az2FhkSRrpvYBSFAzwWdR70FtFKKeKUGaUpQKUpQKUpQKUpQKUpQKUpQKZriGsRG4NuGzMI+6UCtxGW2hi2NoyfAJycHjg1Gy69LJcPFbQLIsLKk8kk5iCOQrlIwEYyMEdWOdo9SjOc4CeNccGmos0kwB7kqRo5J4KxGQoMeB/fPXUsg+ucccfX6VW+s+sFtYmSJWlu2jZoIkjZyccb22g7VBI5P1A96CU1nXLe1jkkmkRFRdz8+rA9go9RPPAFQtn/EblTKZY7RXGYYlhEsiqRkGd3O3dz8qDA8ZPmq/oei6XKIori2kluJfnnurSXfLKF3OTM4wPJAGccYHAq56B078KXCzzyRNt7ccz7xCAMEI7Zcg/RicYwMUEPB1FcWcoj1FkaGQgQ3UcTRoHJb8qcZIRuBhvB+x8+NW/EBWRvhGVl4U3bg/CxliVARhzPJkHEaZycAkZrb+LFuG0qZjt/JMcwDDKuY5FYRn9/l/nXrQejyZEurtllnCjtIi7be2HGFgjOcMMY3+eT4GBQQmkaPJ3TGjyQzSqzTXlyVN/cKCA3w0WSIYx3MZIwvp9JJLC1aJpkGmwRwK8uxpBHH3XaQ7ivCKf0riM4Hgc1416wkW4t7qKLutF3I5FUgSGKQA5QtgEh0U7SRnJ545gdb1a4ZGvJbaSGCyDSwwO6mW5nKmNC4TcEjHcOB8xODxjBC/is15TxXqgUrBNcNnq6SyzRpuzC4RzjjcUV8A+/DCg7StVy56NCzGa1mltXc7pViCNFK3uzxOpG76spBPvnAxZa47/VooWiWRtpmkEUXpJ3SFWcLkDjhDyfpQV2HVtQtpWS5hS4gAZkuYCsZAC7gk0Ttw2QVBXg5HA5rn0z8WrKQL3zJZu2cLdRPEDjbnEhGw/MOM55qc6v05biwuYm4V4ZOclcYXIJ+2QK6tIkEkELjDAxoQf3Ucj/Wg5dK6ws7lmWC5hkK/MFkBI+/3H38Vs1fqi2tlDTTxpnhRnczH2VEXLO32AJr1q/TNtdACeCKXHjegJHjOD5HjkDzWvTekbS3YNDbQRsBgMsa7gB4G7Gf9aCLn6xllhR7G0luC8jJ+Yfh1j7bAM8pkG5RzkDGTjxXX09oMqO1xdOkl1Iio/aBWGNFJYRRBuSNzElm5P9AJ9VxXqgwKVmlApSlApSlApSlApSlApSlAoaj9V12C2XdPNHEMZ9bhePrg/wDatlhqsU0XdikSSMg+tGDLx55HFBq1W8itY5LhxgAAuVTLtg4UYUZY84A+9VG4+Lu5Y4HiFjDMzTyNFOfiZI4+2O0+1QI2OUDEM3AK+Oa5tSurq80yS8bHa3w3VvbpHmQwQTCXEj5O4uiBwoA28DmpfqC6aRLG/tkadInMrLGMyPBLC6MEGfURvDbc8lR5NBp1bp9rENdWCyF0GZrYSO63KZ9WFYk90AttK4J8HPFQdvq122rXsFokJkkMMj3Tl5EtoBEqpbPGoGJNwkYLuHLMfrW/TdDuL++ubvNzZWsqJDsK9u4uBGWBZtwLQL6iBtIJGDXNr8MukCePT1t1FyUeKJFdrpCkccbCKFUcSZEZfc+AGZic0F103W0Qpaz3dvJeqMyKrKjEkbsiPJK+kg48458Gp5Wr5d07+HlvqFrHNcEvDIzSiEE7+6SyF7m44keUcgqCqKRtAO3cbB+F96fgvhpifiLN2gnDEk5U5VwTyVKsCD9zQWbWdKjuYHhlXdHINrDOOPOQR4OQMH64qF6F1FzA9vKS01pI0EhYksVXmF2Y/MWiZGz7nPvmrK1fP9U6hsdMv7iR5ZZJ71oFeKMK4hEYEKsfGwHue5yfag+g4qA61iLWqoDy1xaj9wLqFmH/ACq1T4qA6+X/AGdO/JMIW4UDyzW7rOq+DwWiAP2JoJ8VmtcEgZQR4IyP2PIrZQYIqr6nEbK4kuwV+Hl2/FqeNhACrdIfsMBwf0gMCNpDWmtc0CupVlDKQQQQCCD5BB8igysmf/vt9areqR9/U7WPcAtqj3TqACWkkDW8QP8AhADTH78fSoqfQ9Ssmxpxt5bXyLe4Zg8J59EEgGO34O1icYwOKsHS+iPCryTsJLqYh53HjIzshTIGI0DEKPuW8saDm6+kb+Hyop2tOUt1YHkGeRYcj7/mf/lWC3twiqq8KoAA+gAAH+gqv9WIpn04MMg3nj2yLW6YMR74Kg1ZaBSlKBSlKBSlKBSlKBSlKBSlKBSlKBWDWa8SSYGSQB9TwP60FJ1+IWupC8uIu5bNCsPdwGFmwdizsp5CNvGWUcbPVgc1u1rpyEiS7tZktpWQq7hv7NMNpUCdAdp5b5xhh4z7VjXvxKtEW4WP+1mCNnnSLaY1UZDK8jHZnz6cknBABPFUWLoC5uWhvobewMFxEJBZu0iQp3AGUnbw7+oknCj7HiglL3X45rGzsomT+IRzW8fbYbjEyrmSYLkd2Iwb+VOCsgHB4HiTpxtOlENxe3y6cyKxaNQIRMzurxGRAXtogFjxjA9R9Qq8aFoMVlZw98xF7eMqZ2CrsUkkqrt8iANtAzgACtP8clvoz8FmOJjgXbqCpAPqaCI8uQRgMwC8gjdgigil0PSppDFBdtHOyhR8NqMiyAeQQm8gnkfMp9q6ukOk5bG8nJ2zRSqHNzKf7WZN2O1IfDIFHGAMcVFW34fixv47iC3+KjIA9UyrLbyFy0lwpfAYHecqCMY8HNfRwaCA6MZVW6hXP5V3MCP+I3e4xx/5h/1qE6ke5h1NOwLWCK6RY2upIWeQzIzssLYcKMr8pYeePOBXNa9YG0t5pTGsq/xGSO7dZSFgR3CiZjtO/C7AQPHgnzUh+JMkjR26AxLbyzok8zoJDDzmKRATtB7m0BiDg44I8h2no3eS1xe3svuVE3w8a+/AgCMB+7GoLqDTYms5LLTLcSPuWRnz+SJEcyfm3DnMkhaPGAWIJG4qOasS9ERP/wCJluLv7Ty4jI+nZiCRH9ypPPnFT1tZJGipGqoijCqihVUfQKOBQcXT2tC6gWTayNkrJG4w8cikq6MPbkfzGDXdeW4kRkPhlKn38jHv+9QKxfDajuG0RXow3IH9rjX04+paFWz/AMEYHJqx0FX6M1NlBsZgwntEQFjyJYfUkUwYe5EfI9jnzVpqsXq/7Zt8DGLS43nPkd237YI98fmEfTcfrVnoFKUoFKUoK5raK2o2Abnb8Q4H0YRoob+jsP5mrHVYu3U61AowWS0nLf7itLAFP2JKkffB+lWegUpSgUpSgUpSgUrBNc9/qUcEbSSuscajLM5AAH7mg6M1mqXd9S3T3Vl24TDazTFGeYfmyKIZpFxD5jUiPOWIblcqORV0oIHru9lh065lgYJJHE7K5GduBktjBzgZ9vOKqa3dxZwyC5vGa13m3klL5uLRnKiGbu/qDLIrMDyhYYJHj6He2qyIyOMq6lWH1BGCKo2j2vej7b4kaM9grIPNzZSMY3cfSSEofHy4PuKCXjOpxjCmzu1/QzGS3fbgY3ACQMfuMfsPFYTWNUOP9n265POdRJwARngQfTxUZp/U8FhcW1ntK2typa0kL5VXLDNuc/KoLqF5PzAfSr4rZoICxfUWf81bSNNwzsaWRivuACAM+328/atUnRaSyO91LNdKzErFK35CKTkIIVwj4zwWBPFWWsE4oKLN+D2nm473bZQWVjCj7IMqQV/LXAxkfL49Rqx6xr0dsqrhnlYYhgj5lkxgelfZQSMscKuckiuLUuo3kma2slV5lGJZX/uLYt4DkcvJ7iNce2SoINdGgdKrbs0ru89y4xLPLjewByEUDCxoP8KgD3OTzQctr0/LcHuah238GK2UboYiOdzlh+dJn9RAUYGADzXNB03c2C7dPMbwBmb4WfcMbuSsM4yUXd6sMreTyKuFKChat+I80NpJK2n3KyxKDKsmEhjPgkXJAWUZ/wDTBJz4Fddk13qUQaRZLG3YcoGxdSg44ZsfkKfVwvrIIOV9+jrnpuS6jieFl7lvKsyxSn8ibacmOUYPsOGxlTzxUZo3Udxq0f8AZkks4gds87hGZmVgJIrYDIbwV7rYxxgZzgMdUWYnibSbERpuXNy6Y220bEOQyg5aRyc7T5BYkjINc2gWUdjeSaVKGe1u1L2glZpUKpGBPbnd4xt3/TD/ANbvo+hxWsfbhTauSxOSzMxJLM7tlnJJJyTXJ1P00LuIAOYpo2EkEyjLQyDwwB4YEZBU8EEigjuk2MF3c2O95IoY4pYTIdzokplBi3nllHbGCecHkmrZVY1OIwahaTlvTMjWkuFwvcx3YXJ/SNySIOfMiCrMtBH6zpffhZAxRsh43GfTIrB0bA8jcBkeCMivWiakJ4VkGAeVdQQdkiEpImRxw6kfyruNVnRrj4e/ubaQn88m6tzjC7AsUUsQ54KuA2PfuZ+uA26/mO9sp/0lpLZ+cBe+EaNyPc92BE/+Qn2qxVDdV6S1zaSRxlRL6XhLZAWaNhJGWxzjcoB+xNeel9fa6jYyQTQSRuYpFlXALqAS8Tfrj54bAzg8UE3SsZrNAry9eqj9c1RbeCSZ84jUnC43Mf0ooJALFsKBkZJoITo2fvyXd2wIZ52gVWAykVv+WFB9wX3v+8hq118/0Poe9hgEiXzx3Ds00kTIslrvkcu0Ww+vaNxG4MD7/QCy9Ma8bmNg6dueFzFPHknZIORhj8ylWVgfcH2PFBN0pSgUpSgUpSgw1Uvpezku7q5uLs7jbXUsNpHkduONcBZ9o8ylW+ZicDxjJq6N4qvaCO3dXsRPLSrcIBgflyxqh+5PdhkJ/wAwoPXWSYt1kGB2Z7eUk/4Unj3gfcpuH86sFfnzq+DUHvpY1W6lmllI2FZexFtl/s/acYTYyBC27AGDk5zX3623bV3fNtG798c/60GwiqP1VC9veJNGfTPsUhgcC5ibdDgjGBJGZoSWOMlP53muDWtHjuoWilBKNjwSGVgQyurDlWDAEEeCKCr69pIuoZIs4WYGe0IIUiRkIljAI9L+supPIZ2OBsrv6J6mNxGYpQVuYQndBXG8MMLMvkbSVYYycFSDyKgNGlmczWzYWeJpG37MGKfc5hvD4DRyqCW2+GDA4LcdGpaNIBHfxKy3ibbh7YMhzG6gXVuGX5gSC4ySO4M++KC/Z4zVV13Uri5mazsz2ym34q54xCGGe1GpzulK4I4woOSc4FduodXQx6eb4MDF2xInn1FgAi/uWIGKdHaEbW3w+DPKTNcv/jmflufoPlA9gBQSGk6TFbxCOJQqg5+pZj8zsxyWYnksSSTyea7qUoFKUoI/XtIFzbTQF3j7qFd6HDLkeQf+3vVW6d19LAR2N1GLZ1IihkVCLWfOdhSTwrsByjHOQfPmrzXJqumx3ELxSoHjcEMpGQQR/wBaDqU1mqZpUsmmyJazyPJaudtrcSHLq+Cfhp28eASjYwfB5AzcQ445FBCda2+6ydgGZoSlwoXJcmF1l2qFIJYhCAPcmpayuVkjWRCGRwHVgQQVYBlII4PBHitzCqhfRvprmZGdrJ3/ALRExyLUN5uIT5EYJy6c+dwxgghbyKjNY6diuSjP3FePPbeORo3XcMMMr5BHBBz/AFGakkcEAggg+CDnP3r1QVyPpOVST/EdQP8Ama2IH7fk1pfodi27+JalkePzYAB9tvZ2/wBRVppQVs6VeQ8wXXf+qXiLzj2WWBV2E/UowH0r0dcvVwG09nbHJhuoTH/IylGP81FWLFKCsjqa7Lbf4ZcDx6jcW2z/AJhJ/wBBXFqXxUssTy2MkghJdEiu4OyZMgxySCTaxdcceQCSRnANXLFZxQQuh6ncyFxcWnw6qF2Ezxyb87twwh9OML587vtUb1P0pK8y3djKsF0o2tvBMM6ANtjmUecE8N5AJxVsxTFBXOm+pZJZJLe5jWK6iAZlRi8UkbFgksTHBK5RgQQCCKsdVTriyaMR30CsZ7QElF8zWzFTPCR+o7V3qP8AEox5qyWV4ksaSRsGR1V1YHIKsAQf6EUG+lKUClKUFa/EHqz+HWLzhN77ljQE4G5zgM2PYDJx74xxnNfM/wAM/wAQri61hRcsrd6F4k2RhQChaYD9sCXn/KK+wa/oMV5bSW8wJjkGDg4IIIZWU+xDAEVX+jfwutNPfux9ySfaV7srchWPIVFwo8ecZ+/JoLeBXqlKBSlKCsdX6RJ+XdW6q09vnKEcz25B7ttu+/DKDxuUeMmofSrqOV4BCrtCsgFvJAgEllhQ0ljdxkZSMhQoyMYZRhSiO1+K5qt670Ws0hnhmmtbgqFaWFuHAzjuRn0vjPnzzigrkPTyNcz6W5IgWSLUYAmB6GlYyQFT4TvIx4x8/tivowWoXRenyhimuH792kJhaYDYGRnDkdtcKOVXnGeKnKBSlKBSlKBSlKDl1LTI7iNopkWSNxhlYZBqn3ElxpLDas11p5OCo3S3Nn9CPJli3fXlR4yABV6rGKCtwfiRpzYBuooyRnEx7JH7iXGD9qm7a7jnj3xvHLGw4ZHV0Ye/K5Br3LYxscsiN+6g+fPkVG30kWn2kjRRIqICyxRqqB5GPCgDAyzkD+dBW4dT/hV28M25dPkAe1k2kpbNg923ZhkqnG5SQAoJXxjFofquzCbzdWwQ4Ic3EW3B4B3bse9auntIeOE99zJNKxkmJJKb2/QinhUAwoA84yeSTXXHoNupYiCIFvm/LX1fvxzQdaXAYAqQQeQQcgj6gitlVC46JkhZn064a2yS5gZRJas5OWOxvVHn/cIx5x5yPWlzCNtxp10XGRute1PE2ByylnV8fuuaC30qpD8RotpPwupZHhf4dPub9jtx/UiknXMqjedM1ER4yTsgZxn6RLKWP8uftQW2lVSL8TbI53NPHgZbu2s8YXHnczIFGPfn61K6P1Ta3ZYW9xDMVwWEbhiAeASPIHFBLUrANZoPLrmqn03utLuaxYkxMDcWZJziNmPetx/uo5BH+7IB7c26q1rM23VbDPCvFdoCVH94fhnVA3sSschx77CfbgLLSlKBSlKBSlKBSlKBSlKBSlKBSlKBSlKBSlKBSlKBSlKBVX65Lf2JUAJe+t/SfdUYyu3kcqsZcf5ferOTVYn/AD9XUc4s7feeRtMlyxRDj6hLeTnHG4/WgtFKClAxTFKUClKUCtUdoisWVEDN8zBQGPvyfJrbSgUpSgVAdaaY81qxhGZ4WWeDDbSZIiHCbjwNwBTnjDc1P0oI7QdYS6t4p487JU3AHyPYqfuDx/KpGuexsEhQJGoVAWIUeMsxdj+5ZmP866KBSlKBSlKBSlKBSlKBSlKBSlKBSlKBSlKBSlKBSlKDBqo9AS94Xl0xJaa6lXB/THAexGg+2Ez+7H61mlBbqUpQKUpQKUpQKUpQKUpQKUpQKUpQKUpQf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7894" name="AutoShape 6" descr="data:image/jpeg;base64,/9j/4AAQSkZJRgABAQAAAQABAAD/2wCEAAkGBhQSEBQUExQTFRQVFxgWFBcUEhcWFRUVGBYVFRYTFhUXICcgGR0vGRIXHzEhIygqLS0tGB4xNTMqNSYrLikBCQoKBQUFDQUFDSkYEhgpKSkpKSkpKSkpKSkpKSkpKSkpKSkpKSkpKSkpKSkpKSkpKSkpKSkpKSkpKSkpKSkpKf/AABEIALcBEwMBIgACEQEDEQH/xAAcAAEAAgMBAQEAAAAAAAAAAAAABQYBAwQCBwj/xAA/EAACAQMDAwIEBAMFBgcBAAABAgMABBEFEiEGEzEiQRQyUWEHI0JxFYGRJDNScqElYnOSscE0Q1Njg/DxFv/EABQBAQAAAAAAAAAAAAAAAAAAAAD/xAAUEQEAAAAAAAAAAAAAAAAAAAAA/9oADAMBAAIRAxEAPwD7jSlKBSlKBSlKBSlKBSlKBSlKBSlKBSlKBSlKBSlKBSlKBmue81GOJd0joi/V2Cj/AFr1dFtrbSobB2ls7QcHGQOSK+dWSB2JjhTUbnLd29uMLZxOSylIS+7KryuyL75YEmgss/4h2WPy3eceM21vNcJnGcb4kZc/bNbbXruyktHu0uEMCcMxDKVOQArIwDAkkYBHORjyKr+uaW4KfFXE08rho4LO0ZrWFzktmTYSxUAAMznaB7EkA8c34eQ2Gj3qqFaea3YO5wFLkYSOPccKgcjaPbjk+aCzQ9fwOoZYrwqeQfg5uR5yOOa9jru2BHcFxCv+Oa1mSNce7yFdqD7sQKitY0K9tN82nSK+/wBc1vKCys+fXJAWYCMkEkqTgkDx779M6kuuxHNLHFcwOoLS2oYOgPkvavliBzuCksCuNp5wFvimDAFSCD4IOQR9j717qpdNWRjuZXt2jNhOiuiq/wDdXO4iUJGFwqMCCwzwwPHJxbaBSlKBSlKBSlKBSlKBSlKBSlKBSlKBSlKBSlKBSlKBSlKBSlKBSlKBWCazXNqUbNE6xtskKkI2M7Wxw2P3oKr1frKO5t2kKQR7GvHTcXbc2IrOMKPU7kHcFy23gDLgji1y13JF3os5cJY2KSNGpbPpkudnBCgK5GCIwDjJPOelunyt0i5V0slYTOc7ptRnSNpZ8ke0ZAz/AO4R7VajoCG8W6YsXSIxIpOUQMwZnUexO1Qf2FBp0Dp4Qs80rd26k/vpiu3IByI41ydkY8BR+5JJJrdr+jfEpGnceNUmjlbZj8wRtvEZz+ksFJ/apKWZVBLEKAMkk4AH1JPiqxefifp0b7DcbyF3t2Y5JlVckZZolYL49zQWkiqNqXTN0Lo/CuY497XURBHbS5I2ywTx+Wik3F8ryrb2z4FWTUepIo7UXCkzI23tCH1tMzkBFj9iSSOfA8nABqMabU2G9Vso/VxBI8rMycAb50GI28+lUcceaCF+Omt7sslu0MsvMkBkX4e9ZVyXtpRwtwFX5XC71HOdu5blo2uxXSb4mJwdrqylJI3HJSSNvUjYI4P1zVa1q9a701pWj2T2sqyvFu3bZbWVZCobjKlUyDwSrjwank0RTdrdozKTGVdVOElDbSryL7soXAP0JoJilKUClKUClKUClKUClKUClKUClKUClKUClKUClKUClKUClKUClKUGCaierNTa3sbmdAN8UMki58blQkZx+1RmqRy3d3JbCd7eGGON27JKXErSFwCJMeiMbWHp9RZTyAvPBc6RLARZvLPcWl4skIaQd2a3cox9b49cZAPLchsDkHgLF0toq2tqkatvPLvIfMkjsXkkP7sTUs3iuLQ9KW2toYE+WJFjBPk7QBuP3JGf512kUHznqvV7N9S7d/KqwWyK0cEise/PLlhIIgCZAqLtGAfU7DyOZqDqdFU/C2N065JJS3FupIH0mKHPgcivfVfQ0d3LFcLtju4CpikZQ6ZViypLGeGXcx+4JypBrei6kZFBeyEeQXKxzbiM8oAz8Ej9Xt9KCt9dancppsNxFaGGWO4V9jshEI3MoeURttYHI8HjeCTwTXdoGnaldWwe6uzbOxPotoofSo4U7238nGSPbOOMVYOpbCeaLtwPEm87ZGli7v5ZBDbUyAT7c8c1W9G/D26s4TFa6g6hn3v3LdXAJxu7Q3egcH0nIz/qE3p/S3bM2+V5VnjRJg/zSSKhjabK4ALR7VIGB6BjHOdvSNvdRWyx3jRvLGSgdMjuRrgRu4PyuR5H2qMb8Og6/nX2oyMfnIu3iRj74ijwij7Af1OSem16XmhgWGG+uOJGfuThZ5Nh4EIZ/AGOCcmgs2azVRHR1ygJj1O97nkd0QSRFvoY+2Dt+ysK1f8A9DqkWFk05Z8LzLbXcYDkYywhlClcj2BbH1oLnSq1pvWyPMsM0NxayyZ7aXCACQjyEkUlGOOcZz5qxqaD1SlKBSlKBSlKBSlKBSlKBSlKBSlKBSlKBShqNl1+JblLbJMzqXCqrNtQZ9cjKMRgkEAtjJBx4oJKsbqidX1l0cRQR92d1LKpYpGijjuTSYO1c4AABYk8DAYr40SO+3E3T2u3A2pAkm5W/VmRyAw8/pFBNUpSg+afxR4Eub1CrXN1fJZp3XPajRJTBEAo9hl2OOcsT+/0aAnAz5wM48Z98Z9qpt3Hb2y3aag8DwXE7ywRFd7le2vcQRhcs29WPpz581r/AAweV+/MqSRWMu17SKaQPIud29187YzwQNxxzjjFBe6UpQKUpQYzWaq+r389pcmcpNPavGqMkQDNburPmbt5y6lWUELk+jwc1OaXq0dzEssLq8bgFWU5B+32P2oOylKUClKUEdrehRXcRjmXcuQykEqyMDkOjjlWBHkGuFbwWItLeR5ZBKxiE0zhmMgVnVXbAyzBWA8fLU8TVS/EBjNHDaRZ+InlRo2Az2FhkSRrpvYBSFAzwWdR70FtFKKeKUGaUpQKUpQKUpQKUpQKUpQKUpQKZriGsRG4NuGzMI+6UCtxGW2hi2NoyfAJycHjg1Gy69LJcPFbQLIsLKk8kk5iCOQrlIwEYyMEdWOdo9SjOc4CeNccGmos0kwB7kqRo5J4KxGQoMeB/fPXUsg+ucccfX6VW+s+sFtYmSJWlu2jZoIkjZyccb22g7VBI5P1A96CU1nXLe1jkkmkRFRdz8+rA9go9RPPAFQtn/EblTKZY7RXGYYlhEsiqRkGd3O3dz8qDA8ZPmq/oei6XKIori2kluJfnnurSXfLKF3OTM4wPJAGccYHAq56B078KXCzzyRNt7ccz7xCAMEI7Zcg/RicYwMUEPB1FcWcoj1FkaGQgQ3UcTRoHJb8qcZIRuBhvB+x8+NW/EBWRvhGVl4U3bg/CxliVARhzPJkHEaZycAkZrb+LFuG0qZjt/JMcwDDKuY5FYRn9/l/nXrQejyZEurtllnCjtIi7be2HGFgjOcMMY3+eT4GBQQmkaPJ3TGjyQzSqzTXlyVN/cKCA3w0WSIYx3MZIwvp9JJLC1aJpkGmwRwK8uxpBHH3XaQ7ivCKf0riM4Hgc1416wkW4t7qKLutF3I5FUgSGKQA5QtgEh0U7SRnJ545gdb1a4ZGvJbaSGCyDSwwO6mW5nKmNC4TcEjHcOB8xODxjBC/is15TxXqgUrBNcNnq6SyzRpuzC4RzjjcUV8A+/DCg7StVy56NCzGa1mltXc7pViCNFK3uzxOpG76spBPvnAxZa47/VooWiWRtpmkEUXpJ3SFWcLkDjhDyfpQV2HVtQtpWS5hS4gAZkuYCsZAC7gk0Ttw2QVBXg5HA5rn0z8WrKQL3zJZu2cLdRPEDjbnEhGw/MOM55qc6v05biwuYm4V4ZOclcYXIJ+2QK6tIkEkELjDAxoQf3Ucj/Wg5dK6ws7lmWC5hkK/MFkBI+/3H38Vs1fqi2tlDTTxpnhRnczH2VEXLO32AJr1q/TNtdACeCKXHjegJHjOD5HjkDzWvTekbS3YNDbQRsBgMsa7gB4G7Gf9aCLn6xllhR7G0luC8jJ+Yfh1j7bAM8pkG5RzkDGTjxXX09oMqO1xdOkl1Iio/aBWGNFJYRRBuSNzElm5P9AJ9VxXqgwKVmlApSlApSlApSlApSlApSlAoaj9V12C2XdPNHEMZ9bhePrg/wDatlhqsU0XdikSSMg+tGDLx55HFBq1W8itY5LhxgAAuVTLtg4UYUZY84A+9VG4+Lu5Y4HiFjDMzTyNFOfiZI4+2O0+1QI2OUDEM3AK+Oa5tSurq80yS8bHa3w3VvbpHmQwQTCXEj5O4uiBwoA28DmpfqC6aRLG/tkadInMrLGMyPBLC6MEGfURvDbc8lR5NBp1bp9rENdWCyF0GZrYSO63KZ9WFYk90AttK4J8HPFQdvq122rXsFokJkkMMj3Tl5EtoBEqpbPGoGJNwkYLuHLMfrW/TdDuL++ubvNzZWsqJDsK9u4uBGWBZtwLQL6iBtIJGDXNr8MukCePT1t1FyUeKJFdrpCkccbCKFUcSZEZfc+AGZic0F103W0Qpaz3dvJeqMyKrKjEkbsiPJK+kg48458Gp5Wr5d07+HlvqFrHNcEvDIzSiEE7+6SyF7m44keUcgqCqKRtAO3cbB+F96fgvhpifiLN2gnDEk5U5VwTyVKsCD9zQWbWdKjuYHhlXdHINrDOOPOQR4OQMH64qF6F1FzA9vKS01pI0EhYksVXmF2Y/MWiZGz7nPvmrK1fP9U6hsdMv7iR5ZZJ71oFeKMK4hEYEKsfGwHue5yfag+g4qA61iLWqoDy1xaj9wLqFmH/ACq1T4qA6+X/AGdO/JMIW4UDyzW7rOq+DwWiAP2JoJ8VmtcEgZQR4IyP2PIrZQYIqr6nEbK4kuwV+Hl2/FqeNhACrdIfsMBwf0gMCNpDWmtc0CupVlDKQQQQCCD5BB8igysmf/vt9areqR9/U7WPcAtqj3TqACWkkDW8QP8AhADTH78fSoqfQ9Ssmxpxt5bXyLe4Zg8J59EEgGO34O1icYwOKsHS+iPCryTsJLqYh53HjIzshTIGI0DEKPuW8saDm6+kb+Hyop2tOUt1YHkGeRYcj7/mf/lWC3twiqq8KoAA+gAAH+gqv9WIpn04MMg3nj2yLW6YMR74Kg1ZaBSlKBSlKBSlKBSlKBSlKBSlKBSlKBWDWa8SSYGSQB9TwP60FJ1+IWupC8uIu5bNCsPdwGFmwdizsp5CNvGWUcbPVgc1u1rpyEiS7tZktpWQq7hv7NMNpUCdAdp5b5xhh4z7VjXvxKtEW4WP+1mCNnnSLaY1UZDK8jHZnz6cknBABPFUWLoC5uWhvobewMFxEJBZu0iQp3AGUnbw7+oknCj7HiglL3X45rGzsomT+IRzW8fbYbjEyrmSYLkd2Iwb+VOCsgHB4HiTpxtOlENxe3y6cyKxaNQIRMzurxGRAXtogFjxjA9R9Qq8aFoMVlZw98xF7eMqZ2CrsUkkqrt8iANtAzgACtP8clvoz8FmOJjgXbqCpAPqaCI8uQRgMwC8gjdgigil0PSppDFBdtHOyhR8NqMiyAeQQm8gnkfMp9q6ukOk5bG8nJ2zRSqHNzKf7WZN2O1IfDIFHGAMcVFW34fixv47iC3+KjIA9UyrLbyFy0lwpfAYHecqCMY8HNfRwaCA6MZVW6hXP5V3MCP+I3e4xx/5h/1qE6ke5h1NOwLWCK6RY2upIWeQzIzssLYcKMr8pYeePOBXNa9YG0t5pTGsq/xGSO7dZSFgR3CiZjtO/C7AQPHgnzUh+JMkjR26AxLbyzok8zoJDDzmKRATtB7m0BiDg44I8h2no3eS1xe3svuVE3w8a+/AgCMB+7GoLqDTYms5LLTLcSPuWRnz+SJEcyfm3DnMkhaPGAWIJG4qOasS9ERP/wCJluLv7Ty4jI+nZiCRH9ypPPnFT1tZJGipGqoijCqihVUfQKOBQcXT2tC6gWTayNkrJG4w8cikq6MPbkfzGDXdeW4kRkPhlKn38jHv+9QKxfDajuG0RXow3IH9rjX04+paFWz/AMEYHJqx0FX6M1NlBsZgwntEQFjyJYfUkUwYe5EfI9jnzVpqsXq/7Zt8DGLS43nPkd237YI98fmEfTcfrVnoFKUoFKUoK5raK2o2Abnb8Q4H0YRoob+jsP5mrHVYu3U61AowWS0nLf7itLAFP2JKkffB+lWegUpSgUpSgUpSgUrBNc9/qUcEbSSuscajLM5AAH7mg6M1mqXd9S3T3Vl24TDazTFGeYfmyKIZpFxD5jUiPOWIblcqORV0oIHru9lh065lgYJJHE7K5GduBktjBzgZ9vOKqa3dxZwyC5vGa13m3klL5uLRnKiGbu/qDLIrMDyhYYJHj6He2qyIyOMq6lWH1BGCKo2j2vej7b4kaM9grIPNzZSMY3cfSSEofHy4PuKCXjOpxjCmzu1/QzGS3fbgY3ACQMfuMfsPFYTWNUOP9n265POdRJwARngQfTxUZp/U8FhcW1ntK2typa0kL5VXLDNuc/KoLqF5PzAfSr4rZoICxfUWf81bSNNwzsaWRivuACAM+328/atUnRaSyO91LNdKzErFK35CKTkIIVwj4zwWBPFWWsE4oKLN+D2nm473bZQWVjCj7IMqQV/LXAxkfL49Rqx6xr0dsqrhnlYYhgj5lkxgelfZQSMscKuckiuLUuo3kma2slV5lGJZX/uLYt4DkcvJ7iNce2SoINdGgdKrbs0ru89y4xLPLjewByEUDCxoP8KgD3OTzQctr0/LcHuah238GK2UboYiOdzlh+dJn9RAUYGADzXNB03c2C7dPMbwBmb4WfcMbuSsM4yUXd6sMreTyKuFKChat+I80NpJK2n3KyxKDKsmEhjPgkXJAWUZ/wDTBJz4Fddk13qUQaRZLG3YcoGxdSg44ZsfkKfVwvrIIOV9+jrnpuS6jieFl7lvKsyxSn8ibacmOUYPsOGxlTzxUZo3Udxq0f8AZkks4gds87hGZmVgJIrYDIbwV7rYxxgZzgMdUWYnibSbERpuXNy6Y220bEOQyg5aRyc7T5BYkjINc2gWUdjeSaVKGe1u1L2glZpUKpGBPbnd4xt3/TD/ANbvo+hxWsfbhTauSxOSzMxJLM7tlnJJJyTXJ1P00LuIAOYpo2EkEyjLQyDwwB4YEZBU8EEigjuk2MF3c2O95IoY4pYTIdzokplBi3nllHbGCecHkmrZVY1OIwahaTlvTMjWkuFwvcx3YXJ/SNySIOfMiCrMtBH6zpffhZAxRsh43GfTIrB0bA8jcBkeCMivWiakJ4VkGAeVdQQdkiEpImRxw6kfyruNVnRrj4e/ubaQn88m6tzjC7AsUUsQ54KuA2PfuZ+uA26/mO9sp/0lpLZ+cBe+EaNyPc92BE/+Qn2qxVDdV6S1zaSRxlRL6XhLZAWaNhJGWxzjcoB+xNeel9fa6jYyQTQSRuYpFlXALqAS8Tfrj54bAzg8UE3SsZrNAry9eqj9c1RbeCSZ84jUnC43Mf0ooJALFsKBkZJoITo2fvyXd2wIZ52gVWAykVv+WFB9wX3v+8hq118/0Poe9hgEiXzx3Ds00kTIslrvkcu0Ww+vaNxG4MD7/QCy9Ma8bmNg6dueFzFPHknZIORhj8ylWVgfcH2PFBN0pSgUpSgUpSgw1Uvpezku7q5uLs7jbXUsNpHkduONcBZ9o8ylW+ZicDxjJq6N4qvaCO3dXsRPLSrcIBgflyxqh+5PdhkJ/wAwoPXWSYt1kGB2Z7eUk/4Unj3gfcpuH86sFfnzq+DUHvpY1W6lmllI2FZexFtl/s/acYTYyBC27AGDk5zX3623bV3fNtG798c/60GwiqP1VC9veJNGfTPsUhgcC5ibdDgjGBJGZoSWOMlP53muDWtHjuoWilBKNjwSGVgQyurDlWDAEEeCKCr69pIuoZIs4WYGe0IIUiRkIljAI9L+supPIZ2OBsrv6J6mNxGYpQVuYQndBXG8MMLMvkbSVYYycFSDyKgNGlmczWzYWeJpG37MGKfc5hvD4DRyqCW2+GDA4LcdGpaNIBHfxKy3ibbh7YMhzG6gXVuGX5gSC4ySO4M++KC/Z4zVV13Uri5mazsz2ym34q54xCGGe1GpzulK4I4woOSc4FduodXQx6eb4MDF2xInn1FgAi/uWIGKdHaEbW3w+DPKTNcv/jmflufoPlA9gBQSGk6TFbxCOJQqg5+pZj8zsxyWYnksSSTyea7qUoFKUoI/XtIFzbTQF3j7qFd6HDLkeQf+3vVW6d19LAR2N1GLZ1IihkVCLWfOdhSTwrsByjHOQfPmrzXJqumx3ELxSoHjcEMpGQQR/wBaDqU1mqZpUsmmyJazyPJaudtrcSHLq+Cfhp28eASjYwfB5AzcQ445FBCda2+6ydgGZoSlwoXJcmF1l2qFIJYhCAPcmpayuVkjWRCGRwHVgQQVYBlII4PBHitzCqhfRvprmZGdrJ3/ALRExyLUN5uIT5EYJy6c+dwxgghbyKjNY6diuSjP3FePPbeORo3XcMMMr5BHBBz/AFGakkcEAggg+CDnP3r1QVyPpOVST/EdQP8Ama2IH7fk1pfodi27+JalkePzYAB9tvZ2/wBRVppQVs6VeQ8wXXf+qXiLzj2WWBV2E/UowH0r0dcvVwG09nbHJhuoTH/IylGP81FWLFKCsjqa7Lbf4ZcDx6jcW2z/AJhJ/wBBXFqXxUssTy2MkghJdEiu4OyZMgxySCTaxdcceQCSRnANXLFZxQQuh6ncyFxcWnw6qF2Ezxyb87twwh9OML587vtUb1P0pK8y3djKsF0o2tvBMM6ANtjmUecE8N5AJxVsxTFBXOm+pZJZJLe5jWK6iAZlRi8UkbFgksTHBK5RgQQCCKsdVTriyaMR30CsZ7QElF8zWzFTPCR+o7V3qP8AEox5qyWV4ksaSRsGR1V1YHIKsAQf6EUG+lKUClKUFa/EHqz+HWLzhN77ljQE4G5zgM2PYDJx74xxnNfM/wAM/wAQri61hRcsrd6F4k2RhQChaYD9sCXn/KK+wa/oMV5bSW8wJjkGDg4IIIZWU+xDAEVX+jfwutNPfux9ySfaV7srchWPIVFwo8ecZ+/JoLeBXqlKBSlKCsdX6RJ+XdW6q09vnKEcz25B7ttu+/DKDxuUeMmofSrqOV4BCrtCsgFvJAgEllhQ0ljdxkZSMhQoyMYZRhSiO1+K5qt670Ws0hnhmmtbgqFaWFuHAzjuRn0vjPnzzigrkPTyNcz6W5IgWSLUYAmB6GlYyQFT4TvIx4x8/tivowWoXRenyhimuH792kJhaYDYGRnDkdtcKOVXnGeKnKBSlKBSlKBSlKDl1LTI7iNopkWSNxhlYZBqn3ElxpLDas11p5OCo3S3Nn9CPJli3fXlR4yABV6rGKCtwfiRpzYBuooyRnEx7JH7iXGD9qm7a7jnj3xvHLGw4ZHV0Ye/K5Br3LYxscsiN+6g+fPkVG30kWn2kjRRIqICyxRqqB5GPCgDAyzkD+dBW4dT/hV28M25dPkAe1k2kpbNg923ZhkqnG5SQAoJXxjFofquzCbzdWwQ4Ic3EW3B4B3bse9auntIeOE99zJNKxkmJJKb2/QinhUAwoA84yeSTXXHoNupYiCIFvm/LX1fvxzQdaXAYAqQQeQQcgj6gitlVC46JkhZn064a2yS5gZRJas5OWOxvVHn/cIx5x5yPWlzCNtxp10XGRute1PE2ByylnV8fuuaC30qpD8RotpPwupZHhf4dPub9jtx/UiknXMqjedM1ER4yTsgZxn6RLKWP8uftQW2lVSL8TbI53NPHgZbu2s8YXHnczIFGPfn61K6P1Ta3ZYW9xDMVwWEbhiAeASPIHFBLUrANZoPLrmqn03utLuaxYkxMDcWZJziNmPetx/uo5BH+7IB7c26q1rM23VbDPCvFdoCVH94fhnVA3sSschx77CfbgLLSlKBSlKBSlKBSlKBSlKBSlKBSlKBSlKBSlKBSlKBSlKBVX65Lf2JUAJe+t/SfdUYyu3kcqsZcf5ferOTVYn/AD9XUc4s7feeRtMlyxRDj6hLeTnHG4/WgtFKClAxTFKUClKUCtUdoisWVEDN8zBQGPvyfJrbSgUpSgVAdaaY81qxhGZ4WWeDDbSZIiHCbjwNwBTnjDc1P0oI7QdYS6t4p487JU3AHyPYqfuDx/KpGuexsEhQJGoVAWIUeMsxdj+5ZmP866KBSlKBSlKBSlKBSlKBSlKBSlKBSlKBSlKBSlKBSlKDBqo9AS94Xl0xJaa6lXB/THAexGg+2Ez+7H61mlBbqUpQKUpQKUpQKUpQKUpQKUpQKUpQKUpQf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7896" name="AutoShape 8" descr="data:image/jpeg;base64,/9j/4AAQSkZJRgABAQAAAQABAAD/2wCEAAkGBhQSEBQUExQTFRQVFxgWFBcUEhcWFRUVGBYVFRYTFhUXICcgGR0vGRIXHzEhIygqLS0tGB4xNTMqNSYrLikBCQoKBQUFDQUFDSkYEhgpKSkpKSkpKSkpKSkpKSkpKSkpKSkpKSkpKSkpKSkpKSkpKSkpKSkpKSkpKSkpKSkpKf/AABEIALcBEwMBIgACEQEDEQH/xAAcAAEAAgMBAQEAAAAAAAAAAAAABQYBAwQCBwj/xAA/EAACAQMDAwIEBAMFBgcBAAABAgMABBEFEiEGEzEiQRQyUWEHI0JxFYGRJDNScqElYnOSscE0Q1Njg/DxFv/EABQBAQAAAAAAAAAAAAAAAAAAAAD/xAAUEQEAAAAAAAAAAAAAAAAAAAAA/9oADAMBAAIRAxEAPwD7jSlKBSlKBSlKBSlKBSlKBSlKBSlKBSlKBSlKBSlKBSlKBmue81GOJd0joi/V2Cj/AFr1dFtrbSobB2ls7QcHGQOSK+dWSB2JjhTUbnLd29uMLZxOSylIS+7KryuyL75YEmgss/4h2WPy3eceM21vNcJnGcb4kZc/bNbbXruyktHu0uEMCcMxDKVOQArIwDAkkYBHORjyKr+uaW4KfFXE08rho4LO0ZrWFzktmTYSxUAAMznaB7EkA8c34eQ2Gj3qqFaea3YO5wFLkYSOPccKgcjaPbjk+aCzQ9fwOoZYrwqeQfg5uR5yOOa9jru2BHcFxCv+Oa1mSNce7yFdqD7sQKitY0K9tN82nSK+/wBc1vKCys+fXJAWYCMkEkqTgkDx779M6kuuxHNLHFcwOoLS2oYOgPkvavliBzuCksCuNp5wFvimDAFSCD4IOQR9j717qpdNWRjuZXt2jNhOiuiq/wDdXO4iUJGFwqMCCwzwwPHJxbaBSlKBSlKBSlKBSlKBSlKBSlKBSlKBSlKBSlKBSlKBSlKBSlKBSlKBWCazXNqUbNE6xtskKkI2M7Wxw2P3oKr1frKO5t2kKQR7GvHTcXbc2IrOMKPU7kHcFy23gDLgji1y13JF3os5cJY2KSNGpbPpkudnBCgK5GCIwDjJPOelunyt0i5V0slYTOc7ptRnSNpZ8ke0ZAz/AO4R7VajoCG8W6YsXSIxIpOUQMwZnUexO1Qf2FBp0Dp4Qs80rd26k/vpiu3IByI41ydkY8BR+5JJJrdr+jfEpGnceNUmjlbZj8wRtvEZz+ksFJ/apKWZVBLEKAMkk4AH1JPiqxefifp0b7DcbyF3t2Y5JlVckZZolYL49zQWkiqNqXTN0Lo/CuY497XURBHbS5I2ywTx+Wik3F8ryrb2z4FWTUepIo7UXCkzI23tCH1tMzkBFj9iSSOfA8nABqMabU2G9Vso/VxBI8rMycAb50GI28+lUcceaCF+Omt7sslu0MsvMkBkX4e9ZVyXtpRwtwFX5XC71HOdu5blo2uxXSb4mJwdrqylJI3HJSSNvUjYI4P1zVa1q9a701pWj2T2sqyvFu3bZbWVZCobjKlUyDwSrjwank0RTdrdozKTGVdVOElDbSryL7soXAP0JoJilKUClKUClKUClKUClKUClKUClKUClKUClKUClKUClKUClKUClKUGCaierNTa3sbmdAN8UMki58blQkZx+1RmqRy3d3JbCd7eGGON27JKXErSFwCJMeiMbWHp9RZTyAvPBc6RLARZvLPcWl4skIaQd2a3cox9b49cZAPLchsDkHgLF0toq2tqkatvPLvIfMkjsXkkP7sTUs3iuLQ9KW2toYE+WJFjBPk7QBuP3JGf512kUHznqvV7N9S7d/KqwWyK0cEise/PLlhIIgCZAqLtGAfU7DyOZqDqdFU/C2N065JJS3FupIH0mKHPgcivfVfQ0d3LFcLtju4CpikZQ6ZViypLGeGXcx+4JypBrei6kZFBeyEeQXKxzbiM8oAz8Ej9Xt9KCt9dancppsNxFaGGWO4V9jshEI3MoeURttYHI8HjeCTwTXdoGnaldWwe6uzbOxPotoofSo4U7238nGSPbOOMVYOpbCeaLtwPEm87ZGli7v5ZBDbUyAT7c8c1W9G/D26s4TFa6g6hn3v3LdXAJxu7Q3egcH0nIz/qE3p/S3bM2+V5VnjRJg/zSSKhjabK4ALR7VIGB6BjHOdvSNvdRWyx3jRvLGSgdMjuRrgRu4PyuR5H2qMb8Og6/nX2oyMfnIu3iRj74ijwij7Af1OSem16XmhgWGG+uOJGfuThZ5Nh4EIZ/AGOCcmgs2azVRHR1ygJj1O97nkd0QSRFvoY+2Dt+ysK1f8A9DqkWFk05Z8LzLbXcYDkYywhlClcj2BbH1oLnSq1pvWyPMsM0NxayyZ7aXCACQjyEkUlGOOcZz5qxqaD1SlKBSlKBSlKBSlKBSlKBSlKBSlKBSlKBShqNl1+JblLbJMzqXCqrNtQZ9cjKMRgkEAtjJBx4oJKsbqidX1l0cRQR92d1LKpYpGijjuTSYO1c4AABYk8DAYr40SO+3E3T2u3A2pAkm5W/VmRyAw8/pFBNUpSg+afxR4Eub1CrXN1fJZp3XPajRJTBEAo9hl2OOcsT+/0aAnAz5wM48Z98Z9qpt3Hb2y3aag8DwXE7ywRFd7le2vcQRhcs29WPpz581r/AAweV+/MqSRWMu17SKaQPIud29187YzwQNxxzjjFBe6UpQKUpQYzWaq+r389pcmcpNPavGqMkQDNburPmbt5y6lWUELk+jwc1OaXq0dzEssLq8bgFWU5B+32P2oOylKUClKUEdrehRXcRjmXcuQykEqyMDkOjjlWBHkGuFbwWItLeR5ZBKxiE0zhmMgVnVXbAyzBWA8fLU8TVS/EBjNHDaRZ+InlRo2Az2FhkSRrpvYBSFAzwWdR70FtFKKeKUGaUpQKUpQKUpQKUpQKUpQKUpQKZriGsRG4NuGzMI+6UCtxGW2hi2NoyfAJycHjg1Gy69LJcPFbQLIsLKk8kk5iCOQrlIwEYyMEdWOdo9SjOc4CeNccGmos0kwB7kqRo5J4KxGQoMeB/fPXUsg+ucccfX6VW+s+sFtYmSJWlu2jZoIkjZyccb22g7VBI5P1A96CU1nXLe1jkkmkRFRdz8+rA9go9RPPAFQtn/EblTKZY7RXGYYlhEsiqRkGd3O3dz8qDA8ZPmq/oei6XKIori2kluJfnnurSXfLKF3OTM4wPJAGccYHAq56B078KXCzzyRNt7ccz7xCAMEI7Zcg/RicYwMUEPB1FcWcoj1FkaGQgQ3UcTRoHJb8qcZIRuBhvB+x8+NW/EBWRvhGVl4U3bg/CxliVARhzPJkHEaZycAkZrb+LFuG0qZjt/JMcwDDKuY5FYRn9/l/nXrQejyZEurtllnCjtIi7be2HGFgjOcMMY3+eT4GBQQmkaPJ3TGjyQzSqzTXlyVN/cKCA3w0WSIYx3MZIwvp9JJLC1aJpkGmwRwK8uxpBHH3XaQ7ivCKf0riM4Hgc1416wkW4t7qKLutF3I5FUgSGKQA5QtgEh0U7SRnJ545gdb1a4ZGvJbaSGCyDSwwO6mW5nKmNC4TcEjHcOB8xODxjBC/is15TxXqgUrBNcNnq6SyzRpuzC4RzjjcUV8A+/DCg7StVy56NCzGa1mltXc7pViCNFK3uzxOpG76spBPvnAxZa47/VooWiWRtpmkEUXpJ3SFWcLkDjhDyfpQV2HVtQtpWS5hS4gAZkuYCsZAC7gk0Ttw2QVBXg5HA5rn0z8WrKQL3zJZu2cLdRPEDjbnEhGw/MOM55qc6v05biwuYm4V4ZOclcYXIJ+2QK6tIkEkELjDAxoQf3Ucj/Wg5dK6ws7lmWC5hkK/MFkBI+/3H38Vs1fqi2tlDTTxpnhRnczH2VEXLO32AJr1q/TNtdACeCKXHjegJHjOD5HjkDzWvTekbS3YNDbQRsBgMsa7gB4G7Gf9aCLn6xllhR7G0luC8jJ+Yfh1j7bAM8pkG5RzkDGTjxXX09oMqO1xdOkl1Iio/aBWGNFJYRRBuSNzElm5P9AJ9VxXqgwKVmlApSlApSlApSlApSlApSlAoaj9V12C2XdPNHEMZ9bhePrg/wDatlhqsU0XdikSSMg+tGDLx55HFBq1W8itY5LhxgAAuVTLtg4UYUZY84A+9VG4+Lu5Y4HiFjDMzTyNFOfiZI4+2O0+1QI2OUDEM3AK+Oa5tSurq80yS8bHa3w3VvbpHmQwQTCXEj5O4uiBwoA28DmpfqC6aRLG/tkadInMrLGMyPBLC6MEGfURvDbc8lR5NBp1bp9rENdWCyF0GZrYSO63KZ9WFYk90AttK4J8HPFQdvq122rXsFokJkkMMj3Tl5EtoBEqpbPGoGJNwkYLuHLMfrW/TdDuL++ubvNzZWsqJDsK9u4uBGWBZtwLQL6iBtIJGDXNr8MukCePT1t1FyUeKJFdrpCkccbCKFUcSZEZfc+AGZic0F103W0Qpaz3dvJeqMyKrKjEkbsiPJK+kg48458Gp5Wr5d07+HlvqFrHNcEvDIzSiEE7+6SyF7m44keUcgqCqKRtAO3cbB+F96fgvhpifiLN2gnDEk5U5VwTyVKsCD9zQWbWdKjuYHhlXdHINrDOOPOQR4OQMH64qF6F1FzA9vKS01pI0EhYksVXmF2Y/MWiZGz7nPvmrK1fP9U6hsdMv7iR5ZZJ71oFeKMK4hEYEKsfGwHue5yfag+g4qA61iLWqoDy1xaj9wLqFmH/ACq1T4qA6+X/AGdO/JMIW4UDyzW7rOq+DwWiAP2JoJ8VmtcEgZQR4IyP2PIrZQYIqr6nEbK4kuwV+Hl2/FqeNhACrdIfsMBwf0gMCNpDWmtc0CupVlDKQQQQCCD5BB8igysmf/vt9areqR9/U7WPcAtqj3TqACWkkDW8QP8AhADTH78fSoqfQ9Ssmxpxt5bXyLe4Zg8J59EEgGO34O1icYwOKsHS+iPCryTsJLqYh53HjIzshTIGI0DEKPuW8saDm6+kb+Hyop2tOUt1YHkGeRYcj7/mf/lWC3twiqq8KoAA+gAAH+gqv9WIpn04MMg3nj2yLW6YMR74Kg1ZaBSlKBSlKBSlKBSlKBSlKBSlKBSlKBWDWa8SSYGSQB9TwP60FJ1+IWupC8uIu5bNCsPdwGFmwdizsp5CNvGWUcbPVgc1u1rpyEiS7tZktpWQq7hv7NMNpUCdAdp5b5xhh4z7VjXvxKtEW4WP+1mCNnnSLaY1UZDK8jHZnz6cknBABPFUWLoC5uWhvobewMFxEJBZu0iQp3AGUnbw7+oknCj7HiglL3X45rGzsomT+IRzW8fbYbjEyrmSYLkd2Iwb+VOCsgHB4HiTpxtOlENxe3y6cyKxaNQIRMzurxGRAXtogFjxjA9R9Qq8aFoMVlZw98xF7eMqZ2CrsUkkqrt8iANtAzgACtP8clvoz8FmOJjgXbqCpAPqaCI8uQRgMwC8gjdgigil0PSppDFBdtHOyhR8NqMiyAeQQm8gnkfMp9q6ukOk5bG8nJ2zRSqHNzKf7WZN2O1IfDIFHGAMcVFW34fixv47iC3+KjIA9UyrLbyFy0lwpfAYHecqCMY8HNfRwaCA6MZVW6hXP5V3MCP+I3e4xx/5h/1qE6ke5h1NOwLWCK6RY2upIWeQzIzssLYcKMr8pYeePOBXNa9YG0t5pTGsq/xGSO7dZSFgR3CiZjtO/C7AQPHgnzUh+JMkjR26AxLbyzok8zoJDDzmKRATtB7m0BiDg44I8h2no3eS1xe3svuVE3w8a+/AgCMB+7GoLqDTYms5LLTLcSPuWRnz+SJEcyfm3DnMkhaPGAWIJG4qOasS9ERP/wCJluLv7Ty4jI+nZiCRH9ypPPnFT1tZJGipGqoijCqihVUfQKOBQcXT2tC6gWTayNkrJG4w8cikq6MPbkfzGDXdeW4kRkPhlKn38jHv+9QKxfDajuG0RXow3IH9rjX04+paFWz/AMEYHJqx0FX6M1NlBsZgwntEQFjyJYfUkUwYe5EfI9jnzVpqsXq/7Zt8DGLS43nPkd237YI98fmEfTcfrVnoFKUoFKUoK5raK2o2Abnb8Q4H0YRoob+jsP5mrHVYu3U61AowWS0nLf7itLAFP2JKkffB+lWegUpSgUpSgUpSgUrBNc9/qUcEbSSuscajLM5AAH7mg6M1mqXd9S3T3Vl24TDazTFGeYfmyKIZpFxD5jUiPOWIblcqORV0oIHru9lh065lgYJJHE7K5GduBktjBzgZ9vOKqa3dxZwyC5vGa13m3klL5uLRnKiGbu/qDLIrMDyhYYJHj6He2qyIyOMq6lWH1BGCKo2j2vej7b4kaM9grIPNzZSMY3cfSSEofHy4PuKCXjOpxjCmzu1/QzGS3fbgY3ACQMfuMfsPFYTWNUOP9n265POdRJwARngQfTxUZp/U8FhcW1ntK2typa0kL5VXLDNuc/KoLqF5PzAfSr4rZoICxfUWf81bSNNwzsaWRivuACAM+328/atUnRaSyO91LNdKzErFK35CKTkIIVwj4zwWBPFWWsE4oKLN+D2nm473bZQWVjCj7IMqQV/LXAxkfL49Rqx6xr0dsqrhnlYYhgj5lkxgelfZQSMscKuckiuLUuo3kma2slV5lGJZX/uLYt4DkcvJ7iNce2SoINdGgdKrbs0ru89y4xLPLjewByEUDCxoP8KgD3OTzQctr0/LcHuah238GK2UboYiOdzlh+dJn9RAUYGADzXNB03c2C7dPMbwBmb4WfcMbuSsM4yUXd6sMreTyKuFKChat+I80NpJK2n3KyxKDKsmEhjPgkXJAWUZ/wDTBJz4Fddk13qUQaRZLG3YcoGxdSg44ZsfkKfVwvrIIOV9+jrnpuS6jieFl7lvKsyxSn8ibacmOUYPsOGxlTzxUZo3Udxq0f8AZkks4gds87hGZmVgJIrYDIbwV7rYxxgZzgMdUWYnibSbERpuXNy6Y220bEOQyg5aRyc7T5BYkjINc2gWUdjeSaVKGe1u1L2glZpUKpGBPbnd4xt3/TD/ANbvo+hxWsfbhTauSxOSzMxJLM7tlnJJJyTXJ1P00LuIAOYpo2EkEyjLQyDwwB4YEZBU8EEigjuk2MF3c2O95IoY4pYTIdzokplBi3nllHbGCecHkmrZVY1OIwahaTlvTMjWkuFwvcx3YXJ/SNySIOfMiCrMtBH6zpffhZAxRsh43GfTIrB0bA8jcBkeCMivWiakJ4VkGAeVdQQdkiEpImRxw6kfyruNVnRrj4e/ubaQn88m6tzjC7AsUUsQ54KuA2PfuZ+uA26/mO9sp/0lpLZ+cBe+EaNyPc92BE/+Qn2qxVDdV6S1zaSRxlRL6XhLZAWaNhJGWxzjcoB+xNeel9fa6jYyQTQSRuYpFlXALqAS8Tfrj54bAzg8UE3SsZrNAry9eqj9c1RbeCSZ84jUnC43Mf0ooJALFsKBkZJoITo2fvyXd2wIZ52gVWAykVv+WFB9wX3v+8hq118/0Poe9hgEiXzx3Ds00kTIslrvkcu0Ww+vaNxG4MD7/QCy9Ma8bmNg6dueFzFPHknZIORhj8ylWVgfcH2PFBN0pSgUpSgUpSgw1Uvpezku7q5uLs7jbXUsNpHkduONcBZ9o8ylW+ZicDxjJq6N4qvaCO3dXsRPLSrcIBgflyxqh+5PdhkJ/wAwoPXWSYt1kGB2Z7eUk/4Unj3gfcpuH86sFfnzq+DUHvpY1W6lmllI2FZexFtl/s/acYTYyBC27AGDk5zX3623bV3fNtG798c/60GwiqP1VC9veJNGfTPsUhgcC5ibdDgjGBJGZoSWOMlP53muDWtHjuoWilBKNjwSGVgQyurDlWDAEEeCKCr69pIuoZIs4WYGe0IIUiRkIljAI9L+supPIZ2OBsrv6J6mNxGYpQVuYQndBXG8MMLMvkbSVYYycFSDyKgNGlmczWzYWeJpG37MGKfc5hvD4DRyqCW2+GDA4LcdGpaNIBHfxKy3ibbh7YMhzG6gXVuGX5gSC4ySO4M++KC/Z4zVV13Uri5mazsz2ym34q54xCGGe1GpzulK4I4woOSc4FduodXQx6eb4MDF2xInn1FgAi/uWIGKdHaEbW3w+DPKTNcv/jmflufoPlA9gBQSGk6TFbxCOJQqg5+pZj8zsxyWYnksSSTyea7qUoFKUoI/XtIFzbTQF3j7qFd6HDLkeQf+3vVW6d19LAR2N1GLZ1IihkVCLWfOdhSTwrsByjHOQfPmrzXJqumx3ELxSoHjcEMpGQQR/wBaDqU1mqZpUsmmyJazyPJaudtrcSHLq+Cfhp28eASjYwfB5AzcQ445FBCda2+6ydgGZoSlwoXJcmF1l2qFIJYhCAPcmpayuVkjWRCGRwHVgQQVYBlII4PBHitzCqhfRvprmZGdrJ3/ALRExyLUN5uIT5EYJy6c+dwxgghbyKjNY6diuSjP3FePPbeORo3XcMMMr5BHBBz/AFGakkcEAggg+CDnP3r1QVyPpOVST/EdQP8Ama2IH7fk1pfodi27+JalkePzYAB9tvZ2/wBRVppQVs6VeQ8wXXf+qXiLzj2WWBV2E/UowH0r0dcvVwG09nbHJhuoTH/IylGP81FWLFKCsjqa7Lbf4ZcDx6jcW2z/AJhJ/wBBXFqXxUssTy2MkghJdEiu4OyZMgxySCTaxdcceQCSRnANXLFZxQQuh6ncyFxcWnw6qF2Ezxyb87twwh9OML587vtUb1P0pK8y3djKsF0o2tvBMM6ANtjmUecE8N5AJxVsxTFBXOm+pZJZJLe5jWK6iAZlRi8UkbFgksTHBK5RgQQCCKsdVTriyaMR30CsZ7QElF8zWzFTPCR+o7V3qP8AEox5qyWV4ksaSRsGR1V1YHIKsAQf6EUG+lKUClKUFa/EHqz+HWLzhN77ljQE4G5zgM2PYDJx74xxnNfM/wAM/wAQri61hRcsrd6F4k2RhQChaYD9sCXn/KK+wa/oMV5bSW8wJjkGDg4IIIZWU+xDAEVX+jfwutNPfux9ySfaV7srchWPIVFwo8ecZ+/JoLeBXqlKBSlKCsdX6RJ+XdW6q09vnKEcz25B7ttu+/DKDxuUeMmofSrqOV4BCrtCsgFvJAgEllhQ0ljdxkZSMhQoyMYZRhSiO1+K5qt670Ws0hnhmmtbgqFaWFuHAzjuRn0vjPnzzigrkPTyNcz6W5IgWSLUYAmB6GlYyQFT4TvIx4x8/tivowWoXRenyhimuH792kJhaYDYGRnDkdtcKOVXnGeKnKBSlKBSlKBSlKDl1LTI7iNopkWSNxhlYZBqn3ElxpLDas11p5OCo3S3Nn9CPJli3fXlR4yABV6rGKCtwfiRpzYBuooyRnEx7JH7iXGD9qm7a7jnj3xvHLGw4ZHV0Ye/K5Br3LYxscsiN+6g+fPkVG30kWn2kjRRIqICyxRqqB5GPCgDAyzkD+dBW4dT/hV28M25dPkAe1k2kpbNg923ZhkqnG5SQAoJXxjFofquzCbzdWwQ4Ic3EW3B4B3bse9auntIeOE99zJNKxkmJJKb2/QinhUAwoA84yeSTXXHoNupYiCIFvm/LX1fvxzQdaXAYAqQQeQQcgj6gitlVC46JkhZn064a2yS5gZRJas5OWOxvVHn/cIx5x5yPWlzCNtxp10XGRute1PE2ByylnV8fuuaC30qpD8RotpPwupZHhf4dPub9jtx/UiknXMqjedM1ER4yTsgZxn6RLKWP8uftQW2lVSL8TbI53NPHgZbu2s8YXHnczIFGPfn61K6P1Ta3ZYW9xDMVwWEbhiAeASPIHFBLUrANZoPLrmqn03utLuaxYkxMDcWZJziNmPetx/uo5BH+7IB7c26q1rM23VbDPCvFdoCVH94fhnVA3sSschx77CfbgLLSlKBSlKBSlKBSlKBSlKBSlKBSlKBSlKBSlKBSlKBSlKBVX65Lf2JUAJe+t/SfdUYyu3kcqsZcf5ferOTVYn/AD9XUc4s7feeRtMlyxRDj6hLeTnHG4/WgtFKClAxTFKUClKUCtUdoisWVEDN8zBQGPvyfJrbSgUpSgVAdaaY81qxhGZ4WWeDDbSZIiHCbjwNwBTnjDc1P0oI7QdYS6t4p487JU3AHyPYqfuDx/KpGuexsEhQJGoVAWIUeMsxdj+5ZmP866KBSlKBSlKBSlKBSlKBSlKBSlKBSlKBSlKBSlKBSlKDBqo9AS94Xl0xJaa6lXB/THAexGg+2Ez+7H61mlBbqUpQKUpQKUpQKUpQKUpQKUpQKUpQKUpQf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7898" name="AutoShape 10" descr="data:image/jpeg;base64,/9j/4AAQSkZJRgABAQAAAQABAAD/2wCEAAkGBhQGEBMQERQWFBUUFhQYGRAXGBYXGhciFxkaFxwYFRgXHiYeGRojGRcXHzEsIycpLCwyGCIxNTAsQScrLCkBCQoKBQUFDQUFDSkYEhgpKSkpKSkpKSkpKSkpKSkpKSkpKSkpKSkpKSkpKSkpKSkpKSkpKSkpKSkpKSkpKSkpKf/AABEIAOEA4QMBIgACEQEDEQH/xAAbAAEAAwEBAQEAAAAAAAAAAAAABQYHBAMCAf/EAEIQAAIBAwMCAwYDBAYKAwEAAAECAwAEEQUSIQYxE0FRBxQiMmFxFYGRI0JSYhZygqGxwQgkMzRDU2OSotFzg8IX/8QAFAEBAAAAAAAAAAAAAAAAAAAAAP/EABQRAQAAAAAAAAAAAAAAAAAAAAD/2gAMAwEAAhEDEQA/ANxpSlApSlApSlApSlApSlApSlApSlApSlApSlApSlApSlApSlApSlApSlApSlApSlApSlApSlApSlApSlApSlApSlApSlApSlApSlApSlApSlApSlApSlApSlApSlApSlApSlApSlApSlApSlApSlApSlApSlApSlApSlApSlApSlApSlApSlApSlApSlArj1XV4dDiae4kWKNe7scD7D1J8gOTUb1n1jB0TbNcTnPkkQ+aRvJV/wASfIfocv0joi99rki3+qu8NseYbVOCVPYqD8ikfvHLN9Bg0Hv1B/pHRW7FLK3MoHaaVtgP1CAFiPuQfpVfX/SPvQebe2x6ftQf13/5Vtuh9GWfTahba3jjx+/tBc/1nbLH8zXe9hBO3McbMOTlVJH34zQZToP+kbb3bBbyB4M/8RG8VR9SMBgPsGrVdK1eHXIlmt5Fljbs6HI+x9CPQ8ivm40O3u12vBE6/wALRoR+hFZp1f0vL7NXOraQNsS495sAT4bL/Gq+WPPHy9xxkUGs0qK6Y6ki6stY7qA/C45U90I4ZG+oP/vzqVoFKUoFKUoFKUoFKUoFRes6s1iY4YlEk0xIRCdqgKMs7nuFXjtycgCpSqnaXhudcmQjiK1UA5/jZHPGfqOceX3oOu/TULKPxImhuHGSYCvhA/SNtx57/McH1FfPSvW0XU2+Iq0NxGcSWsnDof8AMVN2N6t+pZeweRPzjdoz/epqo+0LpVrhRqFkAl7b4cMBzMqA7omx3yO3fsB50F2pUL0d1MnV1nFdJxvGGX+Fh3H+f2IqaoFKUoFKUoFKUoFeV1crZI0kjBURSzOeyhRkk/QAV61lnt+6kbT7OOxiz4l2+CB32IQSP7TlB9t1BEdMae3ti1N9TulPuVs2yC3bs5HIDDsfJ29SVXkCtX6g6ig6Vt2uLlwka8fVj5Kg/eY+n/omuTp/TIuhdOjiYhI7eLMkh7ZA3SOfu241UemtGb2kXI1e+U+7oT7lZN2Cg/7eVexZsZH/AKC0HJ4+se034oW/C7Jvlc5M8o/iGMEA9+Co57t3r0tPYHDZHxkvbtbnuLhWQEN6kY3H7bua1OobU+qrax3J7zbLIP8AhyTIv5Ngkj9KCpSdbXnQksUOroklu52LqkIIGfLx4v3T3Jxx6A4NaEQt2nkyuPoQwI/Qgg1W572362tpLOXZ+2R0wGWVCcZDRSJ8JKn4gDhhtztFQXsM1l7/AE028p/aWcrw899owVH5ZK/ZRQR3szgPRmr6ho+T4TAXEGfQ4BA9TtZQf/iNatWZdWH8P6n0mYceNFNE31AD4/vcfpWm0ClKUClK/CcUH7SobUOpEtYvEAYA7dsjI2wgkAt5ZAUlsZGQOK4U6xVJDEHjlO0Nvw0QXJwFfduJJ5I2g/Kc44JCz0qrvrUd3gNMZSRnwo/2KenxO5BP/dz/AA14ahr9r04UyUinLKPdIPjaYN/DGgy4wdwO0HK4zychb6zjW1nTXGFioaSa0Mck55W2+NNsj+rBVJCdySvlk1K3eo3msoWcrpdr+9NKyG4Ycdhnw7fIyMsWYegrj03rnRelFMEFzHySzMpeVpGPd5JQDvY+pP8AdQXLSNMXRoI7dMlY1C5Pc47sx82JySfMk12VVLb2qaZdY/1uNc9i5KA/m3FWe3uVu0WSNldWAKupDKwPYgjgigzzpRB0jrd1py8RXKe9RJ5Alm3KvoAd/wCQHpWj1Sep7QRazplwo+MrcRk+o+Agflvf9TV2oFKUoFKUoFKUoFYVr7f0u6wggPKWpjGPL9ipnbP9s7a3WsL9kKfi/UGpXZ5x45H0MkwA/wDFSKC8dfA9U3VtoqEhJP8AWLojgiGNvhT+3Jgf2RV5hiFuoRQFVQAFHAAHAAHkAKpPs8f8autT1E8+Jc+7xn/p2wCjb6BmJNXO8vE0+N5ZGCpGrMznsoUZJP5Cg8NYv4dMheW5dEiUfEz42/Y5759POqCntm07ThmO2uVh8p0twsf3HxA4/KpnR9F/pg0eo3q70ID2tm3KRKwyssi9mnZSDznZnA7Zq4FAwwRx2x5fagrmia7p/WeJbZ4pHXa3A2yrg5G5SA+AfUYqnexSYS3etbflN3kenLzdvyAqR6u9i9trBM9kfcrkcrJFlUJ/mVfl+6YP0NUP2W9Rp7Lrm/s9TzC5CvuwW3GMMdox33K+VPY/nQWTrC4OpdV6ZAnPgIHbHlne5z9Nqr+ta7WWezDpyfVr641+7Uxm5DCGA9wjbdrH0GxVUevJ8xnU6BSuW41JIG2ZLP8A8tBub8wPlH1bA+tcd3fMuA7iDd2Rf2kzf1VAIz9g/wBxQSFxdpaDLsFzwM+f0A7k/QVn2vdUCKS5URhnxmKdwymP4Gwdvz7VaKUnaB2weW5tsMRhzIFEIx8VxMd8mO57n4R/Wbj+Gs7F62pRbLF5Lr4SHmwscMQbIYPcthDiN2UbFYqDgY7UHVNp0p8OEsbiNZSqQA4DYWcK8SN8DBAI5AuSBt75wK+NK1C1024aFbWWeVV/3aNN5LMcZcZMcYVVAJkYE5HHwio26mt9Sl2km9m+Ifh+mDwoVGMFZrgYkZOcE5C8/LUrb2V5cxi2fGmxhtq2FhtadsKrtulI2qoEi5YHuee4BD16lu/Bw2oTw2EfG2ztUWa6f0Vpdp2f/Wv9qvHRpZnRV0exWxSV2Rr27TMzn4ixCbi7EbGPx5HH6TmhaRYaJGGs0HiuoZrqY+I8e4fNLI54Y+SLjcfLGWE3bxuZF8KI+HCm2NpGKbyw+J/lZiccZKjO5zzkUEZaezaK4O/UZX1CTg5mCiNcZ/2cS8KOfMmrPZaXFpo2wxRxD0RFQfooFelpc+9IGwVPIKnGQQSCOODyDXtQZ/qGly9BzSXFtEZ7GY7prFQCYj5yQqeMY7jscDtgGp3o+7srxZJLBwEYgvbKNgjbnJMRAMbN5jgHbnGck2OoW/6Ls9TfxJLeMv5sAVJ/rbSM/nQcLr+PanDIh3RWaTBnHymWXYoQHsSiKxOOxYCrRXlbWqWSCONQiqMBFAAH2Ar1oFKUoFKUoFKUoPw1hnsNkNt+MzjlkCkfceO3+IFbpWW+zvRRo+p67Z4wrNC6j+WUSsAPoBIB+VBMexOPZolsfNzOxPqTM4/yr59ppbXXs9HjJHvcm+Yjyhhw7/bccAfbHnX57EJc6PFEfmhknjYehEjNj9GFeMd7t6rZJeCdPCw58/2gdsfXh/8AtoNBjjEQCqMAAAAeQHAAr6pSgVyXOlQ3h3SRRucY3MiscDyyR2r41mRoYWKkrgpucd1Xcu9h6EJuP0xVVlsTaXAgV5J3ysiLJNK6kAqMyhiy7NhkByuAVQqNzUFhvOporU7Vy5x3AIT0x4mNpOSBtTc38tQkfVn4i5XbNIozlbdDgY8mkB3fqY/6tTs2h/iW33lt6qciFQUjHBXnnc/DEcnb/LVV6t63Gjhrez2p4WBJMFBWLJxhFwQW3fDyD8QKgHbIYw7v6VW1su2SUWi8nwQjB/U5faRnAOdozx81eF91SmlReNCsVtE4De+3hYFxn5lhz48x5/fKdxyarWj9GX2uP7xuktSe15ckS3GP+nCcrCO/zMWXjBFXHSfZva6WxmcPdznn3i6YynPkQp+FcH0GfrQU6e9k6wTdBbSX4XL+93waC0GP+XbKAJB6ZDEeZqYb2ePqSw/iVwbjLoBZxqILeMY3FQictgKRnI/xqYutffU4YxGGDbHabapCqdrRiMluP9qc4zx4Z7+diuRukhHozN+iMv8A+6Dl0/TItLlEUEaRRpGfgRQoy7DnA8/2Z5qAvdEmv5pp/eFt42MkRkHzqmVVjGc4ViY+5/hXjj4rRA2+eX6LGuf+5sf+Q/Wq/ZWEd6C5WS5LPK4jY/sU3OxAOfhOMjI+Ij0oPzT7qK3AjsYTNs4ExHwL67ScKD5kZTP1NdaySWj7pZTNOFYrZw5VeR+/9PRnwBnzOKkI9Pknx4r7VHaGHKKPoX+dvy2D6V221olmu2NQo9FAH5nHc0HLocckcC+MBvJdmwMZ3OzZ25O3IPbJx2zxXfSlApSlApSlApSlApSlApSlAqlXYGk9Qwv2F7ZyRfd7dhID9/DYj8qutUj2sQvbWkd/CMyWE8c4HqoOyRfsVbJ+i0Hh0Mv4BqmqaeeFeRbyIeqzcPj6K4Va6vaN0M/UoiurR/CvbU7oZewbzMbH0J7ZyOSDwxr86pi8UWmt2gMht13Mq8ma3lALqB5soIkUeoPrVvtLtL+NZY2Do4DK6nIYHkEEdxQZtH7YZtHixqOmXkcqcM8ceYmx3ZWYgAH6Fh9TVn6M9o9n1yCLdysijLW8gCuB6gAkMPqCceeM1aKqXVXs+i1o+82+La9j+KK7jG07h5SgcOh7HIPB/IhbajpBb9OqZNscIkeJCVQAuzsI0B2jJOWA+lUfSPbRBZgwasr2V1Hw6GN2RyP3oygJwe/PHoT3r2stc/8A6jcwNbxyLY2kwma5kG3x5IwRGkQ77VY7iT/CBgeYWfrTWjoFlLMpw+NqH0ZuN2PPaMtjz21V+iemBJM/iopWzdMDJbdcGMNJISfmESusakjuGbg5JlvaARIbCFhlZbyFT+WW/vUMPsTUz0ygWAlTu3TXLFu2S08hOfqO35UHZe3nugAA3O52omcZOM8nyUAEk+g7E4Br+r65Bp3+9z72Jx7vGdqk/wAGM7nb+Utz5L5V3a7qH4TLDLsaQsJI1hTBkZm2MNoJGR+zOT2UHJwASKvb2cr3Dw2yxrdAAyXQTfBZK+D4MW4gyzlSSSfpkKuFAfGrdRSWgUSeBp8bMrJa7TLc3BBBCiGMAqGIA7bhnBFXOO48eaAsCjNBI3hnuMmLg/UZIP3qHm6TGjIklvueYSB5blwsk8oAbgsw7bip2qAABgAV+Lpk+uzGWQ7FVAihocZJJLfA5Oey8njjjucB1R9RR2c10GB4lHIKc4iiyACQc5yPP7+VSPTrF7O3JBBMMRIPcEoCc/nXjpvTENgpBRHZmLMxRRkn6eQ47VLgYoFKUoFKUoFKUoFKUoFKUoFKUoFKUoFeV1bLeo0bgMjqysp7EMMEH7g160oMt6I149B3baDfNhAxazuW4EiOSRGSezZyB9cr/Dm+6J09H0+ZhCWEcr+IIM/BGx+bwh+6rH4iOwJOMZrg656Fg67t/Bm+F1yY5wPijJ/xU8ZHnjyIBGfaf1pqPstYW2rRPcWoO1L6PLEDyyx+b7PhvqeKDZaVF6B1PbdUR+LazJKvmAfiX6Op+JT9xUpQc17pkWo48aKOTHbeivj7bgcV7xxCEBVAAHAUDAH2Ar6pQVvr3R5dWtQ1tgz28sVxEpOAzRNnYT/Mu4fcioODqtLDeILuyRHYuYLuQxS2zSHc8ZQcsN5Y4O0gkjJGMaBXw0KuclQT6kCgo9lDL1BKzwF9ki4k1RwY2K+UVhF3ROx3nv3y5AIuOmaZHo8SwwrtRew5JOeSWJ5ZieSTya6qUClKUClKUClKUClKUClKUClKUClKUClKUClKUClKUCvmSITAqwBBGCpGQfoQe9fVKCha77H7a7f3ixZ7C5HKzQEquf5owQMf1dv51xdIdaXmkXw0nWNplcZgvFACzY8jgAEny4ByMEZIzpVVT2jdGf0xtQsbeHcQsJYJuxV18sjkBsD7EA84oLXXldlxG/h437W27skZxxuxjjOKoHS3tft5k8DUmFpeRHZLHICqsV4LK3YZ74PrxkYNfHVPtjtokNvpxN5dy5SNIlZlBPAYtjDY74XPbnHegmfZZ1VJ1fpyXE+PFDyI5AABKtkYA7fCVq3VVfZl0o3R2nRW8uDKS0kmDkBnOcA+eAFGfPFWqgUpSgUpSgUpSgUpSgUpSgUpSgUpSgUpSgUpSgUpSgUpSgUpSgUpSgr3Ufs/serGEl1bq7gY8QFkbHoWQgkffOK9+n+jLPpYH3S3SInguAWc/QuxLEfnU1SgUpSgUpSgUpSgUpSgUpSgUpSgUpSgUpSgUpSgUpSgUpSgUpSgVCap1bFp0vu6LLcT4DG3gTeyg9mkJISMHy3sM+Wam6yC/uLz2eaNqMk4RLiW5bZdK4ZpPGfHiEY+EqgO3njjgY5DQdN6vjvbj3WSOa2nKllhnVQZAO5jZGZGx5gNkelfE3XNtHeCxBd5d6xuyoSkTOjSIsjnABZUbGM9ucVnnTfTs1glhqEoCW1jaTXbSlsy3EtzFvk3eYwu0Zbvt888ffsftG11Vu5OwuLi6mlIxvmcNEiKT3WONpHPkDKo8mwGw0qjT+1FfCmvIYGlsrdwkl5vVdx3BSbeMjMqqWGSSufLNfGoe1ePTtOt79reTN1IVhtgy72GW2s3kMgA8Z+de9BfKVVNb68GjXllYeCZLi62korDEQzhmZsZYDDngc7D2q1MwQZPAHc0HyJlYlQRkdxkZHby/MfrX3msVPV1tb2eqazZWkqPM5t/emlLMWcH4wrH4EVjGcKeSQONvFr9idlLZaWoniaNncyiRnDGYSAMJMDlfh2rgnPw54zQXLWdZi6fge5uHEcUYBZzk4yQBgAEkkkDA9a4emurYuqd5iSVNgjb9qmzesoLI6DJO0gHvg/TkVnvtsvn1i6sNIiRpDK4mkiQgMyglVG48KMCUkngYB8q7ek/aDBYw6pMyEi0dWluFwFmdsxrHAp+WNPDSNMnkYY4JNBqFKo2o+1NNJ0uHU5oHX3hgI7bcpdg24qxOMAFF3efcetXS0kaaNGddjFVLJnO0kZK54zg8UEX1P1bbdHxCa6faGOFQAs7n0RRyf8AAeZrw0frJNVuPdXhuLeYxeMsc6Ku9MhSwKMwBBIBDEMM9qontSgHVGo2cNkTNe2beI1tgeEF3RvmaQkBOVXjkncBgcZ0a2vfBtxeXkSW0iRsZPjWTw1ByR4oAyuADx/lQStKz++9rI062W/e1kFnIxSObeolkOGKt4J+WNthAJbPY7cHNe+o+1SLRriyt7mPwTcwePI7yALACrMFJI/aMWRlwMeWM5xQXmlRnTms/wBIbaO5CGNZdzIrHJKbjsc8cFkw2Ocbu5qToFKUoFKUoFKUoFKUoFKUoILrZ7yOxlOnBTcgDYDg8ZG7aG+EttyRniqX1Jo137TorO0aGW3gRkkubicIjsyrt2RRgkk/E5zgL29MVqNKCA6w0NtT0u5s7cAM0DJGvYcDhcnsCBt59apGi2WpX+ifhqWvujJbyRNNKy5kOGASFAcqXzy7EAZON3catSgwu46e1TU+nhYLaG3FvtzHuBkuj4u47U42KMlzkksQMeeerWdAv/F0a5mtP2FmFBtI3QmERhMPNI7KnxbAfJVCYJyc1tVV/rHRZtbjiWBospLvaKYMY3wjBd4XltjlJADwSgzjvQZd0feXHVOu3t+iLM0SmGFw2beLPw5MnBdQgf5Bly5Pwg5Gt9Q2ct3YXEMZ3TPbyop4XLtGVB7/AA5Y+vFc3RPSKdF2ot0YyOzM8sxGDI7d2I8hwAB6Dz5NT9BgF90Xqd109BaLa+GIZi7QA7pptzSHxCOAgXco28se/AUZ2XpeS5uIt9zClsCqCO0Vt7RhRgmRxgEnjAA+EDuSTiapQZZrWkXmndSLqEdo11E0HhxsrKojO3ad7N8vO78n4yeKiuqvZreado8lparFIGnE8ixCQySFj8o3nG2P4QPNgoOFOc7RUb1Hp8mq2s0ML+G7oVD8jv3BK/EuRlcjkZyO1Bi+tXz9U6xp1osBMVmiv7lG0bshj42zsG8NDmONSNxChhk5JUbhpwl8MGfZ4hJJWPO1cnhQW5bAwM4GTk4HYVzozoYdOyz3cvhmefau2JdsUMaABIYR32gKuTgZ2jgY5ttBkVtot70Drd3erayXlteFyWh2mRN7+JjYxB+E5X0IIOeMVKe0O11DrbTZo7e3aBfgbwZShnn2srbQqMVjUY3csWYqBgeek0oMR6v0LU+p7CwzZGOO3khX8OVgXcKm0ySE4CLxsA5IDMT9Jz2j9M32rafLMsfiXUpjQwRkN4EOdzRxMcFmLBN7cbu2AqgVqVKCF6WFwYgbiJLcbUWO0Rt5iCrj45BgMx44UYUAcnmpqlKBSlKBSlKBSlKBSlKBSlKBSlKBSlKBSlKBSlKBSlKBSlKBSlKBSlKBSlKBSlKBSlKBSlKBSlKBSlKBSlKBSlKBSlKBSlKBSlKBSlKBSlKBSlKBSlKBSlKBSlKBSlKBSlKBSlK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37900" name="Picture 12" descr="https://encrypted-tbn1.gstatic.com/images?q=tbn:ANd9GcSmoSKOgJRCnYs7wUnfoa66_rq5vQnwm5_HtSolFj3gfmc5VM0m0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1635032"/>
            <a:ext cx="3240360" cy="32870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To</a:t>
            </a:r>
            <a:r>
              <a:rPr lang="es-MX" dirty="0" smtClean="0"/>
              <a:t> </a:t>
            </a:r>
            <a:r>
              <a:rPr lang="es-MX" sz="4000" dirty="0" err="1" smtClean="0"/>
              <a:t>pull</a:t>
            </a:r>
            <a:r>
              <a:rPr lang="es-MX" sz="4000" dirty="0" smtClean="0"/>
              <a:t> </a:t>
            </a:r>
            <a:r>
              <a:rPr lang="es-MX" sz="4000" dirty="0" err="1" smtClean="0"/>
              <a:t>someone’s</a:t>
            </a:r>
            <a:r>
              <a:rPr lang="es-MX" sz="4000" dirty="0" smtClean="0"/>
              <a:t> </a:t>
            </a:r>
            <a:r>
              <a:rPr lang="es-MX" sz="4000" dirty="0" err="1" smtClean="0"/>
              <a:t>leg</a:t>
            </a:r>
            <a:endParaRPr lang="es-MX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67544" y="5157192"/>
            <a:ext cx="7457256" cy="1316760"/>
          </a:xfrm>
        </p:spPr>
        <p:txBody>
          <a:bodyPr/>
          <a:lstStyle/>
          <a:p>
            <a:r>
              <a:rPr lang="es-MX" dirty="0" err="1" smtClean="0"/>
              <a:t>Example</a:t>
            </a:r>
            <a:r>
              <a:rPr lang="es-MX" dirty="0" smtClean="0"/>
              <a:t>:  </a:t>
            </a:r>
          </a:p>
          <a:p>
            <a:r>
              <a:rPr lang="es-MX" dirty="0" smtClean="0"/>
              <a:t>I </a:t>
            </a:r>
            <a:r>
              <a:rPr lang="es-MX" dirty="0" err="1" smtClean="0"/>
              <a:t>don’t</a:t>
            </a:r>
            <a:r>
              <a:rPr lang="es-MX" dirty="0" smtClean="0"/>
              <a:t> </a:t>
            </a:r>
            <a:r>
              <a:rPr lang="es-MX" dirty="0" err="1" smtClean="0"/>
              <a:t>believe</a:t>
            </a:r>
            <a:r>
              <a:rPr lang="es-MX" dirty="0" smtClean="0"/>
              <a:t> </a:t>
            </a:r>
            <a:r>
              <a:rPr lang="es-MX" dirty="0" err="1" smtClean="0"/>
              <a:t>that</a:t>
            </a:r>
            <a:r>
              <a:rPr lang="es-MX" dirty="0" smtClean="0"/>
              <a:t> </a:t>
            </a:r>
            <a:r>
              <a:rPr lang="es-MX" dirty="0" err="1" smtClean="0"/>
              <a:t>happened</a:t>
            </a:r>
            <a:r>
              <a:rPr lang="es-MX" dirty="0" smtClean="0"/>
              <a:t>. </a:t>
            </a:r>
            <a:r>
              <a:rPr lang="es-MX" dirty="0" err="1" smtClean="0"/>
              <a:t>You’re</a:t>
            </a:r>
            <a:r>
              <a:rPr lang="es-MX" dirty="0" smtClean="0"/>
              <a:t> </a:t>
            </a:r>
            <a:r>
              <a:rPr lang="es-MX" u="sng" dirty="0" err="1" smtClean="0"/>
              <a:t>pulling</a:t>
            </a:r>
            <a:r>
              <a:rPr lang="es-MX" u="sng" dirty="0" smtClean="0"/>
              <a:t> my </a:t>
            </a:r>
            <a:r>
              <a:rPr lang="es-MX" u="sng" dirty="0" err="1" smtClean="0"/>
              <a:t>leg</a:t>
            </a:r>
            <a:r>
              <a:rPr lang="es-MX" u="sng" dirty="0" smtClean="0"/>
              <a:t>!</a:t>
            </a:r>
            <a:endParaRPr lang="es-MX" u="sng" dirty="0"/>
          </a:p>
        </p:txBody>
      </p:sp>
      <p:sp>
        <p:nvSpPr>
          <p:cNvPr id="38914" name="AutoShape 2" descr="data:image/jpeg;base64,/9j/4AAQSkZJRgABAQAAAQABAAD/2wCEAAkGBhQSEBUUExQWFRUWFRoYGBgYGBcdGBkYFxoaGBoaGRcgHCceHh0jHBcYHy8gIycpLCwsFx8xNTAqNSYrLCkBCQoKDgwOFw8PGiwcHBwpKSksKSwpKSkpKSwpKSwpLCwpKSkpKSwpLCkpKSksKSksKSwpKSwpKSwpLCkpLCkpLP/AABEIAMIBAwMBIgACEQEDEQH/xAAcAAABBQEBAQAAAAAAAAAAAAAGAAIDBAUBBwj/xABJEAABAwIDBAYFCQYFAgcBAAABAgMRACEEEjEFQVFhBhMicYGRB6Gx0fAUMkJSU5LB0uEjM0NicoIVF6LC8RayJERjg5Oz0zT/xAAZAQEBAQEBAQAAAAAAAAAAAAAAAQIDBAX/xAAhEQEAAgIDAQACAwAAAAAAAAAAARECEgMhMUETIlFhgf/aAAwDAQACEQMRAD8AlpUBp9Jij/AT98/lrg9JqvsE/fP5aA9pUEL9IqwJ6hP3z+WrGzOnhdKgWkpyifnE/wC2rRYvpUJ7Q6eBpQSWpJE2URA8RVtjpZnSFJQCCJHaP5eVKSxDSoTa9ICFLyZN8AzYnv8A0qfaHTHqmyrqwdABm4+FKLEtKhLZnTvrQZaCSP5rQe8CodoekJTa8oZSbC+c/gKUozpUNsdMMyEq6sXExm5d1Y59JqvsE/fP5agPKVAf+Zi/sE/fP5acj0krP8BP31floDqlQIv0lKH8BP3z+Wno9IyyP3Cfvq/LQHFKgMekxUx1Cfvn8tPX6SFAfuE/fP5aA5pUCo9JSj/AT98/lrqvSSofwE/fP5aA5pUCj0lK+wT98/lp3+Y6vsU/fP5aA4pUED0iq+xT98/lpn+ZKyYGHSf7zNr/AFeFAdUqAf8AM9X2Cfvn8tL/ADPV9gn75/LQH1KgH/M5X2Cfvn8tWW/SEtTeYYcWJntGABlEzl4qA8uNAa0qAj6TVfYJ++fy1wek5X2Cfvn8tAfUqAT6T1fYJ++fy13/ADNV9gn75/LQHtKghHpJtdkTyV+lcqgFbRNuRPkJPsrk3pzSe1G+48xFR1Bov7KeSklSCEgTNrDzpmz3HAo9WJMGRE231svKcUwewqC1M7ogGax9jKIdEAkkKEDuqpZbRU4VDrUlJi0gi07hU+Cx7yUDIiQNDlUd/EfFqf0izSgqSU2IuO731Z2C6rquylRgm4Hj+NPp8YaVkLmLgzHMGr2M2otxOVSQBIM9q1U8UIdVu7Z79a3dsLUWlSFDTUc6UMjZ+PLZJSJkD1UzG4rrFZiALRafjfVjYbkLMT83d3iotrGXSeQ1p8PqxhttlKEpyjsiJkj8Kzga2tnufskWO/dzNYqLKHf+NAgac2qKsYojL8e2qzNAlEE8qeldqjdF6kQLCoqMcakzA8vCo0CnOARQdatrSe3U1oca45ragc2nd8ca5vp6QMtxu/GopvS0SrNptv8AV8e2pMAsJWSfqLHipCkj1kVVJqRgfON7Dd3gfj66KZlrhRvrpVuppXQPS2SQALmABxmtXaeJKEhkTKUBCgQJTB6wp5S4So77J4EU7Y6AhCsSsSG+y2D9J06W3hA7R1+gDZU1jOOEkk3JuaDhFIC1d6y0bq4FUHIrpFOzEmd5ppNBKE/F6VN6s0qByrOdyvxrS6NdGV411SEKSjKmZVMFSlJbbQI+ktxaUjvJ0FZuLELPfW3svpT8lw5bbbQpxb/WLU6hKkgNiGQgE2IK3STzTwoLGEwz5ZSAhcFlahb+G3mStXckoUDwymsjZ+AdS+0kIVncCShIEqUHBCYGvam3fRvgun6AFKQ0QV4gOGYgNuZHMUyBPzVOo7P8pMxQ0z0lSnafygIPVBZQlEgKSzk6hCQrTMlqIOkpqos7X6OYxxaWuocLiU54gWQYGbNOWCbTOttbUuj2wcWUL6thwhK1JVCDIWgJzoKdcyQQSIm/IxYf2hhEsrw5OJ6lYaPWQ31gW0XCIZz5Qgh0jLnJzAKn6NXtn9MkvPoUG1gjE4hwJBBOV9hlhsZpErBaJUYGsjhT6fAzjOi+LViltdQ51kdYRA+YYheacuUkgTMSY1q5jGH3JZ6tZcKsnV5TnzzGXLEzO6tt/pK1hVDCOiQjDNtLWGcO9DiHXnrNOyhSYfymcqgpM7oNNz0lqViVKUg9SsLQoDqw6W1tqZkKSkJCwlUiABIA0oUy9ldGsWjEKb6hecN5yIHzFKSkLnQpzEDMDHkYobawboxJaWhQdkJyZTmzE2GXUkyI4yK3W+lGHQ0rDoS6psYUspWsJCipWKbxKlKSlRCUgIKQkFV7nUxXx/SRKdps4tCSpLYw5ykgFXUtIbVcTElBIPMHlT4fV7D9FsW00yktKzrcdSluO1DSULUonTLDhBM2yKmIrA/6UxReW0MO4VoAUtMaJVdJnTtSIg3kRNFGydt4NtplpKX3GkLxKiXENzL6GkpPVBzKoJLV0qUArXflFba/SnC4nO0tLyG1Jw8FCWQoOYVLrYHVgpQELS6TaMpiyouIDG3Nkqw2IdYUoKLSygkSASm2hvVxro0rqW3AtJU6hCkN/TVnfdw4SN0hTJPcoVZ6XYlt917EoJBdxCzkUBmCDlUFEhRuSpQ/t1N4ha24jPgFZVRhUpC9LxinsR2b/VcAvFwd16gbiuhmMSFKVhnQEoK1Ep0Smc3iIJI1ABJAFVNn7MU6hZQCSjJYAmS4sIAndc79a3GOljaS3KV9lzHrPzdMYylpG/UFMq5aTUXRrEdThMQ6Sn5+HShJWnMpTbyXSAmc0BInNEc6KycNsF9SsqWlqPWFqAP4iBmUnvCQSdwAJmtF/oVihh3nVtlAYKAoKgEhaVKzJvBSAkXEzmETeNY9LMMhQLPykBWKefWohiQHmy2UBJKkLAzEEKAC0yOxNq+2ukuGeafbShaMyWChSW2khTrPXSVMpXkaSrrtEFUZJglRqgSaFcc1pzZrpIkToOFjE8agalBI5AX8/wBfXTUi9S5hB3SNPPyqPdzoI5p6FkA8xB7pB9oFOKRI4bz48J9VtK5xtVgMJqXBYQuuBCdSfAbyTyABJ5A0wJEc5+PjlRBiWRg8PlMF/EIBJBMtNEzlItC1bwZgAb6gz9s4wHK23+7bEJ/mMypR5kknlNrQBlVPr5VGB50DaVSqREXmR5cq4ETPAXoEgUwa+NSpFqaG9Od6qJaVcIpUEb7kqkiJrY2TsJp1hx99/qUJeQ1ZouElxK1AwFCwDZJ5aSYBycS6FGRwra2R0m+T4VbQQha1PtuDrG0LbhttxOivpBSwRaImbGDJVfZ6IuNutMqWnMt3EtmASEqw0hUGRmCiLaRV7D9FmVhqEwpZ2dclZE4or6yQFAwYFgREWIrI2X06xDc5lIWrO4sLW2lS0qeEO5V6jNv5zESZrJ6YPoKcpT2Dh8spH/lJLU92YzxoNXGdGkqYkPDrTh14kN5FR1bbi0KBczWVCCoCDOhIMTKxsdGAGIdD3WPYUpbcbCCkJdczIlDknOEKBBMCSLWvWY50heKCq3/86mPm26tZUpXjLir93CtLbPTFl3DOtNhwrfLZWpbTKVfspjO42ZeWSfnlKNCSkqUTQZOF6Ol9r5R1nZyYhbhKboUwEqCdb5y60AbXXvi+g36Pwp4MpxALqcQyxiE9WQGlPrDcoVm/aBCzlVZN9JF6zMNtzqdnvYYZs2IcbUuUgIS21JGUzJUpRE2AAbGs9mV/priSEQpCVhbbhcS2gOOLZ/dqcXHbKeepuZN6Dmx+iofbbWp3q0r+VZuwVFIwjDb5MZhOYORFojfNo9jbMQ6MWLr6tjM0TKTm+UMNglIJF0uKtJHa5TT3umDy8oCWUJSH0hLbSUJAxTYadsN5SBHDdaAM7AbSW0lwJIHWo6tXHLnQ5Y7jmbTfvoDN70fqw+VKnYAcWl1SkZQkNtuPLW2ApSnEBDTl4SZCRlGYGhjbuyEMpYdbd61D4WtMt5FJyOFBCk5lCZG4kczVzDdNFqxDbjwSkBSlOLZZYS44pSVIKnJTlcnMcyDCVBSxYqzVzpL0lbe6pDTaeraaU2CptDd1uFwlDaFKCImPnKPziTewYj2IChUCTU7uLzBQyIGbJomCMiSm17ZplXEgGoQKqEqnpppq5srZTuIdS0ygrcWYSkRfieAA1JNgJmiqgrqhavZNgegkZQrGvGbS2zFuSnVC/wDaPE16Bsfojg8LHUMNoIHzsoKz3uKlU+NZsp84bO6KYt67WGeWOIbVH3jArXR6KdpKE/J4/qcZB8s9fRxRarDeH7NLKfMOJ9GG0kCThVkD6hbUfAJUSfAUPY3AONKKHUKbUPorSpKvIgGvsHqRurK6TbRwLDSTji1lUewlxAXJGuVGVRMTuG/nSynyWDXSK+mUdL9jlEthle7KlgJM8O0hIHjQ7tzpNhVgpb2fh1FQIBKUFR4EANz691ZnOI9ajCZ8eQbMwqWkfKHQCASGkEfvHBvI+oixM6mEwRmjJxWJU4tS1mVKMk8Sa9d236ORiMGnErUjCFLYypWpRQEXMKGROSZsEjUmZm3kj+HykiQb6jQ8xMHzArUIiX+FcFTOM66yKiKKtpVFXDUzWEUoSI8SB7TUSk350EkW8KjQL06DB7qYmqJopVHmNKoGzXc2lNpwFB2lXDXR30D+vVESYNvwpqFlJkWrkU5KCdL0DlrzRImkSINu69NApAVBIlKZ0OnH9KaQIFt/HnXQk1wA1FOS2md55UurSbxr5UkpPD10sx0igcoJINo+O+utNpHE2/WmZDcRTp5bqAk6G9BV7TxAbaORCYLrhEhAJMRpKjBhPI6AGvoXox0IwuzmynDohRAzuKu4vvVuH8ogcqzPRnsNODwTDcQ44317vErcywD/AEpKU+B40ZOHWpa0ycc9G+qiMb2Sd9jT9rNwniawTiDlJBkzeeA+IqoLcCc8cIBNW3lSbVDs51JZby70j1iakAuD8c6zaqe2NsN4RkuuzEgAC6lKOiU/FgDXz76RNuK2jtIT2UhKUITM5QDJnmZJPcK9k9J2zutwiHE6suBX9q+yryJSfCvGsczlxTa0JzZEKUr+bKQST3yR5Vic6mnXHCJxtcVgUtQlIAOgBPzTaZOmbj41p9CClW0WUqczFJlIiAVZTHkYoK2m+66S4M176zF/V3++iL0WOFeNLi5IaQVFRvlkib/05qsYT7KTn1UC30x7fzKThkaNnO4dxMQlMzuBJ7zXj+MSR+IgWmb+VbG3+kpffcWEz1rhVluT2jIHlA8BWUhQWk8oNaiJ9YmfkKrqQQYMGdD8fFqrPoIIuDbd376IGlt/JXEEdsmZgboiDEzeNd9YiyQYk6VuEmEuFW5EhSb7ipPsJtVRKpUP6p9flUvXKAFzu3/G6kl03vRld2m/LYsR2haRz4GodltBWYqE6R8eFQdabGb+HCkXTH6CgkxOQLIA+IpUzPO4eQ91KotKc0prvVngaXVHga0jook2f0IecSFLhsKMAH5x8N3jXejeBS2jr1plZJDSToCNVnuNh3HlRv0Jwy8Spak9pSldWlR0AEFZHBIkX+D5+XkyjrF6eLjx9yW+g/ohZWrrH8zjadxslZ4CNQN58K9N6lnDoyMtobSPooSEjyAFSLxSUIS2nRCQm2lhFYO1NoBCVuK+agEnwrpjExHbllO09JtpNtPIUHGm19kxnQlV4tqDXz5iNmAqNgDfS0eAEeqjjaPSrEOg9soBmAm1uEi5ofYwYWs3ixJNcsuWJ7h3x4ZjqfoXdwRG6R66gjvooS0HF5EJKlE5RGpIo02R0X2cyhSMc4ypw3jMQpEC6QpMKmdQeVq3hnM+uefHXjyTL311IvvrZxmEQpa1NpUhGY5U5sxA3STBog2Pg8AtsIxDXVvRHWJW4Eq4GMxQlXEER5xV/Jiz+LL+AOoxvNanRzZPyrFsYcSescSk/wBJPaPgnMfCtraXo9fF8PleRuulKx3gkA94PgKL+gvR5OzG3MZiikP5FBCZBDSSO0pShbOdIBMAkaqgauGKodY3pAlG02mQRLiXAB/QnP5dmKJkPSK+ZMX00cVtAYwEShfZB+oNx5kEzG819D9FtqpxmGbeRooX5EEpI8x7KkrCztRnMmgx85F6wJ8KP8S2AL0FbfwkpJFr91uNWJ6SuzOi/SoSEE2mEngb28aNWMRmIjSK+ddm7VcDilxlCcs6wDmAB5TrXt/QNSlMKWr62Uc4gkx4x4Vn61MCHFtBTakkAgi4IEEGxBHDdXjWP6MqbxauqbJbILYTclJUCuJuSJBEnkO/1ba2PyxGseVYbD6hi21BVluBKhyIjzmsZRbWM6vJ+ifRB3FYh1merbaJ61f0QkE5R3mLeJ3V6P0b2Zs/CNFDTjaySQpWZJKj3TeLiL+usn0nuoweHVh8MMpdcLjlz2rWBPDQRy5k14u9ilHdcawPxrtHcMTMQKel3R44B4qQUqadSrLmToJEpINwR2SCL+uh7Ct5iVboPjb486Otl4FzaGzkNrOZxKpQVG+sQTzk37jWM90aUyVIWpMJgCDck3IA4Xgk0y8SAw64QspIiLfHqqqsXJI1rS6RNBOJcAP1f+xJrOTeiIyBw9tIDv8AXTyOdcE0Ry3xNcVHGnZb10qNFN8a7SpUQaJ2HlFmFK5ZU/7mzT8PsRxRj5IE81dVH/0Gj3NH0T8eNKRw9nsmrstAr/C1OOLbSlADaQmD83noi8mdw8K9M9G+yQzh1FWTOJBCBCQCc8950/tqljdktsLV1YgqMqJ3kf8AJra6JD97f6I871zxx67dMsrnpK27OYmhrps5/wCEcBMSU/8AcmiLKBIm9Y21nU/NWJChEcRvngOfOtZeJj688CRPIWqbY+zS7iEJSJBVKjwTIkmiJPRpC1yFFKSbgAHkYO7SiTZOy22hCEgW13nvNefHjue3qz5ajr0PdLMUxgQWsK2lLxHaWBJSlXAm8n2V5wye1ewm/OvQOnmw1l0PJSSgiFkSYIsCeURytQi5gN4G8VM57qV48eomFVcbhyrd6gBoCLlPsrLwmCJWJ0zAev8AWvSk9AFuAkqDciEAiSf5iNw1tr3V5ssJymsXqjkjHvIBbExriMQlCCYWsAoGl7Egbj3cKO38GbhQBvvuO+tNjo0xhwjKhKlp/iFKc8kzrFN21i+rw7jhiEoUoTxAt5m1e7jwqKl87lzjLK4ZTeCTvSkjklNFXQlYSlSEiASTAAAm0+2sDoU0vGIUpYSQF5MyQoJOUArMKBIInLHEHuGlsnEONY8NdUQ0AtaXBMG0EKPGcsd1WWIgVbQMJtagvbj4V2ZtPHUb/dRLtrHwiN5vQcrtKJgxuNXyEYuN6PIcQQmG5MWCYIBtmA1sNdbjhXoHRJpLGCQhuyUlW8nfNzzmhcN92p4bjR23gglhGXQJHnEn1zUouZYu0XJXJ31X2RiEnEJSojsyoTxGnrg+FVNqPkKNZPyP6UnPMg7x3VZv41FR6rekvHMulTSRnxBylIA00uToOzOvKvMDhCh39q2ohKgVJAjsjW8ERbWvUP8AAR1hcCgVqAJUdbaVKnZoggmZkG34Gs4zMOmU4ZMroeqy8uUIJ7GXQJtl8QLG+6uYzCZ8U4pQhOYny4VEcAcIqG1ApIKsptlk2iBpM8K122jmRmvNyTyEj2Vu7csq9hkP9B8O6orcDmdVzChEwBpHKuq9GmEj+L98fiiihad51qNS+Jv40YoK/wCW+EE2eM/zp/JXR6N8Gftx/en8lE6EDcfVT43RMd00AmfRfhfrvfeR/wDnUK/Rex9d6O9H4IowWeI9n/FRmBoI8BQBivRi1NnXP9P5aVGSXRGlKqIIOpnxuanwzGdYTGpA8zUymhurrViCDcEHxF+NFXNsrBdPIn1mrnRlyFOAjVufEH9TWMtqZUTrcm1bfRtk9Yrhli/FRH4A+VCHXvnGsJ9zP29yjb+ke8yfGtDbwOUpBMrXkkcDdX+kGoVwMsbt3CpKx4pIEaW8KvYfFFMEwe7UeFcmOZ8KZn4DjrxpRa3j0JfaU3nKM2pET3XoYxXRhaVZUdpMWNh53rYC1cLfHq91TMqVeBMbpPtrnnxxn66cfLOHjA2ZsFYcbK0WS4gm4iAoE7+Ar2LHAAFW8V5+MWrMElET9LMIHqmjnE4sKQctzp+tXDCMfDkznOYkL7QxBUoDnQp6Qdo2bwyYUVkKKb9oJPZQYIIzrtqNK3NurKUklWTJKirgEgk+qvPNk4w4jFdcpBlCpz5pTH0RoQSJB7KhxIOtb8Zjt7RsFkMYFpAPzG8pPFQutR/qWVK8ay8PjIxC84GbqiUk6xmE+zTlS2Pj0qRlJsO13kaDzv5VndIVBP7UEkg2+rGhHDwHrvWMp7bwxtNtbFFbihNhb3+2qraJrDw20lPYxKUkgBnMr/3LgHdPzK3s53iOBOlahjKKRdVeJ386NC//AOHQTeWwfGBQe3J1N5ogYcJwre+JB8CfwirTEB/aZzLA8arG2sz3/pVnHJ/aD+n8agUo+HhQNbWQLE+r3fE04vTrI8vdXQ0dxBtMQB309CJ1Hq+DUAxttJD+syBFotJtWuyCtSd0Ik+NtPPyqd/ApLySROVPsn8a7s5sqzqkDtRcTZMcxxNIilmbiEyBAjXw+LUzXh5evWpG2f5hPcfzU4pM/R74PLW81UNDY5eR9d6a5IJt5f8ANPLahfs+R99JLyt8EeOviNKqKpdG8H2H1GupSg71JqRSxcW8yP8AbUYGsJSf7zPrRUU4YbxpU6f5CPE/gmK7VR1DQ4DypwQJ09VNLojfPcojwjXup7awRqfum3qopoRuEVu7ECUtLO8So+WVI/1E1kBwCNTw7Jnz99X8A7qifniLaWuL0FLFqun+WT3yIqNcTMTb4+OVWX2pIBtYiqe0nkstgqzQSfmpUqI00BoqdSJFpE8NfXUZw887UP4vpflWnKCtO/s5R5kXPOK1WukWHI/eJSeBCp7tPfUkXWyRy3WPxwq2yqA4YnsACxkEm5PhpwrJXtxiLuDyP4DdTRthkietCTwhRAHAiLzqeFS5IXW4UrUCPMzNbnR/HAfs1Hu91ed7aeWtRKMU1a4AQpszO5Xa791RYfpU60kZwHCNF57/AB4Vame4Tx6NtrC9s2B36TINYg2cnLlATGsBISJ36HXnvrZ2TtZOOwiHQIUAcw3gpMKB7j3SCDvrF2vtRGHUM2eFaQARI3XOtJ7Vlbda6lCchyrKuzIUUkWsSBAud8VW2JivlLSysglCykpTMTAPfoRWl/1kxHzl8+z+tLAbURiHCG5+aJkRbceOnGsxj/LW1eJMEGklRztpUo9qVJBkWAImwAAq8l5G5SCe8H1Xoa2ptBhteV1kLJvOVEm9rm9VEbTwVpw5HPIg/wC6tVLnYxQscRx31rbKOZpSQQcq5sZjMBb/AEmvP/8AEcDEFoC29oX5mJv4UQ9CcXhutWhnKkrQFEAETkMTB4ZzPfU7hYWNqrDcFWvCQJuOPI1X6xHED+5Pvqbpvhmi2FPJUtKTaJkE2B1FB69hIWP2eFfEixK2wPJQNvGtR2k9C04tAHzgP7k+2a41i0ySVJyxa6ZB3jXQ2OnGvO9qdHnWILiYBMAyk+Gs7qz8kaj45VrX+2dnsbyEDDKcsVKsk8hwvxms3ZTiQ0NZlRMSTqdAKts7KLWz2UKjMlu8cVEqjnGaPCvNcaCHV7jnPG/Cphjcy1lNU9IKwRIzeIIjlESPGuAAC8mOR91ebs7QdQey6sdyz76nG2sQDIdV4mfbW9JY3HxVHEjuM+Iio1pSd5T3g+6g5rphiALqSe9I3d0VOjp44NUIV3FQ99TSVjOBEWQL5hUZKQfnp8SBWUz08QbLaUByIPqMVba6UYdUdtSf6kn2iazOMrtC+FpP0k+dKnN7WZj963/8iffSpRaznHj413PO/uERaogiTMaXqVAAtp8WrLZyF5gO/W0xVtl4pOmh4341C18eM+6p20Aa7+e/dUF7aWAClJyqSjNJSTMHxHfpWK7i221wtwCJibC1iADvvvve1X8UytwJh1beRQIyZCJ1Bgg6eG/Ssl7ou2XOsWXHFG5KlCD4JANX31fDMTt5ofSQeEqSPMQfVVdvbSPo9QLb3Pc3FqvL2UyBHVI+4n2xTmtmtC3VIA5JTr5VLKZju1UkdpeGN92dfsHGqT+02jYhsz/6CjPO6xRInZLf2SIO/Ii889bfhUydmtAx1TcjfkHtipaTABxakq+a2kdwUn/eR6qoLZvAueFenowKADCUD+1PuqwxhogCOcRu+ONa2TUDdGduOYJaihOdC4zImLiwUDpMWIOtuFzpWymsdh84MoXujtIWN0TYg/BGs6cGN4k62EevXSK4puBKVKbIINjNxeCDYgipssYg3bHo2Uy2taXgrLon6R5borD6K7URhnlKdKsqmymwGuvgbAUe43ZrzqlnrgAoZSEoEgHvWb99R4bosw2m6EqNrrAPhG/yq7dJrUsTpThEHDNuKTlcVEWuFIJSf7VgZu8DiaFsNsZ1z92kq7gT691elL6OYcqzFpB8LeWm4btwq71SE9lMCLACB3/EVMcqhcoiZeYJ6OP/AGatbWnnuNEXo+2eprGpLjahmbWhJyKACjCu0eYQR3kcaJUXJtaT/wAzV3Zrf7dsQfnTJvoJMHSrvfTOqv0xwqigJABNoBMA9oGCd1DBcxqRAZRBmDOY+tff50dbfR1iCRbKJE+IProfbRKRPATyI1sRpNSZpr0E43ZeIWuXElRPMeoTp3VWb6NPqMBs3gaptNHa8PGhI4CRHlHvqRjEgphZFxNlRygnvtV3mk0haTjWuoKAZbwykNKINhISmecTJJ50AdI9mD5QrIpCbwpK1pCkrTZQ5jQg7wRRHidmtdQtpDxbSvMVDOlSSpUSTmM7uIHKs5Gx8OXlPPPhZWZIlIBifnEEnj5RpapxzMNZxE+BdeDSFQp1MRqiV+el6gxLQSqEK6xMSFAZb7xBo6fxGE3dVG/9n+OXlWe98i/9MbuyD7K6xnLlqD1J5VE73GtjbIw8ksqUCPolKgk/0knv/SsrrDHHuFdIm2JildZ4hXqtSSN96thSSb2pjmHgWuPZWkRdfyNdphZPx/xSpco9cKSNSPI29dRkEmxB37xpaqhWqd4A38t2/wCJpqFkKypN9bgwO+/uryS9K8jDufy91wZ8anZYUm5id5zXjuifbVZvEKIk7uKSPUb1ZDyvfwoJlrVwMce/40pygoiYjxGvd+FOQ1nsYkX3fpTHUwJ1ngbdwGg9VBEcRFimd5PZgc9dNKmQhI3E+ubc6Zh2zAKrki8aeA4d5NSoBFokjw8QPMX50UmcVMw2qx3psfw8qkSiTp4amK424u8zw7+ECnnNG/lFvbas2EWwLkHT6qo8K6vFgAaidOyoceImnhwgyRcxO/nEaU8LlR108LmaoZmjeTPFOnq9tND4gSYG/WffVtCYFhbfHOo3WjFhPIyDfnxFKFdGInRQHcb+POuIIEnVR4RPnwqRtsTN/wBNxqZCN50nXnuq0Wrj6p13nfypy06QfZViYm3jx03fG6oS3bQ231BH1iQQFG61QOZgqta1kk+FWxiw0FOBBVlBgCJ79f1qNGXlyMcqnWtN7xykTQYy9s5WMMHCkuOvSpubpacUqUqnQAKFCONxisQ6GwJKSUhQntgnsmPrAQDxKaOcdsdl5YzISs7iU37sw100NR4XZTKZU2hIn6ojfeTrcikdE9hpPQ/cp0TwAP4mpU9CkA2c/wBKaJBhROhnjKt+/X2XpxwvGYnWTNuU1q5SoDS+iSBo4ryT8euoD0QA0dME65d/n8RROvCpGpIjSJnQe+oXcLr2iJ5+sWpEylQG3uhmg60XmOyRO/61Q/8ARKvtE+KT7ZogecsVIJJjfpzNt+ulMwjyjMrtaDa8/hpv41Pyd0aRQWc6DuE2UOc5gLX4Gq73Q98aJChrZSfxijh2frA2nQVSfLybpyHllOltTn1uf0re8prAEe6MPj+Eox3eG/hTRsJ+J6pWmoE+VegqKoBzJg/yKHH+bvqNaVTqD3THt0q7ymjzc7FfH8Ff3Ve6lXpGVfBPr91Kn5E0QB9F5UNeZt5U9OOTbtW36+ysmlU1a2a6sWg/Sjhrb8Ce+pMPjkaKWI5J177fhWJSpqbCZva7YAGZIE6DMQOQmmq2q2b5gDynTvKdaG6VNSxJ/jKPrADxnwtFNO1kfXG7UHyodpU1NhL/AIo1IlY8jb1VZRtdmIKxx0Oo+ONCNKppBsLv8XZvDgBPEH3fjuqJrbCIha0EzqnOLeIse6halTSDYaJ20yP4qdI0PuFJW3WQkgODwB91BdKrqbDRna2HSf3gvrOb2RUq9uYeP3ifI+yKBqVNTYaf4ux9qnyV7q4dusfXmw4+MeZ4UGUqawbDX/HGI+enyVO7W1VFbXb+0SdbjMbcLpHxvoVpU1NhkxthiLuAHnJPnFS/48zH7wT4+fzaCKVNTYWp2q0HFqD1lQYIVYgBJyncIAMcZ41I5ttmI6wHmEmg6lTU2FKtrtAfPHhP4ioTtprL8/1K3XvbShtaZBHGolYaQBJEcN9axwx+ueWWd/q3nsWhSlft4taARJG42qzjOqgZogAAaxa4sNN/qoYW3HeZ9dWcVi1KSAYsZMTeK4cmEbfr/rthllX7Nk7aaMgqNh4TawIrp20yQJWfIzu30LJwEzKjBmBwkz409GBAiSTEzO+ePlXWmbbw2m0FEZuyZnkeItzj196O02k6EmeH6/F6wTgZJM6z6yCPKPXXfkdwc2g4b5mY05RTU2b3yoblgDx9xrtZFKrSWVKlSqoVKlSoFSpUqBUqVKgVKlSoFSpUqBUqVKgVKlSoFSpUqBUqVKgVKlSoFSpUqBUqVKg7XKVKhBUqVKgVKlSoFSpUqD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38916" name="Picture 4" descr="https://encrypted-tbn3.gstatic.com/images?q=tbn:ANd9GcSKYUe6Dab7rZfQZQb9Wf5cq8Uq2LsCiJqsvNqjy05otZ_FZQP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1772816"/>
            <a:ext cx="3744416" cy="27335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To</a:t>
            </a:r>
            <a:r>
              <a:rPr lang="es-MX" dirty="0" smtClean="0"/>
              <a:t> </a:t>
            </a:r>
            <a:r>
              <a:rPr lang="es-MX" sz="4400" dirty="0" err="1" smtClean="0"/>
              <a:t>put</a:t>
            </a:r>
            <a:r>
              <a:rPr lang="es-MX" sz="4400" dirty="0" smtClean="0"/>
              <a:t> </a:t>
            </a:r>
            <a:r>
              <a:rPr lang="es-MX" sz="4400" dirty="0" err="1" smtClean="0"/>
              <a:t>your</a:t>
            </a:r>
            <a:r>
              <a:rPr lang="es-MX" sz="4400" dirty="0" smtClean="0"/>
              <a:t> </a:t>
            </a:r>
            <a:r>
              <a:rPr lang="es-MX" sz="4400" dirty="0" err="1" smtClean="0"/>
              <a:t>foot</a:t>
            </a:r>
            <a:r>
              <a:rPr lang="es-MX" sz="4400" dirty="0" smtClean="0"/>
              <a:t> </a:t>
            </a:r>
            <a:r>
              <a:rPr lang="es-MX" sz="4400" dirty="0" err="1" smtClean="0"/>
              <a:t>down</a:t>
            </a:r>
            <a:endParaRPr lang="es-MX" sz="44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95536" y="5301208"/>
            <a:ext cx="7467600" cy="1296144"/>
          </a:xfrm>
        </p:spPr>
        <p:txBody>
          <a:bodyPr>
            <a:normAutofit/>
          </a:bodyPr>
          <a:lstStyle/>
          <a:p>
            <a:r>
              <a:rPr lang="es-MX" dirty="0" err="1" smtClean="0"/>
              <a:t>Example</a:t>
            </a:r>
            <a:r>
              <a:rPr lang="es-MX" dirty="0" smtClean="0"/>
              <a:t>:</a:t>
            </a:r>
          </a:p>
          <a:p>
            <a:r>
              <a:rPr lang="es-MX" dirty="0" smtClean="0"/>
              <a:t>I </a:t>
            </a:r>
            <a:r>
              <a:rPr lang="es-MX" dirty="0" err="1" smtClean="0"/>
              <a:t>like</a:t>
            </a:r>
            <a:r>
              <a:rPr lang="es-MX" dirty="0" smtClean="0"/>
              <a:t> Jane </a:t>
            </a:r>
            <a:r>
              <a:rPr lang="es-MX" dirty="0" err="1" smtClean="0"/>
              <a:t>because</a:t>
            </a:r>
            <a:r>
              <a:rPr lang="es-MX" dirty="0" smtClean="0"/>
              <a:t> </a:t>
            </a:r>
            <a:r>
              <a:rPr lang="es-MX" dirty="0" err="1" smtClean="0"/>
              <a:t>she</a:t>
            </a:r>
            <a:r>
              <a:rPr lang="es-MX" dirty="0" smtClean="0"/>
              <a:t> </a:t>
            </a:r>
            <a:r>
              <a:rPr lang="es-MX" dirty="0" err="1" smtClean="0"/>
              <a:t>always</a:t>
            </a:r>
            <a:r>
              <a:rPr lang="es-MX" dirty="0" smtClean="0"/>
              <a:t> </a:t>
            </a:r>
            <a:r>
              <a:rPr lang="es-MX" dirty="0" err="1" smtClean="0"/>
              <a:t>wants</a:t>
            </a:r>
            <a:r>
              <a:rPr lang="es-MX" dirty="0" smtClean="0"/>
              <a:t> </a:t>
            </a:r>
            <a:r>
              <a:rPr lang="es-MX" dirty="0" err="1" smtClean="0"/>
              <a:t>to</a:t>
            </a:r>
            <a:r>
              <a:rPr lang="es-MX" dirty="0" smtClean="0"/>
              <a:t> </a:t>
            </a:r>
            <a:r>
              <a:rPr lang="es-MX" dirty="0" err="1" smtClean="0"/>
              <a:t>be</a:t>
            </a:r>
            <a:r>
              <a:rPr lang="es-MX" dirty="0" smtClean="0"/>
              <a:t> </a:t>
            </a:r>
            <a:r>
              <a:rPr lang="es-MX" dirty="0" err="1" smtClean="0"/>
              <a:t>fair</a:t>
            </a:r>
            <a:r>
              <a:rPr lang="es-MX" dirty="0" smtClean="0"/>
              <a:t> and </a:t>
            </a:r>
            <a:r>
              <a:rPr lang="es-MX" dirty="0" err="1" smtClean="0"/>
              <a:t>she</a:t>
            </a:r>
            <a:r>
              <a:rPr lang="es-MX" dirty="0" smtClean="0"/>
              <a:t> </a:t>
            </a:r>
            <a:r>
              <a:rPr lang="es-MX" u="sng" dirty="0" err="1" smtClean="0"/>
              <a:t>puts</a:t>
            </a:r>
            <a:r>
              <a:rPr lang="es-MX" u="sng" dirty="0" smtClean="0"/>
              <a:t> </a:t>
            </a:r>
            <a:r>
              <a:rPr lang="es-MX" u="sng" dirty="0" err="1" smtClean="0"/>
              <a:t>her</a:t>
            </a:r>
            <a:r>
              <a:rPr lang="es-MX" u="sng" dirty="0" smtClean="0"/>
              <a:t> </a:t>
            </a:r>
            <a:r>
              <a:rPr lang="es-MX" u="sng" dirty="0" err="1" smtClean="0"/>
              <a:t>foot</a:t>
            </a:r>
            <a:r>
              <a:rPr lang="es-MX" u="sng" dirty="0" smtClean="0"/>
              <a:t> </a:t>
            </a:r>
            <a:r>
              <a:rPr lang="es-MX" u="sng" dirty="0" err="1" smtClean="0"/>
              <a:t>down</a:t>
            </a:r>
            <a:r>
              <a:rPr lang="es-MX" u="sng" dirty="0" smtClean="0"/>
              <a:t> </a:t>
            </a:r>
            <a:r>
              <a:rPr lang="es-MX" dirty="0" err="1" smtClean="0"/>
              <a:t>if</a:t>
            </a:r>
            <a:r>
              <a:rPr lang="es-MX" dirty="0" smtClean="0"/>
              <a:t> </a:t>
            </a:r>
            <a:r>
              <a:rPr lang="es-MX" dirty="0" err="1" smtClean="0"/>
              <a:t>it’s</a:t>
            </a:r>
            <a:r>
              <a:rPr lang="es-MX" dirty="0" smtClean="0"/>
              <a:t> </a:t>
            </a:r>
            <a:r>
              <a:rPr lang="es-MX" dirty="0" err="1" smtClean="0"/>
              <a:t>necessary</a:t>
            </a:r>
            <a:r>
              <a:rPr lang="es-MX" dirty="0" smtClean="0"/>
              <a:t>.</a:t>
            </a:r>
            <a:endParaRPr lang="es-MX" dirty="0"/>
          </a:p>
        </p:txBody>
      </p:sp>
      <p:sp>
        <p:nvSpPr>
          <p:cNvPr id="39938" name="AutoShape 2" descr="data:image/jpeg;base64,/9j/4AAQSkZJRgABAQAAAQABAAD/2wCEAAkGBhMRERUUExQWFBMTFyAYGRcYGBkZHxoiGx0gGhseHSAeGyggHR0kHhwaHy8hIycrLC04GCIxNTEqNSgsLCkBCQoKDgwOGg8PGjUlHyM0MyosLCwqKiwsNSwqLyksKS0pLCksKi4qKiopLzUpKS0vLCosLCosNCwsKSksLywpLP/AABEIAKAAlwMBIgACEQEDEQH/xAAcAAEAAgMBAQEAAAAAAAAAAAAABgcDBAUCCAH/xAA9EAACAQMCBAMGBQMBBwUAAAABAgMABBESIQUTMUEGIlEHFDJhcYEjUmKRoTNCcmMkQ1OxwdHwFYKSs8P/xAAaAQEAAgMBAAAAAAAAAAAAAAAAAwQBAgUG/8QALxEAAgIBAgMGBAcBAAAAAAAAAAECAxEhMQQSUUFhcYGh8AUiMrEWIzNCkcHRE//aAAwDAQACEQMRAD8AvGlKUApSlAKUpQClKUArxNMqKWYhVUElicAAbkk9gK91WnjTia8Su/8A09XzawJzrsxsSWIOFh8vTcaiOvQdRWspKKyzMU5PCNLxJ7VLid1ThqhIiSDdSpkNgbctfy9fMw32+8d4V4t4pLlzxBsYUhVhiHxKG7gjoRXdteBWjShczRRyIOXFIJYzqxgMjsdzjcRncHfHauaPDUiXnu+WBlAIlCgBkjydWwwGGQjD5gjYiudO+x7PB1aqqF9SyLf2hcVUqVngnG2Vlh5Z3B2JQ7bgjPqKn3g72iLeyciaFre5C6ghYOrgbEo4xnGRkEZGe9Vhb8KlkS30MQbh2CRY2blNrkkL9Vj15X/HBG5APZ4n4QvIFSSCSJ5IAZVfQYyrIMhVUMchxlNz0JBBzttC+aklLY0topcW4aP0LnpXG8JeJo+IWqTx7atnQ9UcfEp+h/cEHvXZronMFKUoBSlKAUpSgFKUoBSlKAVgv71IYnlkOEiQux9AoyT+wrDxXjMFqhknlSJB/c7Bf2z1PyFVZ4z9rqzW1zHDaPJbSRPGJ2kEeSyldSoV1Mu+c5BOOlYcktzGTzxvx7xS5tLhoYoII2jDKOY3vCRucByPhyVyexGc+hOx4Q4TybQPBhJJZfKMEKVjJUK5CMcEB2J2JLdQcV6ubqN5FOAyuTaMoIBELrGoYD5SOhxjpJnsK6/hiyManTKZLconKLbNka+azDAA1MQdq5ltkpLLOlVBR0RzpIZozIk5mu9a75t2aJgTnChJDpI6AkZ279a8SXl4tkZWD24hYuyOUaTlKudmzhz1IDhScAH1bZvYJ7lBOgEiHVy7d2KoykYV2G2tifNpYgYIAIOSfV5xdnhkhltJZHwUKIMRuR6OT5UI0tuOhx5iCK0MnNl4vfyPmOIwFR/RMOtgp6FnwepXZVUDb4iRXQ4B4yS4Y27rJz12f8Iqpz3G5wOxz/FckW4dgxtXaNVL3Ecwk0jJUhrdpPMCAXYrkAhDkK2mpTxB4rVI2CRoiErnAGhdLO2k9vhpLG2BHO+TkexGU/7bHnKq8TfdosMfvoFWhVA+Eru64ZA0yTqzO0cs1uYsjQzrEBzSch9Lq2ANgwJ6738K6dbTjhdhRs+psUrw0oBAJALdAT1+nrXm4u0jALuqAnALEDJPbfvUhGZaUpQCleZJQoLMQFUZJJwABuST2FRI+0MSgta2s86DpK2iGIgdw0jAlfmFIrDkluZSb2JfWiONwmfkB8zAZKgMdO2fMQMLt6kVGT4wvwd+HxEEZ0peKXwO4DRKD1Heo5Nw+8kmNw4tbTzgpz2ku3DE+XdpFiTfoEHy3qN3QXabqqb7CxuO8fhs4uZM2ATpVQNTOx6IijdmPYCojP79e7yzPZRH4YICOZj/AFZcHDfpjxj1NaUie6f7bxGYzzDycxUOiBW2xGg3XUcAtuSSB0ro2HBbq/Oq41WtkRtANppR/qsP6SH8inV2JHSoXZO14r26kqhGtZnv0IBx9rDlGOOKWeSSUhZ51eXmmIFmEcz5yNShSFIzk9awW0iagrDMiERB2G7HQHbT6Dc/t6VcPibwdFd2gtl/B5eGhZABymUYUgdMY2I7gkVWN17MOLxHnh7a4ZRjlLqQsDgEqWUAMQoqK7hpS2ef9Kdyc3k92PieEIVlhfm2oLW7hT5wPhQkfCSVC+bYhQal9lGpsEDNpQ266mU42KAtg9ts71W/vmidYmR4pZGJkjlUq4wmxGdivlxlcipXd3hfg/KXJkkt5IRjHWNSpHX0Bqth5UWsFvhrm8qXYjv2HCI547Vop5VkuF5xkjfICKB5FQ5jCguiY09vWsN1wS5WO4uebC0luJBGxtkLFUBOC2oEZbV8OB8qp3gLT2UjGGaWIqSgAfIAB3/SckZ6Y6V1bXx7xB7eSA3B0NrQnTGWOonVvpyDv/NXJW0Zaa2OtX8F46cYSj+9ZSz9+ha3Fop41khk0yNJDIYnRSuohcFSuo4bzKQQcHJ2GN9a6t0ktI5JYBM6QgiNh3ZAGBDHAH5s9ADVY+CeP3kvEOfcTG4bkSaVLZC+ZVA0jZMsV6DerG8Q+II4bmOOTWUEUkjqql9QOI0BA6g+c7/lqC6KjPEfEoQl8rc33HD92Ui1t9A591cxhmAI1qginuJB6glFUH9IFWtxrjEdpbyTzHTHEpZj/wAgPUk4AHqRVUcDveINdPeR2UcnPULbSyzKFhhxkDQgJy2csQc9q3+McM4tdyQm5NnLbxPra2TmIshAIXUXVshScgHarUJwrjhvUgnCU5ZS0IzxRLriElvOqkXbyrcNOwJjsok88UYJ8urTiRh1ORnqKx39v7+wSC1nvsuolvp3ALBWBYQFvIgOMZUbA9D1qy7m0EsAEsIYqNXJDZUsBspOArDOPiGOmRtUE4xwzjV1IFdre3tv+CsxQMPysyec+hxgVBG5yer9feSWVSiiy/CXjVL2SeHlNFLbFQ41JIvmzjDoSCdjkHBGKVy/ZXxBDFNbJbww+6yBWNuxeJyw1ZDHcuBswJJG2/YK6C2Kb3JH4ovLeO1l96OIZFMbDfL6wV0KBuzNnAA3qoBwC6mTTd3rWljbaSkbcvmhNxFziBo1YXodXTpVleNPDk88trcW/LaS1Z/w5Syo3MULqyoJDrjbbuaiPiLwdrdYZmSW+vv6jqvktoI8auUrZwxJWMO3mJcnYAiobU33JdpJW0vE49jcQTRrLZ+9ysJE507XDgAasBZGJ82NQfQi4Hc9c97jUltDay+8zy4gZwCzBXfO5XSNpVYnA1KR+1Ry6kM0lnyYpV4Y55PIj2aUwh3ZhgjMatgFtWWK53xXb8J+Cl4tazXV27StOrwWrSBS0MYZgrnGAZC25Py2O5qBVOT6EzsUUafjCYraWsJmfCPbR3Q+IBWKtqZipw2QD8Q2Pzq5xVTcT8N3U4aOThcUl0ycs3TPGYvh0iQH+psN9OkEdM1NPGXFHseFzSK2ZY4git6u2I1b/wCR1VPRFxWGiG2SbyjS4p7V7KCZ4vxpTE2l2iiZ1Vh1UkdSO+M4rteHfFtrfqWtpQ+n4lOVZf8AJSAw/aqP4aEVeWhyIwBq66ic5Oe5zufrX4vF/dLpLpNpbfSz4/3kbEiRD64UFhnpgV2bOB5a+ZPX3sV1LUsf2yhRBasFBmF0oQ43xpYyAH0Kj+BUS4VdFysS4aO4bKnpgsmhxv01xkkejJ+rbq+07jyTXdvEhJS1BlkIVmy0qYiUYBz5Czk9sio1b3olLqNSlMEHIB9VYD4lIIyMgdK81xU8WZXZuauzkmmiPct1JWT+ojFX/wAlJDfud/vXrhPDXk0RKVDsPiY4VcAszMeyqMsT6Cu/xOA3J1yjlT4AeWNOYk2NgxTUrpJjrjIOPpj1YWNvCMiB7qfs9xpjiT6RqzFh8jnOBuKq8sebLem5738R0R4WPJ+oo8vcttfTOPLvNvhFrDBNGsbmRdCFnKhcQwkyago3Anm06QxLMFLdGFaPEZJJLlpiWWSRgGO2lYx5go/xC6c+sjGtrgfBri9umtluCrshuJp2UMd20AImQM9gWJ0gYFTnh3sX4eqj3hXu5c5Msrtk/IBSAF+VXf8AnK75s4TPDTk7FhbHK9n3hmW7sw8lzNFba3EEcJWMsmo4Zn0lzk50gEbAdc7SQ+y6yPxG5f5tdXB//SpVbwLGqoihUUAKoGAANgAOwrJV2MIxWiNuZ9Sr+J2U1q89hHNIRJatLaSOcurKSHj19W05jIJ3AbqcV0/CfgXh9zaW9zLAJ5ZoUdpJ2eViSoJ+MnvnYbVLON+Hre8QJcRCRVORnIIPTYggjbY4O9blrapEioihUQBVUDAAGwAHpWI1qLbXabSm5JJnmysY4UCRIsaL0VFCgfQAYpWelSGgqM+IfAyXc4n94uIWMXJYRMq601F8ElSQck7qQak1Kw1kEG8b+EWaGzFrbiZLNyPd9fLDI0Zjxqz0B0kg9RnrXa8B8Aex4fBbyY1opLaegLEsQPkM4+1d+lMa5GRUX9p9osnCbxX2AhZx9U86/wAgD71KKiHtbkI4RdY/uVVJ9AzqpP7Gsgpng8yhyAujmhX0YxpbQNQx6HBP2+dZ2ghld+rllKMwzpAICkZ6Z27Z71pXjD3kqY2JZQoAONQxIMg7YGNj6fOuraxuo8xVVAwEQeVR9epP2A+Velhr8r2TITj8OvpYi4kkkaTmBGbTGw8qhI8jIYAoqgb79OtdQ3Mkg1RMfLlXxlACO2JIyM+oLD/rWhcXB57LycuzhI9ZC6jpUMuNyQCMnI2277VvWl5cW7iWN1/EbSxgJxkZHmVyUk3GM7MK83xPAUzl+XL5m/L7GeRN5ZuxPKBk6JB+nyn/AJlT+4rWlu5QDoKyaWGQRpZc9mA7Hs4G3UgjJr9u/EXvOotCgkXI5yRywMD+ohtDj65Fc2LjJGOa8YcDCTjAUn8rgMRpPrnH0Nc2z4dfWudx08v6I5V42eSzfZVwpnnuLw5C6RbIPXQdch+znRt+Vqsuon7KSDwi0I/uQsfmxZix+5yallXoR5IqPQsJYWBSlK3MilKUApSlAKUpQClKUArU4vwuO6gkglGY5UKMPkRjb0I6g/KtusN5drFG8jnCRqWY+gUZP8CgPm7jdrLacQa0aQSmJQiyIPMdSsyagdg4UnJ6d966EUhjTmsxCx5C7liSuzuCd2IP4aerEn+0VyuCXb3chlx+LPIS8jHo75OwO5CJ06ADNdG/mVyqgSLCNKgrtp1eWLJznO4c43zJmr9tso1KOdXv4GqWprct3BIVpM6laM/hhCmHQZ+P+ctqzgZJrBdPugjdog7q8esDSwLZYKm2Cpwd9yCe2KzupUh5AqTZXSSzOS6qAQVGw1pnAG5710vCHhpeJ33Jly9pEPeJQSdWpxoEbEfCdQZsA9Nu1UovDTNjBMMgc5AwU5yMsNu5U77fetgFZE7OjD6gg/wRUj477KZrPMli7zwjdrZzl1HrEx6n9LdfU1C47pY2LA/gsckEEGNs6XyO25GpSMgkmu/TxMLFn+ffQiawWJ7I+PCItw5ttAMtufVCfMn+SMT9QflvZ1fPc/MV45YHEdxC2qNjuPRlI7qRsRVr+z7xs1+kiTIsdzbkCRVJKsGGVdM76Tg7HpiuVxfDuqbaWj94N4vJLaUpVM2FKUoBSlKAUpSgFKUoBVee2XipS3ht86UuZDzT/pxKZHGfmQoPyzVh1WXt04Wz20Ew+CF2WQ/lWVdAY/pDac/Wt68cyyGVn4ZuTMskpOAVdVUbBeY6x5/yEfMHywMV7sZ+YrkB5Ul3dB5dGokxshOPKAuC2dioPavVvCkVnO8Y0B3YBd/KY4iCPoJJG/av2TTy18wcRgrznGhEAx5ZFGM7hdKEb5B9c7XNubyYRhnn5as2WXy6mEHnLr1WTmN3GWVm6nGBVx+yPw+1tYCSUfj3bc+TbHxfAPlhcberGqcvrJpeXFplVZ5441XIVULuA40jcqTqwTt6DvX0wq4GB0FRGT9qovbT4bija3u4yEmlnWKRRgc4HuR0LKBjPod+gq3aqH2mXfN4mkZ3W1gDAfqmY5P10oB9zU/Dxc7EkYexDuGoQHYrl1YqACDpXYhFJ22zgnvj6VNfYpmee8udOlAEtxuDqKlnJ2+TL+9RSzj8pz/ezMfuT/0qwPYlEBa3TAYDXjgfRUjX9tjXR47Maoo0juWLSlK45IKUpQClKUApSlAKUpQCtXifDo7iGSGUao5VKMPkRg/f51tV5cZB2zt09aA+c5+GPbRe6O2XguJUJYZGMxNG3XcFSG69yO1fssZyHHLmI25mRmXGQyBAdPMC6gG9Nu5x0vHHB3j5UmgpG0YgdZBgg6X921dumYCc/wC6B6MCeUOHsQzCNGZgG5i4TK7ECMA4SQYxq6eRck52A3PCnClfillGI3BEnODuxJKRqxAYf26WCAKemfUmvoSqm9jXAzJNNfsGCY5MOpy+rfMrgnsSFG22zVbNAKofxxxAHjV3gArHFGrPkYUqurBPrvjHyNWz458QCyspZQcSFSkQHVpHGIwB333+gNUelsiKqthhGNUmxbUxHxN1LEnLb5PSr3BVtz5+hrJm5av+Gh/SD/Gas32OWhThMLHrMzyn/wB7kj+MVUvEuIA20rLq2QgZVl3PlGNQGdzV/wDhzhnu1pBB/wAKJE+6qAf5zU3xGSfLFGIHRpSlcs3FKUoBSlKAUpSgFKUoBSlKA1OK8JiuonhnQSRSDDKe/wD2I6gjpUKsvYtZxkqZbl4M7QNLhAPy+UBivyLVYFKAxW1skaKiKERBhVUYAA6AAdBWDi/F4rWF553CRRjLMf8Azck7ADrms13dpEjSSMERAWZmOAAOpJqkfHHjBL+VZGfRYxbwo/l5jd5WU7kdkX0371LVU7JYRhvBreIvFnvsvvc7hIE2gjJyEB6s2NmlYemcDYZ3Ncmyj5sYYiYFiWOCUyScjuCdsD7V5srfno1wBNyzIdDawq7bLpVm3P261+2UnNcryLmR1GTqXBxnGQuoAj5gGutXZTBKCksePqa8sms4MF41sFMUgeLmd2LE7bg51NjB9dqvD2XcekvOGQSynVJ5kZvz6GKhvqQAT881TdxAyxBljuMSg6CmkZ2zkbjA+Z+lTXwB4+hsbGG2ltbpWiU62WIMpJYsSNLknc+lU+MlGTXK15GYltUqI8N9qnD55ViErRu+dPNjeINjqAzgDPyzUtVgdxuKoGx+0pSgFKUoBSlKAUpSgFKUoBSlKA5Xinw+t/aS2zsVWVcah1BBDKcd8EDbvVIcQ4HIbmWxuEj1xx5Mq4ZdLfCVBwyseoUnbHU9/oSqM8SWskXErt5YrkPLKDG8aSsrxhVCDKAg4wdjuM1LXbKtNR7TDWTateFE20cSaddodIwAA2U2YZzpYhs77Zz2OacPsZxMZZwEjjywJZdgFIwNJPqSzE9hgVyILwQFmzdx6zqYvHcAE7DPmTHQAfavd14wjMbD3lDlSMFtOduh2yM9M1UlTCU1NrUsx4myNbqT0Z1bzgb8yR7cwnXjMZ1LgjCscrkdSWO3U/OtccHvQd0gIyRtI4OB0O6Eb+nbvUQuuK2MQBhI5mR8BlJx3GQemwres/EEQUlbiYEhdg8+50+bOQ2PNnpUxXJNBwm6RGLR2szSEAxuG8o6Y1nIZRux8ozv8qyW1nD8Mtt7qzMVTQxQH8oDxMBqPXG3oM1x14wx2We7P+McrH/6Sa8T/jqVdb+RW6jlXODvkdEA64NATfgfF5rC4iR5pJrOdxF+Kxd4XbaMhzu0bHy4boSN6suvn3iltdtCYki4izZBRWgkYEowZdTMmcZAO7dqv6BiVBYYYgEj0PcUBkpSl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9940" name="AutoShape 4" descr="data:image/jpeg;base64,/9j/4AAQSkZJRgABAQAAAQABAAD/2wCEAAkGBhMRERUUExQWFBMTFyAYGRcYGBkZHxoiGx0gGhseHSAeGyggHR0kHhwaHy8hIycrLC04GCIxNTEqNSgsLCkBCQoKDgwOGg8PGjUlHyM0MyosLCwqKiwsNSwqLyksKS0pLCksKi4qKiopLzUpKS0vLCosLCosNCwsKSksLywpLP/AABEIAKAAlwMBIgACEQEDEQH/xAAcAAEAAgMBAQEAAAAAAAAAAAAABgcDBAUCCAH/xAA9EAACAQMCBAMGBQMBBwUAAAABAgMABBESIQUTMUEGIlEHFDJhcYEjUmKRoTNCcmMkQ1OxwdHwFYKSs8P/xAAaAQEAAgMBAAAAAAAAAAAAAAAAAwQBAgUG/8QALxEAAgIBAgMGBAcBAAAAAAAAAAECAxEhMQQSUUFhcYGh8AUiMrEWIzNCkcHRE//aAAwDAQACEQMRAD8AvGlKUApSlAKUpQClKUArxNMqKWYhVUElicAAbkk9gK91WnjTia8Su/8A09XzawJzrsxsSWIOFh8vTcaiOvQdRWspKKyzMU5PCNLxJ7VLid1ThqhIiSDdSpkNgbctfy9fMw32+8d4V4t4pLlzxBsYUhVhiHxKG7gjoRXdteBWjShczRRyIOXFIJYzqxgMjsdzjcRncHfHauaPDUiXnu+WBlAIlCgBkjydWwwGGQjD5gjYiudO+x7PB1aqqF9SyLf2hcVUqVngnG2Vlh5Z3B2JQ7bgjPqKn3g72iLeyciaFre5C6ghYOrgbEo4xnGRkEZGe9Vhb8KlkS30MQbh2CRY2blNrkkL9Vj15X/HBG5APZ4n4QvIFSSCSJ5IAZVfQYyrIMhVUMchxlNz0JBBzttC+aklLY0topcW4aP0LnpXG8JeJo+IWqTx7atnQ9UcfEp+h/cEHvXZronMFKUoBSlKAUpSgFKUoBSlKAVgv71IYnlkOEiQux9AoyT+wrDxXjMFqhknlSJB/c7Bf2z1PyFVZ4z9rqzW1zHDaPJbSRPGJ2kEeSyldSoV1Mu+c5BOOlYcktzGTzxvx7xS5tLhoYoII2jDKOY3vCRucByPhyVyexGc+hOx4Q4TybQPBhJJZfKMEKVjJUK5CMcEB2J2JLdQcV6ubqN5FOAyuTaMoIBELrGoYD5SOhxjpJnsK6/hiyManTKZLconKLbNka+azDAA1MQdq5ltkpLLOlVBR0RzpIZozIk5mu9a75t2aJgTnChJDpI6AkZ279a8SXl4tkZWD24hYuyOUaTlKudmzhz1IDhScAH1bZvYJ7lBOgEiHVy7d2KoykYV2G2tifNpYgYIAIOSfV5xdnhkhltJZHwUKIMRuR6OT5UI0tuOhx5iCK0MnNl4vfyPmOIwFR/RMOtgp6FnwepXZVUDb4iRXQ4B4yS4Y27rJz12f8Iqpz3G5wOxz/FckW4dgxtXaNVL3Ecwk0jJUhrdpPMCAXYrkAhDkK2mpTxB4rVI2CRoiErnAGhdLO2k9vhpLG2BHO+TkexGU/7bHnKq8TfdosMfvoFWhVA+Eru64ZA0yTqzO0cs1uYsjQzrEBzSch9Lq2ANgwJ6738K6dbTjhdhRs+psUrw0oBAJALdAT1+nrXm4u0jALuqAnALEDJPbfvUhGZaUpQCleZJQoLMQFUZJJwABuST2FRI+0MSgta2s86DpK2iGIgdw0jAlfmFIrDkluZSb2JfWiONwmfkB8zAZKgMdO2fMQMLt6kVGT4wvwd+HxEEZ0peKXwO4DRKD1Heo5Nw+8kmNw4tbTzgpz2ku3DE+XdpFiTfoEHy3qN3QXabqqb7CxuO8fhs4uZM2ATpVQNTOx6IijdmPYCojP79e7yzPZRH4YICOZj/AFZcHDfpjxj1NaUie6f7bxGYzzDycxUOiBW2xGg3XUcAtuSSB0ro2HBbq/Oq41WtkRtANppR/qsP6SH8inV2JHSoXZO14r26kqhGtZnv0IBx9rDlGOOKWeSSUhZ51eXmmIFmEcz5yNShSFIzk9awW0iagrDMiERB2G7HQHbT6Dc/t6VcPibwdFd2gtl/B5eGhZABymUYUgdMY2I7gkVWN17MOLxHnh7a4ZRjlLqQsDgEqWUAMQoqK7hpS2ef9Kdyc3k92PieEIVlhfm2oLW7hT5wPhQkfCSVC+bYhQal9lGpsEDNpQ266mU42KAtg9ts71W/vmidYmR4pZGJkjlUq4wmxGdivlxlcipXd3hfg/KXJkkt5IRjHWNSpHX0Bqth5UWsFvhrm8qXYjv2HCI547Vop5VkuF5xkjfICKB5FQ5jCguiY09vWsN1wS5WO4uebC0luJBGxtkLFUBOC2oEZbV8OB8qp3gLT2UjGGaWIqSgAfIAB3/SckZ6Y6V1bXx7xB7eSA3B0NrQnTGWOonVvpyDv/NXJW0Zaa2OtX8F46cYSj+9ZSz9+ha3Fop41khk0yNJDIYnRSuohcFSuo4bzKQQcHJ2GN9a6t0ktI5JYBM6QgiNh3ZAGBDHAH5s9ADVY+CeP3kvEOfcTG4bkSaVLZC+ZVA0jZMsV6DerG8Q+II4bmOOTWUEUkjqql9QOI0BA6g+c7/lqC6KjPEfEoQl8rc33HD92Ui1t9A591cxhmAI1qginuJB6glFUH9IFWtxrjEdpbyTzHTHEpZj/wAgPUk4AHqRVUcDveINdPeR2UcnPULbSyzKFhhxkDQgJy2csQc9q3+McM4tdyQm5NnLbxPra2TmIshAIXUXVshScgHarUJwrjhvUgnCU5ZS0IzxRLriElvOqkXbyrcNOwJjsok88UYJ8urTiRh1ORnqKx39v7+wSC1nvsuolvp3ALBWBYQFvIgOMZUbA9D1qy7m0EsAEsIYqNXJDZUsBspOArDOPiGOmRtUE4xwzjV1IFdre3tv+CsxQMPysyec+hxgVBG5yer9feSWVSiiy/CXjVL2SeHlNFLbFQ41JIvmzjDoSCdjkHBGKVy/ZXxBDFNbJbww+6yBWNuxeJyw1ZDHcuBswJJG2/YK6C2Kb3JH4ovLeO1l96OIZFMbDfL6wV0KBuzNnAA3qoBwC6mTTd3rWljbaSkbcvmhNxFziBo1YXodXTpVleNPDk88trcW/LaS1Z/w5Syo3MULqyoJDrjbbuaiPiLwdrdYZmSW+vv6jqvktoI8auUrZwxJWMO3mJcnYAiobU33JdpJW0vE49jcQTRrLZ+9ysJE507XDgAasBZGJ82NQfQi4Hc9c97jUltDay+8zy4gZwCzBXfO5XSNpVYnA1KR+1Ry6kM0lnyYpV4Y55PIj2aUwh3ZhgjMatgFtWWK53xXb8J+Cl4tazXV27StOrwWrSBS0MYZgrnGAZC25Py2O5qBVOT6EzsUUafjCYraWsJmfCPbR3Q+IBWKtqZipw2QD8Q2Pzq5xVTcT8N3U4aOThcUl0ycs3TPGYvh0iQH+psN9OkEdM1NPGXFHseFzSK2ZY4git6u2I1b/wCR1VPRFxWGiG2SbyjS4p7V7KCZ4vxpTE2l2iiZ1Vh1UkdSO+M4rteHfFtrfqWtpQ+n4lOVZf8AJSAw/aqP4aEVeWhyIwBq66ic5Oe5zufrX4vF/dLpLpNpbfSz4/3kbEiRD64UFhnpgV2bOB5a+ZPX3sV1LUsf2yhRBasFBmF0oQ43xpYyAH0Kj+BUS4VdFysS4aO4bKnpgsmhxv01xkkejJ+rbq+07jyTXdvEhJS1BlkIVmy0qYiUYBz5Czk9sio1b3olLqNSlMEHIB9VYD4lIIyMgdK81xU8WZXZuauzkmmiPct1JWT+ojFX/wAlJDfud/vXrhPDXk0RKVDsPiY4VcAszMeyqMsT6Cu/xOA3J1yjlT4AeWNOYk2NgxTUrpJjrjIOPpj1YWNvCMiB7qfs9xpjiT6RqzFh8jnOBuKq8sebLem5738R0R4WPJ+oo8vcttfTOPLvNvhFrDBNGsbmRdCFnKhcQwkyago3Anm06QxLMFLdGFaPEZJJLlpiWWSRgGO2lYx5go/xC6c+sjGtrgfBri9umtluCrshuJp2UMd20AImQM9gWJ0gYFTnh3sX4eqj3hXu5c5Msrtk/IBSAF+VXf8AnK75s4TPDTk7FhbHK9n3hmW7sw8lzNFba3EEcJWMsmo4Zn0lzk50gEbAdc7SQ+y6yPxG5f5tdXB//SpVbwLGqoihUUAKoGAANgAOwrJV2MIxWiNuZ9Sr+J2U1q89hHNIRJatLaSOcurKSHj19W05jIJ3AbqcV0/CfgXh9zaW9zLAJ5ZoUdpJ2eViSoJ+MnvnYbVLON+Hre8QJcRCRVORnIIPTYggjbY4O9blrapEioihUQBVUDAAGwAHpWI1qLbXabSm5JJnmysY4UCRIsaL0VFCgfQAYpWelSGgqM+IfAyXc4n94uIWMXJYRMq601F8ElSQck7qQak1Kw1kEG8b+EWaGzFrbiZLNyPd9fLDI0Zjxqz0B0kg9RnrXa8B8Aex4fBbyY1opLaegLEsQPkM4+1d+lMa5GRUX9p9osnCbxX2AhZx9U86/wAgD71KKiHtbkI4RdY/uVVJ9AzqpP7Gsgpng8yhyAujmhX0YxpbQNQx6HBP2+dZ2ghld+rllKMwzpAICkZ6Z27Z71pXjD3kqY2JZQoAONQxIMg7YGNj6fOuraxuo8xVVAwEQeVR9epP2A+Velhr8r2TITj8OvpYi4kkkaTmBGbTGw8qhI8jIYAoqgb79OtdQ3Mkg1RMfLlXxlACO2JIyM+oLD/rWhcXB57LycuzhI9ZC6jpUMuNyQCMnI2277VvWl5cW7iWN1/EbSxgJxkZHmVyUk3GM7MK83xPAUzl+XL5m/L7GeRN5ZuxPKBk6JB+nyn/AJlT+4rWlu5QDoKyaWGQRpZc9mA7Hs4G3UgjJr9u/EXvOotCgkXI5yRywMD+ohtDj65Fc2LjJGOa8YcDCTjAUn8rgMRpPrnH0Nc2z4dfWudx08v6I5V42eSzfZVwpnnuLw5C6RbIPXQdch+znRt+Vqsuon7KSDwi0I/uQsfmxZix+5yallXoR5IqPQsJYWBSlK3MilKUApSlAKUpQClKUArU4vwuO6gkglGY5UKMPkRjb0I6g/KtusN5drFG8jnCRqWY+gUZP8CgPm7jdrLacQa0aQSmJQiyIPMdSsyagdg4UnJ6d966EUhjTmsxCx5C7liSuzuCd2IP4aerEn+0VyuCXb3chlx+LPIS8jHo75OwO5CJ06ADNdG/mVyqgSLCNKgrtp1eWLJznO4c43zJmr9tso1KOdXv4GqWprct3BIVpM6laM/hhCmHQZ+P+ctqzgZJrBdPugjdog7q8esDSwLZYKm2Cpwd9yCe2KzupUh5AqTZXSSzOS6qAQVGw1pnAG5710vCHhpeJ33Jly9pEPeJQSdWpxoEbEfCdQZsA9Nu1UovDTNjBMMgc5AwU5yMsNu5U77fetgFZE7OjD6gg/wRUj477KZrPMli7zwjdrZzl1HrEx6n9LdfU1C47pY2LA/gsckEEGNs6XyO25GpSMgkmu/TxMLFn+ffQiawWJ7I+PCItw5ttAMtufVCfMn+SMT9QflvZ1fPc/MV45YHEdxC2qNjuPRlI7qRsRVr+z7xs1+kiTIsdzbkCRVJKsGGVdM76Tg7HpiuVxfDuqbaWj94N4vJLaUpVM2FKUoBSlKAUpSgFKUoBVee2XipS3ht86UuZDzT/pxKZHGfmQoPyzVh1WXt04Wz20Ew+CF2WQ/lWVdAY/pDac/Wt68cyyGVn4ZuTMskpOAVdVUbBeY6x5/yEfMHywMV7sZ+YrkB5Ul3dB5dGokxshOPKAuC2dioPavVvCkVnO8Y0B3YBd/KY4iCPoJJG/av2TTy18wcRgrznGhEAx5ZFGM7hdKEb5B9c7XNubyYRhnn5as2WXy6mEHnLr1WTmN3GWVm6nGBVx+yPw+1tYCSUfj3bc+TbHxfAPlhcberGqcvrJpeXFplVZ5441XIVULuA40jcqTqwTt6DvX0wq4GB0FRGT9qovbT4bija3u4yEmlnWKRRgc4HuR0LKBjPod+gq3aqH2mXfN4mkZ3W1gDAfqmY5P10oB9zU/Dxc7EkYexDuGoQHYrl1YqACDpXYhFJ22zgnvj6VNfYpmee8udOlAEtxuDqKlnJ2+TL+9RSzj8pz/ezMfuT/0qwPYlEBa3TAYDXjgfRUjX9tjXR47Maoo0juWLSlK45IKUpQClKUApSlAKUpQCtXifDo7iGSGUao5VKMPkRg/f51tV5cZB2zt09aA+c5+GPbRe6O2XguJUJYZGMxNG3XcFSG69yO1fssZyHHLmI25mRmXGQyBAdPMC6gG9Nu5x0vHHB3j5UmgpG0YgdZBgg6X921dumYCc/wC6B6MCeUOHsQzCNGZgG5i4TK7ECMA4SQYxq6eRck52A3PCnClfillGI3BEnODuxJKRqxAYf26WCAKemfUmvoSqm9jXAzJNNfsGCY5MOpy+rfMrgnsSFG22zVbNAKofxxxAHjV3gArHFGrPkYUqurBPrvjHyNWz458QCyspZQcSFSkQHVpHGIwB333+gNUelsiKqthhGNUmxbUxHxN1LEnLb5PSr3BVtz5+hrJm5av+Gh/SD/Gas32OWhThMLHrMzyn/wB7kj+MVUvEuIA20rLq2QgZVl3PlGNQGdzV/wDhzhnu1pBB/wAKJE+6qAf5zU3xGSfLFGIHRpSlcs3FKUoBSlKAUpSgFKUoBSlKA1OK8JiuonhnQSRSDDKe/wD2I6gjpUKsvYtZxkqZbl4M7QNLhAPy+UBivyLVYFKAxW1skaKiKERBhVUYAA6AAdBWDi/F4rWF553CRRjLMf8Azck7ADrms13dpEjSSMERAWZmOAAOpJqkfHHjBL+VZGfRYxbwo/l5jd5WU7kdkX0371LVU7JYRhvBreIvFnvsvvc7hIE2gjJyEB6s2NmlYemcDYZ3Ncmyj5sYYiYFiWOCUyScjuCdsD7V5srfno1wBNyzIdDawq7bLpVm3P261+2UnNcryLmR1GTqXBxnGQuoAj5gGutXZTBKCksePqa8sms4MF41sFMUgeLmd2LE7bg51NjB9dqvD2XcekvOGQSynVJ5kZvz6GKhvqQAT881TdxAyxBljuMSg6CmkZ2zkbjA+Z+lTXwB4+hsbGG2ltbpWiU62WIMpJYsSNLknc+lU+MlGTXK15GYltUqI8N9qnD55ViErRu+dPNjeINjqAzgDPyzUtVgdxuKoGx+0pSgFKUoBSlKAUpSgFKUoBSlKA5Xinw+t/aS2zsVWVcah1BBDKcd8EDbvVIcQ4HIbmWxuEj1xx5Mq4ZdLfCVBwyseoUnbHU9/oSqM8SWskXErt5YrkPLKDG8aSsrxhVCDKAg4wdjuM1LXbKtNR7TDWTateFE20cSaddodIwAA2U2YZzpYhs77Zz2OacPsZxMZZwEjjywJZdgFIwNJPqSzE9hgVyILwQFmzdx6zqYvHcAE7DPmTHQAfavd14wjMbD3lDlSMFtOduh2yM9M1UlTCU1NrUsx4myNbqT0Z1bzgb8yR7cwnXjMZ1LgjCscrkdSWO3U/OtccHvQd0gIyRtI4OB0O6Eb+nbvUQuuK2MQBhI5mR8BlJx3GQemwres/EEQUlbiYEhdg8+50+bOQ2PNnpUxXJNBwm6RGLR2szSEAxuG8o6Y1nIZRux8ozv8qyW1nD8Mtt7qzMVTQxQH8oDxMBqPXG3oM1x14wx2We7P+McrH/6Sa8T/jqVdb+RW6jlXODvkdEA64NATfgfF5rC4iR5pJrOdxF+Kxd4XbaMhzu0bHy4boSN6suvn3iltdtCYki4izZBRWgkYEowZdTMmcZAO7dqv6BiVBYYYgEj0PcUBkpSl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9942" name="AutoShape 6" descr="data:image/jpeg;base64,/9j/4AAQSkZJRgABAQAAAQABAAD/2wCEAAkGBhQSERIUEhQUFRQWGBwVFxYXFR4VFBUWFh0cGhgYFh0cHCkfGBojHxoZHy8gIykpLSwsGB4xNTAqNScrLCoBCQoKDgwOFA8NFCkYFBgpKSkpKSkpKSkpKSkpKSkpKSkpKSkpKSkpKSkpKSkpKSkpKSkpKSkpKSkpKSkpKSkpKf/AABEIAOEA4QMBIgACEQEDEQH/xAAcAAEAAQUBAQAAAAAAAAAAAAAABQECBAYHAwj/xABBEAACAQIEAwUFBgQFBAIDAAABAgMAEQQSITEFIkEGEzJRYUJSU3GBByNDRJHwFGKhsTNywdHxVGOC4SSSFRZz/8QAFgEBAQEAAAAAAAAAAAAAAAAAAAEC/8QAFhEBAQEAAAAAAAAAAAAAAAAAAAER/9oADAMBAAIRAxEAPwDuNKUoFKUoFKUoFKVD4zthgoiRJi8OhGhBmQEddRe40oJilR/DeP4bEf4E8MvXkkVzb1ANxWfegrSlKBSlKBVGa2pqtR3HpLQNbqVGht1FBrXHOP8AevZGsi3tYspZgdSbdN9PrWP/ABhvqzDVrjOxI0sAL3/Z/XwAEisU0fUlFcHrupI+X6egox31NgXFs4PT5G3/AD9TDPWc3sGO49o2On7/AK17SRlxdXYMCPaNiQDv8xf0/tWEslitiflmF9upt86y8Hig2VlIIOWxDA9Nhpr+9qyrHgckC5NxlGrHqT9P6dK90xFxvrtuTbmt8tP9KyZMPcKw30uLjUfpWHG1jr5e8PMfoaDIWXfX3jud9PLcfr/W9ZCy+otrbVrbdf3tasXONb/za5hbSvdHNhvY/wAw08rafP8Aregl+De0fO1t9tben6VJVG8Hbxb9L3PXX9KkqsaKUpVClKUClKUClKUCoTtb2th4fAZZjc65IwQHkI6Lc7C4uen6AyuLxaxRvJIcqIpZieiqLk18y9t+0kuPxMsrhwoDpGhgByRq1gNW1J3J8z8gAzu1n2i4vGs4aRooryqIY2QJlVBbOb3c63109BWrqNP06RfCqssRueVt5vy6+4v81UERt4W6fl1+F/moLsM5VkZSQwaGxHdAjlbYjUV0Dsd9rckfdx44HER2W0rFO/S72vcHnG3rpudq57FEeXlbxQ/ll91v5qtgiPJyt4V/Lr8T/NQfU+AxWeMS4eQTwtqvMGJ11yvfW2ujdRa4qQw+IDi46GxB0IPkR0NfNnY3trNw9tBK2HZSZIRCEue8tnQhuVwD8jax9O7cM41HOFeNhmYHJJlsr5TrG43DA6FTqNxvQbFSvDDYnNcWsy6Mp6eo8wehr3oFRPab/B+t+nQHz9bVLVEdpCO7set/L086JWjFyputw12t4LjWwItv/wAVLo4mF7ASDMLWXn9fn11I2P0hhy3OW5IP4fQkeR1uP+KuJKkkXHM1iI7dNNQ2nmPl61cYSkUNm2622Hlf/asyEWy6HdSRp/6vrrferIJO+GoIdTtl8WlzbXe373qqA7gE+HTL1t+/0trtWWmXCb289PLz9dfL9B52rzmh0JAJNrkC21/35/72ptfUnQWsL7nT1t/xWSqXG5/Qedtf351BiAWN9ep6bf2I/wBv0yDfr572G1raeW/6A15YiAakDzO1z0/T+/8AWr1a3QnfTKNbA+p9fqaCY4Rs3lpUjUZwZvGPK3S3n+/OpOrGilKVQpSlApSlApSlByr7de0mWAYJPFIBLJoxHdq4Cry+81z/AOHrXGMRCLycq/iexL73zrYPtM40uI4ji3ullHdLzSDlilydBbUgnTzrXcS63k1T8T2pPe+VBdJALnlXeb2JfcX1oIBbwr0/Dl+F86pK63Oqbze1J7i+lUDrbdOntSfC+VBdFAOXlXxQ+xL7retWwQDk5V8K+xL8T50idbpqnih9qT3W9KvhgISKQqAjBVVyZQjMsmoU5bEi4uOl6DxkgGU8q+A+xL8X51sXZ7tG2DlkFrwO0hljVZATbZ0JuFkXo30OhrW5HXKdU8B9qT4vyr1xDrmk1Teb2pP9qD6J7OdohL3SO93YH+GnsbSoALq4sLOPaQ9VOxFbfh8RmuDowtmHlfy8x618z9mu0qQF4ZWTuJWcs15GaF1RcssfLcEdbakAdQK7d2Z7Qd7lhndf4hADHIrXWdCoIdToHuNwCeh0uLBuFa/2wP3X08id2QdPnUxhsTflYAOBcgagjzU9R/brUZ2lTMoGm3X/ADJf/SiVowgY3uBfmtdWF7kfToNfNq9ZIGZybLoW9ljewNr5eun9RWRNH1sugbqw0Jv0Hn0H6V4PDzENaxL+01joPp1H6/WtMPaFCrcoHivoDuFFyPI/0/SpfDziTUWzDKW5SLgjxD06HyNQ6obi5DbX1PQXv8vX16a3zcKnha4uCNcxItY7+muulqzVS0MItrYfRrnf9d9vWrkGmo3/AL3+f9vP9be7uik2FwNj4TfofL59L3qoaw30tbUm1r1lVzrrfQ6Hp0BHn0FYUigG1hY36HQ26+n/AK+uXm+QIJ19fptv/WkkQYWYeexO239NKCQ4Ds1v5eh8vWpWongK2zj/AC6+Ytp9KlqsWFKUqqUpSgUpSgV54iUKrMdlBY/IC9elRnaabJg8U3lC/p7J86D5VkxbMCxdrshY/wDyV3M1z0q7ETG8nO34n5ke98q88xybt/h+/H8WvaYMTLbNoJCeePQZxv5bj9aCkkxuedt5vzI9xfSsjB4WWQOU7xhGod2GIGVF7rxObWUfPc7VtfZHsXHi4sRO0zOYSzNh42USMrqAecrYEAE2APlcVt+DwacMnijMjzcM4ioiHeMuWJmTS+wOYHfqCb+DUNP4RwKGPKxlGIcxR4iEGcjDTGBnE0QPKzMERjdgov0IsTM9v5h/DpiMPz4HGdyyDvsgwuIjYC0Y1AzJnUqNLq21hURjez7QYibhsrObPHLhHYoM0mVrKBb8VV7v/wDoieVZf2Y8RXERScLxLERyp3kLFkJjmVibIB1Ng1vNSPaoOdyTHKedvAfzI+L8q9cRMc0nO2835kf7V68WwMkDywyhleNWVhnj3EvqNjoQfIivPEMc0mrbze3HQUeY38bfifmR8NfStr7H9ob93h5ZMpDR/wAPKZgzRyFLhDtyMbgX0Bc7KzW1V2N92/E9uP4a1RGOmrfh+3H8I0H0b2W7SjFJ3U3JiYgM4DDMNSodetjbW43uDepqdWOj+KxAI0V7kWtrodBofPS9cf7G9onxMaWYrjIFRhIWjJxEQLZg53JyjKw6gBt1JrqHZvtGmLi5lCm5V4ywYoymxBtodevXcURiTYI66Nt57WOun0H72xJYjqel20zDy/8AVv18q2mbC6XHOPK4zD6nRvqb+vSsNBGxCAgMc3ITlk00NlNiRtc+oPlRMQKw83W5NxzXF8ut9PXbQVIQ4dyRce77fS2t7+v+9SwwO3Kb+f066Vh8S49h8It5pFDaAR5lzknoFuLedRcefGOLR4OHvJtiRGq3AZnJ030Hne+lj9fKKZWVGj5kZbqytoVv0rn3FOKy42bvJAct17uPMhRNd1vudrnqRtbQbD2S4pltC5Cob5LsvK+ewHKBoTYE+dut6DZHcC+9teu+3+p3qoluLlvP2ttPX96VfJHa9+l9NNz/AG2/fWx0Pz63uNdOn6moiT4URd7enW56/v61I1HcJ9vfpqfr06VI1qNFKUoFKUoFKUoFRnaaHPg8Uo1JhkA0vrlPTrUnXnPEGVlOzAg/I6UHyJ3ZyeFv8P8A6dPi1sUPHlhjBSBv4mMyASNFG8JjEjPYxEatmYHNfTIpFa9Ng8gZSguqFT9024msetXYiIXk5R+J+E3vfOg2Psl2okwWOGIIcq0k3fKsCLnRgjN4fIgMLdQBW7falKIsIsCjvIppRPhisYdY0CMXXXltzcvWzn0rk8kIueUbzfhN7i+tbzw/jcE/CJMNjiQYCv8ACMIi73MdygS9yoBNySBZwL3UUEqEfi/DYXQMeIYExliY172aLcFbnfUnQ+JG94Vp/GC8eMilZHjlKwyyqkKB45y4MhBN8jlhntrlL2I0tURhJmjcGEul2iF1jdGKkNo2VuotcXtUr2L7GtxCVUVoUsgY51IchZLtlXNdjqNTYeuhoPLtR2gn4hK0jx8zrYImFQm4kyqLkl3NtNT8rVky9g8WUxEgjBMXeNJF3cXfqrgMpMd82o18/SqyIqYRmw0Rw+Jwx++JDGZgXCBkItkVZAwZB8SO5axrp+C4qJnwvFYyiZc2E4gGGQZBs5JOgVsrDclWAoOIvGb+FvxPy6fDWqRxnTlbeP8ALp8I1M9sOy0mExBEkSBJTNLEUUyIY2QWAKm1xoCP9CKhEhGnKPw/wm+GfWgyOFYmWF4ZIs6OrRFWECAg3f126H0NdSgn7yCPiOFSQE6TwogzqVcZgLHMQvMRuSrW1Nclw8I+75R4ovwm839a2n7NO1H8FOBICMPKgWUCNgFPekJJrfwljf0J9KDuPCO0aSWu1j0OysDaxU6XGo8v7E5fEEV8uaNZDflDC+V7HYnw3W/7OvNu0XCP4DEqES0EobIQpyxsSC6E3tZtWA+YtYCthwfGiI28WYZiDY2BS7L+ll20+dyaiMzi3ZIyx5R38JXMY3jkDiEuuVsqE3ZbaW31NrXrlWK4a2Bn7vF4OOZLxqsywCPOch5gTpcHoVBGtd54fxVZUVhezAEXGtiLi9Yfans9Fi4gJFDZWDg2uQV2I9Rr/UbE1Vch4JwlncSYWGWOAAZlaOMpmucoQKxNxc3bY3GgvUo8h1IFxlPsKGDZ+pG2/W1r16cL7NPC+fDZIp1yiaMRkYedQxIIFwEuDe42N9t6mFwMOLRmEZilXkcNGVYG9+ts40BDC3TbYRE3wniffx5iLSRnK4IAJ10a1zofn59azTGL+XrYeX/HStJ4Y7YPEAuAVYv3oCkXV8pzjW1r2+Vuh0renUgm1t9Ol7/sUGbwr2vkPl1/f0qQrA4WPF9D/T/1WfVUpSlApSlApSlApSlB8w/aXw0YfiOMQhAD96tzJ4ZZQ/TT2iNPKtexLreT/D/E6y+/XV/t64OUeLFAsFePuG+8KAMrhk+pBf8A+lcsxGI1k5z+J+Ofe+VBZK63P+HvN1l9xaysBge8I5oI1Iv3kjypGAkXNqfERccq3bXavM4qzXzXs0psZ7g2RdCLaj0roPC+LYfi8MeFxLJh8XGoTDSxvkSUtH/hyBQANSdAB/LY3UhGYDs73EeMliWCd8HiIEkEsbsnc5WDuEYndiLN0UE6Gs3ivCEw8eD4xwzKsLZM0ZaRhDIXsy6HWMkshBGmnRhaU7PY5+HcSWHHaDFwQQyBpMwDqrwq21iGMRuf+5fzrN7NRDA4/E8HxLE4bEJmgLyEsc5IAW40JGl/eiFt6CH7d90rwcXgVWwuKiMc684uXOWVDl0VmXOL20dL71j9i+IJhMfNgZyjYXGZ0Ju9nWQAwya3AzK+U2tYtvy15dluOQRw4zhfEJe7hbORL3hZopklKX0FwCQrDpdTfeoLtPxKJXhSCfv+4SUGUsUUsZGkyBWBLKua3Nvr0tQbh2kWJMHNgMfIIpsI7/wUjLKwmgyaC66sQjWIBsLL7prmCst9O7teP4o07o+ulSsaYjGSSyF2fLnaWV8QckasqqGc20W52A+QrYOPdh/4RJUaRziIlimN57RTQFDG7Q8ua8b733GthQaRh3X7v/D8UXWXzerInXKP8PwDrL8avfD4j/D5z4ovxz5v6VZFiOUc58A/HPxvlQdk7N8TTiPBjDiGHKWwxe7WUoQ0DkkhtBl665G86heG4tg7xuyhkaVWsJCBlAHL66j6/KojsLj/AP4/Eo8/4YlH3ufVJcp3GgIkqQxON+9DZhaQPtLoCqZSdB0KNe1zctvpYjfezGN1aM2GUhl1Y3DKMw18m18rOtbrhZNB/wA1yDBcU7uaFsxCh9SZPZZMpDaagHm/8dOpHTeH47MOnS2v9/0qCN4pghHNmsL6WIvcrc2Hlpc/K5tVpn+Vt+vnvr1qY48l4g4vdTc2NtL1rubTTTfZupbbb92olWcTwImQC1iMxU63F7eViQbbelSvCp2eEq+UvGSjW0FtbdBpqR+hrDbc3Jtrs3nb+vSs3AJZ7XNnup162uP9v0oJbhXt/Q/3186kKwOFpYuPl1uetZ9VopSlApSlApSlApSlBrv2g9nzjOH4iFQe8y547aHvI+ZQCdBe2X/yr5nxEpvJq34n4sfv/KvrqvnX7V+ypwmNkZF+5nV5UtEhVWYjvEubbHmt5MKDUJZTc6tvN+LH7i+lUWU+bez+NH8L5VWRDc6Heb8KP3F9aoEPken4UfwvnQdJiduMcKSxZsdgSjN94rSTQkXuWtroTvuYz71a/wD/AL47x4RMTEZZsKyNHOMSiyELIB3cpynOt1U5hY6b3JJ17BYiVR3aFwJGgDKsUYzixsrWN2F7aefSpzhnYll/hWxrNho58qITh42Nw9wZNbRrcrvrqTawJAa5i8W8pkdixZlZ2Ilj3aa5O2guanezHCDiZsSFBd44sTKkZkRhK6lQqEKL+1e3UqAdDWwYDhuIwfDTiYSUnweKkXERqi/eLmjHOFNigsw+UjmpviOEiwWLwfF8ItsJIXE6Ii/dNICrm+hAuDce8lvaAoMDAYZJcE+OwcYzxpLDjsIsgEcqPHYuu+TZHsLDQ+7rTCP/APluEZLk4vh4VhZ1Z5YjHsTY6kXG28a+9UxO3/4ni6SKQcDjyzNZV7tCQpzEjcKbsD7shHS9ax3rcI45IIVbuhKiZEjTmglS+QWIZiLi3qgoNFw8p+71bxRfix+b+lWRSnKNW8A/Gj+N8q2jtzgMMmNc4SRHjaSNgscKMkdyxYBzYMM17Zb2BtfStZwuHdsqqrMzIAFEMZYkzCwAGpPpQbP2BxJ77EJc3kw2JUXkQi6lX6DQ8h1sbVm8WlsqEXPNOCe8XoL6aG45idAPr18uynBJMPiMNNKVUNM+GkiKok8ffEx5pFHMim519L2sRVeJwELIrA3jllUARpc8pDaX2JAJNtbiguw/Edg6mwNtXS63QgX0633t9NK6H2T49mVFke7jKDzDQ5b6kgXPU+d65jDnFsp9rLfLGN4/na1xe3y8hWz9l8Gz+JcoIiZTlTcCzaA+ifL63ojruGPeJY+0Onl+zf8AStXS63B3Fx4h0bXptcVNcElICre4sAOUDb5HY7fpUdxuLLOw98BrWFtWsf6/3qJXpmO+l9bXI9P6f71kRvrfr01H/PT+tYcLefrc5R59df39L1lx+L1ubfu3W/WiJvDDmY+8AayaxOGHk+RI2t9Ky6rZSlKBSlKBSlKBSlKBUB237KpxDCSQNlDkXjdhfJINj8jsfQmp+lB8l8R4a0UskckZV0edWHcHQhF25tR5Hr9a8BDp4PL8A/C/zV3T7Wvs+GLjOKgQHERI2ZbNeVCtrWU3LjS29wLeVcICr5R9OkvwqD0hisUsh8UP4B91v5q6N2EtxLhr8MlFpIgMRhmaMqos5up16E2/yyHyrmsSryaR+KHpL7rVl9nuLNhZ4J4sgdApGktiDIQyn0IJH1oOi9jsVBg51gds+FxkLQ4gPGVyYpHMcmcGxWNi5ALDZhc8prJ4fgjAeJ8GxAvHMs0+GYoct7Z11vY7BunNG/nWv/atwmFynEMMYe5xUOchmYSd5nXMcim+t9bDRle9QGO7XTuuR2icxieOORkkMyRsMpRZLZspBI30BIFqCQw/a3PgzgsZFJLEuYwusVpMOVj2UMbOtmYZSRvodrQ/FsccRN3hRtoUUNEWbKkOVcxuMzWGptuTTC9m5plaSOEMiiRiVEhbJkVSypfMyg6EgEA6XFblwPguHGDgx/DwWmwcscuKSTMXMaJoYwNhlJOxvzakrQQvZTsOJ2w38RIkCSkFPuczt3atIRoxWO6kWLkE3Fgb1I8S4BNgy2BCIkiquIw+IihIM7wyE2z5iS5VrhbgKygAc1zNdruyiw3nwmUYeZosZh7B/u8RFmdwADorQtI4t1jC20FV4J2ghxcMGFxRyRyASYOcZw2GxCOAYcx2COUyXI5GQHpYObYviMjs0hDZvELQt4oiqo2rakAbnXU+dbr2jw4M8rKNJ0fELyEi8iLIb+Z1YfSoD7QOzDYOds8caCRHewEuQPmXOEI0y35h5K6g6g1NcPm73CQSjL/8WSfDSG0htG4Zk03tZ3XX3RqKCLRRqSrHm3MJ2MQJ1LXPrr6ab1I8L4i0ZhGXLrEuquguyEDTPY65b/K9YrxASsuVBlYqSRLuEA8ra0wxUvDdR44DfK5BtzC4tofXyP0ojrXZnHFlFwdADcpYC5Ogsdx10qR7WYa8QkG6cpNvZYr/AKgVAdlJPu08NrC1iw0118+v70rcEiWaJkJ0Zcp9NxUg1XD4vQ5tfEPBY2vcH5WFS/D47km2gJG3mNT/AKVB4fCEMwkCjKzCwDdLHT+tbRhYBbQD+vy0q1mMzhgtn/zX/UCs2vHCjS/nXtRspSlApSlApSlApSlApVL0vQVrlv2l/ZcZi+KwQPeklpYg5UScpGaMDZ/Me189+o3pQfIyuVYBjYhoQQZXBBAa4II0PpXnBN4OYeFPxW+J8q+je232bxY77xGMOIBDZ10EmW9llFtd7ZhqPUC1cF4twTEYOURYhZEcKtrzplYCTxIbcw9fXWgpwjhU+PlEULd5I0dhmxBFgJPNugAOgubDQVM4vsPI0OKmglExw7zJiIs0iSxHXUKRzroTcW+WhtreE4nJC6SxuweMZ1Pfx6Mstx02/uNK7FjONrHPhuMQ3/hpQcPjkDrljYWUOw2JUrbQjwr75oILFgpguGcVwhBbCIYZx3jZeQFRntuCbgnykU1KcZxy4KbDcXweuFxhUYiPMclmUnRdg2/lZ0/mtVzYuLhmOnws5B4dxANKrGRckQZRfKNCE3Fxew7s9Ki4g+Ew3FOH4gs0KxLPhZjItnsFyFGtYByF9M2bzoNuXiGHwpwxDq3DcaVSNixtFNq8VvdUjk/lESXtZr8vxXClw02N4fiJliiQd4kjyMSpWX7o2AzNnRwpVAT4T7NYGB7WyDA/wbAPG0kLozToXhbMS2Q22a1iD7zedREvEpJeeSWR27tRmbEoxssoA1PkBQTnH+3UuIwi4WRo5FiZyk7MyzlVbKoY69DruTYa6XPr2J4ui4l8PKy9zimlhe8rWVrAxtqNLNpfyc1rUkxytzNs/wCYT3h6VdLMczczeKf8wnuj0oNt4ngWhl1YAq5VvvJBzCPS4KjU6D5isnhT6LIzjeNU+8bMWyEFgLbi+mniA3sQJBMWMfhkmzffxlY5hnU3bu/u5Cw0AfX/AMi3SoqLFHMAxPL3X4y6BVuR8vkd9OtEbf2ZxWXkZhYBLXfNcsW0uNL6A2Hl7V633hmK266W133rkuH4qymNhmygKNJlvlzEEepubHr9dK33gXEiwBFrLoOcNoDYXA0Hl9P1iJXtDhSHVx4WFjqRZha36gW+nrWbhmBS17FjlXXXUHb6AmvfEoJIWUk2I3G4IOhHyNqt4ZzZSd0BBG9mNtfqBcejVVSSiwsKrSlFKUpQKUpQKUpQKUpQKUpQKUpQKjuN8Agxcfd4iNXXcXGqt0ZT7J9akaUHzz27+yvEYFXkiLT4cIbsI488fPm+8Hlb2hppqFr3+zfiitLiOH4gE4fGGUahAI5F1Di3oNyN1Q9K78RfeuUfaL9kilZMTgEVXCuXgWMN3mcamPUWb+TY9NdCGidsOIkxYTDGRZnwv8TH3qd2yGMhe6AN7aKNhsCoOoNtfGLlKLGXkMamMqhyFFJiNyq3sDXjJAb+Bt5Py3/bX1qiQHTkP4f5f/tn1oGHDfd7+KL2Y/N/WrIlbKN/APZi+N86vw8B+75D4ovy/q/rVkUByjkbwD8v/wB750FZA2Vt9n9mP3h61fMpu2/in9mP3R61ZJAcrch2f8v/ADD1q6aE3bkbxT/l/wCUetBK9n+NyYWcOAzI3LLGBGveRlASt76HQEHoQDW18Q4dZ4ZortFJ3bowSMBgBYki/LY2Ug6g5t960BoDcch3/wCn/wC2PWtk7J8VZUlw8iM0GRJQDBpHIIxzAHQ5iFQj1BGo1CT4aHLAa2OUWyJqM7XBJ2AWxJ6Za2fsnxS8luazAliSpKuH2Otx1GX0vetUTDmNl00KqVYQ8rC7EXG5B28taluzuKy2yqdr2aOwUhwFPmbC2o6C+mtEdai1ibLcmx8r07OKe7Zj1dgNBoqkqBpuNCR869OFNcdPLa1enBossKD5n9WJ/wBaQZ1KUopSlKBSlKBSlKBSlKBSlKBSlKBSlKBSlKDlX2n/AGVLLnxeDjTvfvHljsx70sliyBT49BcW5rk778XSMacqfh+xJ8I19e1wv7Zuy6YbEJiUZVXEvzKXZbSIrXKhTswIJ00N/MUHNcPGPu+VPFF7Enm/rVkUQyjlTwD2JPjfOr8PMPu+ZPFF7cnm9WRTDKOZPAPbk+NQVkjGVuVNn9iT3h61dNGMzcqeKf2ZPdHrVJJhlbmTZ/bk94VdNMMzcyeKf25PdFAaMXHKm/uSfDHrUlhIcmGL5Y/vpcPCOWS5WNBK/X3jDUa0wuOZN/iSfDFZ3DOJqCI5WUxO0BNnkzI2Q2kT1HUe0LjQ2ICW7KY9XiTDsFDDK8TZXGuc/dktqAbXGtr1J8KgUSAN6sVyuBfvBzMSbEKNPPQ/KtPkjMLopdLjuyCJJCrAszKynqCCCPnW2YTiSyJBicw15JgrOoWUSCxBtZc66301B31II7dwGfNb69CNj61JcM/wkHlcfoSKiuz1rgg30PX9+lSXCGvH/wCcg/SRxSEZtKUopSlKBSlKBSlKBSlKCl6XqtKCl6XqtKCl6XqtKCl6XqtKDF4nxJMPDJNKbJGpdj6KLmvmvtZ2xlx+JMrsVS6COMYhQsaFGNtBqTe5PU+gFfTU8CurI4DKwKspFwVIsQR1BFfNHbPsw+AxkkNmMeZGiY92M0eRgN13Fip+VBAYec/d87eKL8yvm/pVkU7ZRzt4B+ZX43yq/Dk/d7+KLrF5v6VZETlH+QdYvjfKgrJOcrc7bP8AmV94elXTTnM3O/in/Mr7o9KtkJytvs/WL3h6VfMTdv8ANP1i90elAM5v423/AOpX4Y9KpHOcyc7eKH8yvuH0qpJuN9/OL4Y9KRk5k/zQ9YvcPpQSHCpWnjjgzHvFytCf4gZnOdi0O2t9WW/tXA8dZ/YY99I2HZ2CzRlAf4jNlcyWjbQe8VF/WtfwzsO7IuCO7IIaIEHO1iNOldJ7G8JE7x4uPlD37xQEISZJFLAZQMoJ5wAdpANMuodJ7C4jPhUkNwMpvds1ipKsL9bEEX9DU5wkfcofeBf/AO5L/wCta7wDDZYp8ONA+KnAAAFombvH26c2S+4LCttAoK0pSgUpSgUpSgUpSgUpSgUqlKCtKpSgrSqUoK0qlKCtar9oXYteIYawyieO7xMVDc1tUN/ZYaehselbTSg+SmwDxuEkjdXR41ZThlBBDOCDrWPFCco5W8A/Lr8b51337Svs0XG2xECoMSpUtcG0yR3suhFnAOhO+gPQjgf8JlurR5WCWIMUgIIm1BGbQ36UCSE5W5W2f8uvvD1q6aI5m5W8U/5dfdHrVkkIytyDZ/wpPeH81XTQjM3IPFP+G/uj+aguaE3HI2//AE6/DHrSOE5k5W8UP5dfcPrVDCLjkG/wpPhj+akcIzJyDxQ/hv7h/moKQQm0fK3sfl199vWunfYVjPvZ8M6tlePvheIIA0chVtjuQ4/+tcwghFo+Qex+HJ77fzVvX2KYQniPKtrYeS5yOtgZANySOu1B3fB4JQzSAWLXO22Y3b6sbE/IeVZlUApQVpSlApSlApSlApSlApSlApVKUFaVSlBWlUpQVpVKUFaVSlBWtF+0P7MY8eGliypisoGYkhJApDBZMux0sG3HW+lt5pQfJXF+GPhnkinURyKHurGUGxYWI01B6EaGseZlzNzJ4p+svuj0r6n7RdlsPjYyk6X0sHUlJFv7rDUfLY9Qa5xx37C21bCYqUnnOSZ7XMgtYMq6Aeq0HIGZbjmTfzl+GPSqRsuZeZPFB1l9w+lbliPst4orH7iRgDuuLQg8gW42O/pesXDfZ5xJnUDC4kWMXimCryqQ2pAGlBq2HZbR8yex1l99vSu1/YX2Z7uB8YwF5gY47F7d2rklub3m9PZ9ajOx/wBi0xKPj3eNVCnuknzuxVmNnYLYLqPCSfUb12SGIKoVQAoFgALAAbAUF9KpSgrSlKBSlKBSlKBSlKBSlKBSlKBSlKBSlKBSlKBSlKBSlKBSlKChqgpSgrVaUoFKUoFKUoFKUoFKUo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9944" name="AutoShape 8" descr="data:image/jpeg;base64,/9j/4AAQSkZJRgABAQAAAQABAAD/2wCEAAkGBhQSERUUExQVFRUUFRUUFBcUFxgXGBUXFhcVFxcXFRcXHCYeGBokHBQUHy8gJScpLCwsFx4xNTAqNSYrLCkBCQoKDgwOGg8PGiwkHyUsKSksLCksKSkpKSkpLCksLCksKSwpKSwsLCwpKSkpLCwsKSwsKSwsKSwsKSksLCwpKf/AABEIAOEA4QMBIgACEQEDEQH/xAAcAAABBQEBAQAAAAAAAAAAAAAEAAIDBQYBBwj/xABIEAACAQMCAwYDBAUKAwgDAAABAgMABBESIQUxQQYHEyJRYRRxgTKRobEVQlLB8CMzYnKCkqLR4fEWsrNTY2SDk8LE0iQ2Q//EABoBAAMBAQEBAAAAAAAAAAAAAAABAgMEBQb/xAAnEQACAgIBBAICAgMAAAAAAAAAAQIRAxIhBBMxQSJRFGEFgSOR8P/aAAwDAQACEQMRAD8A8dpZqYWxq+7EcAiur2KC48XRKSgMTKpV8ZBOtSCuARgb7j0wcuDfwZsGng1672k7qbC0uLOMtdMl1MYSQ8eVY6AjfzeNOpt/aqDt73ZrwySKTXJNayNhvsrKunzMurBUkqGw2nocjlltEpmDBrua9j7Ud0VhaWUtyGu20ICq+JEMlyqrn+S5AuCfYGsVwXgNk/D7ieb4nx4GRAEaMI5mLCIgMhIA0NqyTy254CodmRpZr1HhXdtZSz2cBe51z2YupiGjAUsilVT+T2y2vY52A9aNvO6mwi4jFaNJc6Z4GdG1x58RWbKk+HyKKcbcx70ai2PIRS1UUbE+9NWzNS2XQI/MVa2XHnhQhKBubbSM0NG1UuULwQXl2zsWY7nnTYZDT7mIdKjhOKv0Z07CI3qYmla22qjjY7VnJmiRWou5qw4faZYU7hlnq396v7Ph+CNq5M2WrR6/SdPtTZfcH4fgDnnoRU3EYsDP8D3qz4PBsAam4nANJArw3N7WfTKSXwMJKuSa4bYY/OiZABJ8zj61HxR9GQOZ6V2qT8I4pRVNmWu7TJOKq5IyDWpe1wucc6o7+PevTw5L4PC6nDXyBYgcVNvR3CbPUmfciiZuH4rZyPP1ZTFq5mrBrSmfDUWTQPvSoz4elRYUXMPDhWi7C2QXiNqeol/9r1WQso60d2e4xDb3Uc8viMsRLBYtOS2MAHWQNO59+VSnybyXB6d3hCITcPeaTw0inaUtpZ8mPw3CgKCckjGem9ZDvK7WR3yJFCGMcZZyzDSWbSVGAdwAGbc4znltuu23bq2v44wizI8bFl1iPSQwAbVpcnkNqyutcc/aqnL0jKEOLZ7N3gJnhUw/oQ/9WKvJeHWg+Aux6yWX4NcVsJu8WC5s2t7lZFZkC64grAlSpVsMwI3UZG/XesrLxOEW4hi1+dkknd8eZ0UhUQDkil3OTuSelEn7FCLXD+y67sFJ4ihZixEDoNRJwqhQqjPIADAHSrPvW1Ld27ozKyREqykhlOttwRyqk7G8fgtZjLIHYhSqhNP63PVqI9BjFE9tO1dveNG6CRWQFSH0aSu5yNLE5z+FJP4lV8/0Y2WxFDfCVaG4T1qB50rO2atIpeLW401mH2JrW8VuVIxWZnj3NawMMlWClSaaq74otI8VFH9utbMqNHwi2AXNFXGApx6Gg4+Iqq88YGapuI8aaQkL5V/E/P8AyrFRcmb7qKNHw+9ghjXxHAOOQGo/UDl9a0fBuKW85Ajk83RWBUn2GRhvkK8nzTo5iDkEgjfassnRRn7dnZh/lJ4mkoqj3y0gwwx9f9q7xc4B+VVXYXtF8TAC324yFk+eNm29R+OauOKDY/Kvn5wcJuDPpcWZZWprw0efX8vmP4fOh/itbAnpTOL7MarFfGa9OGO42efPM4yaL+9nUpkfUVlbt85+dSPO2+aElaunDj1OLqc25oezsf8AJEnqxom5NUttxbQgUGoJuL5rfVs81zQfJJXFFUzX9dHEarVme6L7H8ZpVTfpKlS1YboX6bNJb93+yGb+qCfvxVUa1vdh2tNhfxOWKxSMI5xnAKNtqP8AVJDfQ+prfVGO7Kk3si81cZ2GVIyfQZrsnE5F+0rL6ZBH519Bd8fAp7i2ge3kZHguYm2cqo1sI1kJ6FGZTq6Asay3CX/TXGWjmczWfD08qtjTM6FY9bgbHW2t/wCqAvImjVBuzypbyZhqEblSCchWIwuNRyBjA1DPzFQLxdidsknoN69u7R8Slj7UWEKSMsXgqnhqSE0yeLrGkbYPhx/3F9BVL3ydmxZXdrfWv8i0sumTw/LiQYIcY5FlLA+un3NGqDdnmR4jMBko4A5kqQB+FN/SkhGrS2n1wcffyr6K76L14uEXBjdlJaNCVOMq7hWX5EEg+1eMcP7VXK8AniWVgguoYQMnaKWKdpIweikxjb3b1NGqDdmdTiEpGQjkHkQrEH5VFJxJwASGAPIkEA/KvobuNvHk4THrdm0SyRrk50opXSo9hyAqPuum+I4fcpdYkiju7mICUAoIRoYqc7aQWbny+lGqDdnzo98TREYoXiaIJ5BEcxiRxGfVNR0H+7ii4FO1Jqhp2WlhYa1Y+m1UXEU0SY+VajgreV/n+4VmeNn+VP0rOL+TRrNfBMCeUmmUqVbnMKlXaekefb3NAGp7uuLeDdYLYSRSGyRjI3BOfr99bni3ba0QEeLqPogLf4vs/jXjiSkcvyz+dcZyee9cWbo4ZZ7yPSwfyE8GPSKNfccUhlY6WxnkG2/j76elhvnHPbHzrGA1d8C7RGIhZMtH95X3XP5flSn0zjH4GuLr1OX+Vf2aKXggK564rK8VXScV6YrRtEJIzlWGcjkf9RXnXacDxNuXOufpJylPVnX/ACGOMce0Sl1VylSr1j50VKlSoAfmlXKVACK0lWpStICpsvU+ouDztN2fVpDqLcPbUW31YhYb+uwrybuC46kF+8UhC/ExaEJ6yIwZV+ZGsD1OB1qjTvU4oAALyQAbDyx//Ssy7u7lyTqZixPI6idRO3I53p2GrPbu1Qz2sscf9lH/API/yqDv/wCOoWtLYMCyyePJv9hdlTPpnLn5AHrXnsXbziOpH+JYvGjxo7LG0io+gsA7KW/UXcnI3wdzmpmt5JXLyMzux1MzkszH1JO5NLZBqz6C77xq4NNjfzwHb08Vd/luPvrw6G1K8FkyMeNfw+Fn9cRQT+IV9QDIgJ9TirGx7V3kVubcXLmEoYzG4SRQpGCq+IpKjB5AjHTFAcU4xJOVM0hfQoRAcBUUfqoqgKo26Deix6HtPcOuOEqP+/m/5lpndxbpfcPngukWWOO7niVWHJAVcDIwcgyNvz99q8ltu8W+hjWOK6kREAVFATCgcgMpmhbLvDv4ZZJYrhg8xBlJVGDkAAMVZSucDGQAaLFqA9oOAG0uZI3RkAZzHrGC0Wt1R/kQvOhfiRQ/F+Jy3ErSzO0kjnLMxyTtgewAAAwNhihoxvSGuDTcKulVW1MBk7Z+Qqg41/OUriTSR6Eb1BdnJB6Y51KjUrKlK40DYrtImnRpk/5da1MSWC1JGo5Cg4LYOM+mRUcpyduXSi5Ym0cwB+yGzj+tjYH250EaQ2jlcxXTSxTEcpA0qVAFjwvjckGQp8rc1PL5j0NRXU/iHJoOnBqjRXt7Ne7LXVvgkENIw121bfHrRWik20JJMD8Gl4NF6K5oo2HqQ+BSovQaVPYNCNYCelW3Z3sybu4SDWsRkOlWcMV1H7K+QE7nbPKiGCLyAq57FX4/SFoB1uYR97rUpltUiw4n3LyW3hmW6gCyOU1aZML5GbJGOR04+tS8Q7sPh5Yog4uHmUNH4ewOSeWemBnOcY3r03vGRH+BjkkESS3YRmPvFIQo9CxAUHkCwNUHd5cNJxe8jY+SzE0Nuv7CG5bYE7nGMbk7NiqaIUuDM3PYBY7qK0aeFJ5kZlXRIVB/UQvjmwWXfG2j+kKyHaThNxaXHw8sZEhxo05YSBjhTGR9oE7eucjAO1eldqf/ANqsf6kX5XNbPtPwmOS/4ZIwBaOW40++IHcfcyIw9xTpCcmeMcU7vpLVbc3lxHbvcyaFj0vKUGN2kK4UYLICAT9rnsaruN93V3a3sFtMVxcypFFMuTGSzKu+wII1AlcfLPOvQu/sfyvDfaWX/mtq1fe7N4XDzcAKZLW4triLVuNaTKBkAjIIZgfagVs8u4b3MzTyzxJdQE2zrHIdMhGtl1FRtzHI+/1qrv8Au6eKC7l8eJjZSiKWMB9RJZFVhnbB15/sn0r0TuEvGlivpXOXkuRIx9WdCzfiTWC7b8XkivuJwqRouZgsgIz/ADbrIpXfY5yOuxNJ0uSk3ZhZ0qJG3oq5G1A53pRCQTduCtBO1Pkao2NWiG7Eoo21Kg5PIc8HBPsMdPWghRUW255fnQwiT3d+WwvNRyUeVV+QXG/ud6BlTBq3ngVlDBVGRyU9PkST99VMp32zSQ2hmnbPTOM1wirWxXXa3C9UMUw59GMbe3/9V+4VU1RAqVKug0AcpV1hXKAHwthgas8VU0fZTZGD0/Ks5r2aQfon007RTtNOArI2O6BSqWlQAGSTzq+7DsiX9tJJKkSRSpKzSEgYjYNgYB8xxgdKo9qcrAU7BpHsfe12ltLy0jFvdQu8Mwk0AtqYFWTyeXmC4O+NgfkcN2K7XtY3vxD6pFkDLPvl3VyGLZY7uGAbc77jO+azayiuGUU3Jt2CikqPWeLcYtJ+NWl8t3AIEiy+pirqYtY0GMjVqbx1wOul/wBneo7Y96pl4hbzWwPhWbFk1Ar4xcaZCRzVSnkGdxknG+B5z4gqKW4wKezfgjVHrfb/ALQWvFBYyQ3MUfhykSpcN4bxB/DbUwOzKPCYEqSMlcc9qzvl70IbyMWlo2uMOHlk3CuVzpRM7kAnJOMEgYzzryuS5Joc1ojOR7X3J9prOytJfiLqGNppQwQltShV0+by435jBO33Vh+8O4jfiE8sMqTRyv4qtGSQA36p1AeYY9xuN/TGA1N4xoasIuiVpc1HIuN/uomOIadR5UHK2TnpyFCHJjF570kT2poNPCE0yBxAA5gn0FODg4zmmBMU+OPPPagaDppxoxqOeWDkf6VVkUTJGvrmhmWkhysntbvQHAGdaFDn0JBz88qKHFcpVRAqVORR1OK62OmfmdvwoAZSpUqAFUkD4YH3qOlQBoQo6VwpS4ehKKfai2irkbpnYlaIdFKiPDpUtiqM9mtT3ZwxycSgimijmjmJjZZQSB5S2pcEYbyYyehNUQsTWp7tLXHFrM/96f8ApyVupKzncXR6L237M2Nrd8OVLK30XNwbeVdJGVcxKGBBzqXUSKy3eZ3Yi1mga0DeHcyCFYySfDmb7KhjuVbfGckaTudq3feimbvhHtfIf8cFWXeLxOOL4HxCB/8An2779Fj1a3+Q1jP9YVfBCsw3bvsZb8J4WjRxRyzvNEjzTLrOyvK2hTsikxBcD9UkHJOaXeF3bwNw9L+2iWF1jimmijyI2RwpYqv6hXVnbAKg9cGtH37R54fEP/Er/wBGerfj9wsfAXLdbFYx7tJEsaj+8wosCu7N9keH3nD4rhLG1EskJONB0iYZVl550iRSOecdayfBO7aKTs/LK0K/FSJNOjafOgRsrGvoCsR2/p1oe4ziWbWa3J3hl1r7JKM/86Of7Vavsldo3xUCkEW93NHj+jIfG0/INLIn9imnYmqZ4T2kvoYrewVbK0WVoY7qZhG3nBZ/CQgPnS6KGYZ31DGK9V4T2I4bf2OoWcMEkkZV9C+eCQqCdJzvjKsD1UqeTV432gg1XEg1ahEfARvWOACGP/BGp+ea9H7M9qfhOJiJziG5gsUbPJJPhYBG/sD9g/NT+rU7opwaMiLdLXh99BcWVu1zazRW4lZWJIuPFPic98KhKHYYK5G2/nLR6jsMKNvkK9979uFabQzpgeI8MU4xu2jxDCwI6rqkX3Dj9kV4OAaolKziwAe5pz8tq6KY7e9IoYRT0iPoaaBUqSMu4NAEEgqJhR812HxlQvy/OhSgoBkAFJqm0ioWpkUICuUq6TTEcpUqVACpUqVAGk4HcBkx1Xb6etWEi1nuBSYc+mK0HOuTIqkduN3EfilXfDFKoLK1jVr2Z46bO4WdY0kZM6BJqwrHbUNJGSBkb5G/rggARjNIpWnghqzacR705riWCSS3ty1uzPGD4hUOwXDEa9yunI3qg43x+a8lMtw+psaQMYVV/ZVeQH4nqTVYsVO8OhybBQSNHcduJZbQWtyizojIY3Yssi6NsF1PmyhZMkZw3M1H2l7az3oRGCxwx48OKPOkaRpBYk5YgbDOwzsNzVA6450DPf8ARfvppt8EtJcmp7KdrpOHytLGEbWnhsr5xjUGB8pByMH+8afwHvHlspLiRNDtcHU+vVs+p21LpI6yNz9qxB1NuTXDag9atKiHJP0WMXGEVlJUSAEFlbIDgcwxUg4PsRR/artz8c6u0EUTKug+FrGtRgKGBYjygEDAGxx0GM+LEGpV4Rtzp/FENtmr7Qd5895ZJayrGQhjJk82tzGCAWycEnO5xWQ8QHmMV02ODzpXEAxTsRHJCPSoiorqS42NckNMZ1Uqbwx8v30OrU9HztQBG4pqqD7GpJ09OdQYP1piY2T0ppapA+edMdPSmiGMNcpUqYhUqVKgBUqVKgC44dB5A33/AH1dW4yNqqOFy/yJHoTij+DsSa4M1q5HqdOlNKJY+EaVF66Vcfff0eh+FH7KcxnNO0Zo/icY8VwnLJxUCxY3ru2tHmVRGBTzgA0/w6G4jtEaED8FPf8AEMnA5UIslcFuTT0tfeuhNI5Kkxnj05bnFcazI5VF4Bp2hNNBcd5U/wAbQSWxFda3Y1PA9WTSy0O81S/AnqajayNPZCcJEevNdDZ2qN4yOdcjfFWRyh7HpSjODXC3Wuat6ACJUzvUkSdD9KjD7b1PCc71LLBZ06j61ARtR0qDOfXnQ8sWOXL0ppktAwWlinkEfI0zVVEjwlRkV3XSzmgbo5SNEQcOduQwPU7UfFwtF3Y6j6dKTkkNQbFweIlG9M7Udbz6Kh8fAwNh6VC8tc01v5OrHPt+Cz/SbUqrfENdrPsx+jb8uf2aeK2Jz+NES2uke9Exx6TXZBqO9RZSRXiI1BfWuUNW6w02a1yp+VPYWpg5D0rgWjZrXDH50zwsVtsjLUgApCKpwldzRYUQFK6FqTVXA9HIiPTXGGKmYVE1AA8klRmAGidOaf8ADVSdGbV+SvMJFMJ3qw8A0pIPUVamS8f0B6hU0cm2OlPWyBqUWI9aeyJ0ZAzZqMDp0os2u32qjNo3qKFJD1ZzhvD/ABH09MEn5f74o2TgsYP633/6U/g9q65O+/WirqNhz61nKbvhlqCrlAA4ZGOh+prpVE+yoFRzXBFBPcU1bJtIsJLyh3u6BeempdEVWgnMKlus1A09Ds9czVqJDkGeNSobVSp0LY9gj4czAkDltvtRdtwfIJ9PQb5o8W67ahvk6sEkEe2KIkZjpClk23wPtAbdfbrXjObPZ1SKRbLA8wIP45pzwrjG+fzq/t+HYByxJ98U9LNAMnkOefXrS7hWp5xxbgrK2oA4PqKp5rc17BLbhwPKCPfqKq7ns9E2+ke9VHPXkiWI8peOhfGFem3fZiMZ0xZ99WPzocdioTuybnoMbVss8TF4X6POlOeVSpamvQx2IgXfGPanf8ORDGBQ+oXoXYfs85lGnnUTvv7V6S3Z6I5yu3yqH/hyNdxHVLqEJ4WedlD0FSxRt6V6InB0zgINvaiRw9B+qKHn/Qdn9mDhs2bkjH6UX+gXP6prawFVJGMY9R+Vdn4gg/dWXdk/BaxoxcPZh/YfMiiF7LnbLD6DNXU/EY/Wg5uLKBtvVqU2TrFAI4BGp3JNdmtY1GwpkvEs0HNdk8qpKT8ktpeBsnEAuQNqrJ7nNOvBmg3fFbxiYSkQzuc7UJISaKY5qGRa2RlJAxWuYqcRV0wVdkakGmlpqTw81LHAW2AosFEZ4NKj/wBGv6UqWyK0f0e+PbtqB8p9Mjcjb0G3WppbTPqMYO23Xl+VTBABn0/j0zTvl0/jNfPWe9wiFIsHl9w5D3PKlJEx2XAHuM1Ocfx+NJ1J5fX/AHzTGDCDAxv8yahcjl6fXlz3qwZKHkUDfA/fQIryeQNKnyvvyqPX/H+dUTYmoeUetSM+9RSGnRLGasV1WHSoWb1oZ7tRV62TsguXA60HdXAA5/7UHd8XxtVPd8UbpWigzN5EScTviOVUx4k2Me9KaYnnQb10xijnlKydpya4GNRA05DWlEWPJpEU012igILmgpI6NmjzQrGqRmwXTvXJBRTJUSwkmqsVEcUdFw8PDcvrVjYdnmk9RWhsuzUsZBCsw9MDesp5UvZrDG2VHDeyAbdsn2xWssOyUfSPJ981f8N4Sxx5WUY9h+FXMHD8DG/zzua4p5m/Z2QwpGS/4YH7C/jSrY/o7+N6VR3H9l9tDIgcdB6gbgfX/anfx/BrJd4vGZrS2WSCTSxlWNsqjghkkO4dTgjQOWOZznbAFn2ruFvbSBmEiXVtBK3kVWR5IyWZSoG2Uzg52J9qqHTuUdkRLOoy1Zu9q7pPrtXm/A+1VzLJdxSXXh+Gyxwt4UJy7TGJFK6PNnIzjcAEjkam7RdobyG7soPF0mdLcTAJE2HZ/DkKEoeoJ9M8ttqv8WV1aI/IVXR6C8mPSoJZRWP7x+Oz2kUUkD6SzsrAqjAjTqH21JBHt60X2mv5IeHtMkhEiJE2oqh1FiinKlcAefOwHIVKw2k78lPMra+i2lIoUzYrM8C4tNOls5mBZlZ549EYzGJJUDghcqchBp6gE+uSuIXMgY9E9uf1pyxaumJZFJWi3kuQOooKfiqjkRWUv5tR+XXeqC2v3M7IWyq6sbD1AG+PetoYdlZlPNXBtbjjWeVAT3ZPWs1c37idEDYVtOdh1JBwSPalxDibxyA5zHkZGkbbAkZxnkQRWywmTzfZdtJ71Gwqsubp1hdw+cONJ0r9k6fb+l+AqOPizAw6iCJF32AwdRXIx9NvnVdtkvIiydagePNAG/fxJUL4CByuQvNSMZ2+n1pSXsgtw58ragOQ3B64I2/0qu2ye4g4rjlUTHFR2zs2k6s5UFxhdiw2I+o5fKq5L52RyTupXGw3zkY/KmoMW6RbLJT81WyXZHhryL6dXsCcbA0fFEwfnlSMjYZBzy29qlxopSscymoGhOeVWAX51Lb2JbOPQ74z6+tZ7GmtjeF8F8RgDkKeo/dWksuwzABxpdW5Fef9oHcH/WsvwnjU/wAK8ysPESaKONQiHxNQOV04yxHPavTeLcRlThok0CK5aPUqlA2iRImmfyuDjCRSc8kZHpWWZZE0l7dF45Qaf+x3DuyxTBDDGMjTv/H5VeQxhc50hccyRj79vnz9PpkOzHaCa74e0zTCOWLxVaQBcAorSBjFpKEaWUYA3w3XFU/BO2d03xNtNL4VzEdUTLHEVOghZE0FcEafOCOgJ6Vh2Mkr/XBt34RS/Z6n9P3/AE/j3rkiDOSSMeh/MdeR6VhONdo7qLjEFnHOTFL4QbVHDqy2pWIbw9j5dXpknptU/Ybtm94k0U2nxYW0lgow6NqXVpJ0BgRj0OoYHOs5dPKMd/Q1nTlqa/4hf2vxrlP+JX9g/wDpNSrGzXYxXeLwea6tligj1MJVc+ZFACrINyzDclxjGeR5bVZdnuDJFHE7QqlwIYo5HOln8iKhAYEgDydDyxmrRDTo5Bj0ro7rUdDPtrbY864F2buIZbuSS21+KweFPEhB1rMZULNr8uCBkjJ3I3yaI47wC6nvLGYx5EK2/jtriA1iQSSaV15IGTyHyyK3jH0zTG5Vp+VK7oy/HVVZgO2fC7y9i0iDGmdnjUyQ+WLwkUaiH+0W1nG+N9+VG9orW6ngmgWE6PAijTLxeeRZEZ3+3lVCoQAefpvtrmUelN1Z5U11DVUlwHZ88vkxHCLGa2itlMAVlV0nk1xkCMySyBAAxLHJQ5xtkgczgHj95IVJQAt0B+e/p0rZcWjJWsndWZzVLJs9mJw1VIpgTgZxnAzjkDjff51UwWzrPJJoyDqwMrvkjHXblWiktMVALbJreE6MZQspfgJWmicrnSE1bqNwSTjf3o+64eZBKrLgEqUYkHdVAzgHI5fcatYbepzDTeVgsZljw6T4XwyuW1bDK7DIPPOOhrsPBXYw6gFEa+bcHJ1FsDH03rRPHSEdPusXaRnP0ZJ4szlMiRXCjK7liMZ329fpTX4VL8P4eNTFs41DygdMk/l61pfDpKlPusOyjPQW7poGjHkUOcruVGwAz6nnVdFw1wjgruSpXcdCc9djg1rZICTyqA2R6jl7ULKJ4SgewdhGxHmTAYZySAcg55Z57UTw6wIldsAA5CjrjIPTYcquouHnoDvVpY8I9RUyzcUVHFzZTnh0xKeGgYFhrycYXbfmPf8AyraWHCgqnC5bS2AMZO2wGcAZ9zRVlw8LuQNvXatALiKNQW2J5YG5PsB9K4cmU64YjzHh3YS8Xh80BgHiyXELofEhwgQHU2rXtnONt629tweciCGbxCsVqyPOjQtqlfwwwCy5JAjVkDFd9R5c60ECN7f6U28kAGHdoyeTIDjngZJB3pT6uUvKQl00Y+zznsr2Tvba3u4pIG/lIyYdM0Q8xR4yDhzjOpM+yt1wCV2k7HXDzWl3BFpmTR46ZRSBGVw2xw2FyhxnIAwMVp7CO4tpG1Srcq+SFJCsvLfO+RirT4p3LlF+yQAfs5xjK4bfqd6H1UlLZUJdOtdWeddoFkbjEV4/grDAUy0c8ZOlNTeUOQ2rzgYKjf23qx7s+zvgxSXIdHeZ/sqS2hF1ErrA+3l8H00gZ3ONBxGR3IZrdVMTRlGmYAKSTqYBcknAG2Pf2q9jKk6sjIGwB/a35csnalPqJOGlf8hxwJS2If05F+1/iH+ddojy/tfitKuT+jUpjyNdH2RSpVuwHyc6bF9n60qVIY9+tQDlXaVUvAmBX3KqSalSrSPgzkV09At++u0q6I+DNkycjT6VKj2IiemR86VKqAlapoKVKkxil+2PlUcv76VKp9DYUnIUXYc/7X76VKpkUi/uPsD5VbQcx/HSlSrjmdESwsf3Vxv1/nXKVZMPZScG/nv/ADJvyWrybk3y/fSpUn5BlX2Z/mU+R/M1Bxj+cT50qVX7KLelSpVqYn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9946" name="AutoShape 10" descr="data:image/jpeg;base64,/9j/4AAQSkZJRgABAQAAAQABAAD/2wCEAAkGBhQSERUUEhQVFBUWFyAYGBgYFxwbHBwfHhgaFxwaHRggHSYeGxwjGhocIS8gIycpLCwtFyAxNTAqNScrLCkBCQoKDgwNFA8PGS0cFB4pKS4pKSkpLCkpLCkpKSkpKSkpKSksKSksKSkpKSkpKSwsKSkpKSksKSwpLCwsKSkpKf/AABEIAMgAqQMBIgACEQEDEQH/xAAcAAAABwEBAAAAAAAAAAAAAAAAAQMEBQYHAgj/xABDEAACAgAFAgUBBgQBCgUFAAABAgMRAAQSITEiQQUGE1FhMgcjQnGBkRQzUqHBCCRDYoKSsdHw8RVTY3KiFiVzwsP/xAAVAQEBAAAAAAAAAAAAAAAAAAAAAf/EABQRAQAAAAAAAAAAAAAAAAAAAAD/2gAMAwEAAhEDEQA/ANxwMDFf84+c4fDoTJKdTm9EYIDMRyf9VR3Y7D5JAIOPM3mvL5CL1Mw1XelBu7kCyFXvXc8DuRjIfM/2t5yaNmh05SLhWYkMxIDAK2m2JUhrUBeepucVfNvmvEs4s5McskgJ0uG9OJPwMRwEBshTZJUkg71L5ryuMudTuZZa/mMKr4QfgFnYCtzp53AQP/1f4isutM1P6YpiJnZQb3ord0ex2+OLxd/C/HY85s1KT1ESLERwNgXUlt6Oqt9jilt4XI4lcED0lLEE0eQKUKDv3KijyS2G/l/OFWUa3jVmBb020ngjcBveufbAXfx7wdkRmy4U6RfRpuqJv7nLDbf+sfpiueX/ALQc9k5VJkdlUj1IXJYMt7imYtGQOCBV4i894tmtMxaWWaOMAhXZyu8pi7NQ3GwwxkUmUx6FNyiEaTp3cCrFaaNe4O3OA9X+HeIJPGssR1I6hlYcEHDnGB/ZH51Hh0smUzkmiEk6NQbocm6IO6hhZvixd72d7vAHgYGBgKxB9oGXcMUWRtLaaHp2TTk2NfSAEYkvp4x1B57hYqPSnUE0WZAAOkOSRqsqFIYsARTDfB53y/kcvCfWjLxawSJC8o1HUq9BLAAazQAoXfa8NMrN4a0r6UUyLH1kglihjRAhsl5AUKgLTAn5wU+m86Rrs0OYUk9AaMLrGlmLAswAAVCTqII223xI5bxpHhjlp1EhAVWXq3vsL7Am+K3xA5fw/wAOcMhjaRVp/vvUkBAUgaTITaqsnA2GoHkXhxJ41kZI/SlUGNNNCaMstaljVrYHu67nsb43wD2XzXCunaQqQpZxGxRNQBXW3C7Ee9WLrEhkvEFlvTfTV2K+pQ4/swxXspk8j6saxqw1KAI1LiLpQBdUYPplgigbi6C3+HE74b4LBl9XoRRxayCwRQoJAoGgB2wD3AwMDBAwWDwWAj/MPjkeTy7zy3SDZRyzHZUUd2ZiAPzx578Z8SfOT+vMweWQdC10Iooh/mJGsKpHWbYmjtaftq8xtJN/Dp/Lyw1y81rYb2RwFRlQH+rMD22rHhETWWkoO5GwAARVGlU222NjYDcGhd4C0+B+EJlDG8V6X/mMRuXN70NrvgAbcC+MPPMWVBVjwKNk7V257CiBfyBsGBCnhUPq5aVLOpRqBvvyNvYBarjY810OPFJfUhVwDuP/AJcUK31Amtt7b3OmQMm8VJLaQCa6dxua/CB2of6Par5N3hjCSgYr1aRe501uvNbId/6uBWHvi0ZV9+DtQOw3qthxv9IsEg/SbUISJd3VaGG91sjNQHYDSOkX/wAgdeDZVJ5Rq0Iz/jEgsH3t1Oo2OzA3wcSPmfwhso8ZJJ6vVW471tX1sjMS7fPqfNYY+Ts1Gk0Y9RaO1h2jH62h2Pttif8AP6nQrkDSdrCgJse7g6W/3e/OAo3jLz5iV5SwmZjbaQbvudB6gbPb/AY2P7O8h440+WmzGZEuTZNbW6m1aM6RWnVqDEftzjEc84N7girrda9tPI4PHxxj1h5JFeHZTcH/ADePcEn8A7nc4Cbwy8U8TECqdEkhZtKrGAWJ0s3cgVSk2T2w9w08R8LjnULICQragAxXeiu9EWCGII4N4Bgvi0OZ9KN4ZCJV9VdcfSNJumPGoEA1v2OGMj5E5iQaC51qJW3aJXuNFRl1aQ16Ngu2nfcYl8t4DFHJ6ihr3IBdiq6vq0oTpW/gd8Nsz5Qy0kzyyJ6jOKIY2oFqSAp2olFsd6+TgqPzIyA0KUNIwiATXpWtCgnSdIQFkFnYEj22QyOdya7Jk5oyadE9KjJZB1KoY7nQCS1fSCcTDeT8oSxOXjJYg/TxQUdI/B9IPTW++FJPLOXMYj0EANqDB3DhgCARIDrGxI54NcbYCDyHiHh8TLpjaF1JAjZXGlljZj0WVvQuxHNrR3GJr/6oh0ll1tpFkKhJu6CVz6h7LzQvYYM+VcqdJMKkpWkkknZxLuSbJ1gEk2T3u8cL5Pymot6CEli7WLDMSxLMvDN1tuQTRrjALeGePJO7KiSAKqtrZaVgwtSpuzY34xJ4aZDwuOEVEukaVQAXQVBSgDsAMO8EDBYPBYDypPnP43NerqOuWRpXonpXXqCGuSdttyBGlXxix5eQDgc0NtwBwOLG4AoC7AWg1qMQw8MGWzucjreOZ139i/QL4+kX255HOJJXO+3f/v2vvXHvtf8AMC7+VJQSV5pb57+539hyDvXJq0kM7B0yLVruR25HUKqgvYiuGqjbKYvyVltmPc/P97H5VseQQCfwyfrhZJY9j0g9t2I06f19v05ssGX+Zsvok37+3e+n52NAUParPOI98m8ckSuApdVNDfpkAUWRVdDX8XVCicWDzXlQjnUdTdweNwNvc3fHe9+QEqkiEEsKJG98gVXHAXcdj2AoVgHcyvGmVkjdleZC10wOpQWAWmF7gCye42w08U8bzMu8zerRRA9033iFlIYg0CBV4PM+MEVl43YCN2CnVRWyboiMGvgE/riWz/lDMiEzs4ZDpkfYm9IpbUxRrQG1aqwFajyx0MGJRgSjEjotenduoHtyF3IIvHpr7Mc2JPCsrRBKRiM0Qd06TuNu398ea5M85heINH1TGcsNn1EEAKS2lRsb0m/zrFj+zXN+LCRo/DjsjBponCBDq21kNR3Aokb7DnAemsDBLdb84PADAwMDADAw18Q8SigTXNIsajuxAHv3+BioeJ/a5lY70RzTV3VQqmqvdyDsN+OKPBBwF5wMZg3275dT15eQXxTofg7Ejj++JrwX7X/Dsw2j1vRf2mGkG74eyh498BdcDBA3xg8AMFg8FgMP+1jwNYPERMNlzSaj/wDkjKqa9ukp82fjFZhfehvXNe/cD4rbjvwKIOs/bH4eHyccumzDMD+QZWQ/8R+wvGR5CLVpoLqBAHcXze3IG9f4itIaX5Ly+mEtVaj78DgAfP8A1ZqhD+JTNHOzDm9Xz7D3oD/A871Y/DVCRovNJ3PJ/ESfy3J9qxW/MMJErX+I8+/x8+1fFdicBVfGLkJZvpHz9XNkn2Ivb8/kNB5hQT8f9b1vVA1fC8bjfE54ia55P7Djj+ojaz8r7jEHmlpbVlLX/LF6qA1WPfnYc2SRW6gI3MZdvWfpLXRBa9PAPT0n398aZ4dlw3h2p4hsh39AD9pNS/vWKHl8jHIkshJSVMuHXqBDkMYiOPdCducd5HzPmIIqUIYyQtGJVa31W2sAnYgjnARuYmUsTzW+xs+311t+xGNF/wAnRQc1mjqsLEoUWaAaQk9J+QP3+cZvImtypU2JfSoaXJck1V6KsrzeNG+xbwiXJ+JkOQUmidLAP1KVcA3waDcWDXOA3zAwMFgDxVPMnnX0i0WWUSyg07H+XFt+Ij6m3HQD33IGOPMPmBpA8cDFEWxJMOeFYrGfhCWLj2odyKxLGjI2r7rLKadlIXUQdHpr7gnUpI3KkKNzahXJsvms5IZNRkkWy0rmlTTuwXgBdiSFqivI1RuHuW8uw6JJHuYRxRy65CYoNDBpCdIpnCLVabGuShXVc/mShdQkKRxRTegZJx0skqLECMtp3DzEqC1DTGTdMcIeGMJWiMI/jZDDLD6s5qJnhlPpFOUUlleQBQzBVB7YDqHLpG+tI0SJMwqFjH6aaJNMaaMv3+8bSJGJFBzdEAR75KF1BmoQeq8BkkX1Hl0qskT6GQmJXSKRSyAWG2BJDBLPvqjeTUM1JHloZDmJbSKExDTqQFblkAd3pixuReMOs3/P9Z3vTnYW/iJRpdtZWPRl4eCmypr7qkhtsA68H8ZlyyokI9JSkc38PvIkUVaMxqYtriMcgc6f9UCiTQungHm6LM0uySNr0rqBDiNzGzI22oWL4Bpga3xnTnWRAFYKVzSiAuVmktTJ6mZkuo0JJPVvc3ABw2zcpKLLE5LqcrMJR0mSZoPTSGBCADFTRljX0lgdxQDbMFhp4R4iJ4I5V4dQa9j3B+QbH6Yd4Cu/aJkvV8Mza/8Aolx+afef/rjB/Bn0PpYdTWwPwTsf7DevY17el54Q6lWFhgQR7giiP2x5mzWX9L0dTANHcLdrKnRW+wNqdudvjAan4LmQ6dJOw7H54/c3+o/2mXmbL9+OnqJOwA/cAVzztXP4m/kvOsCRYHSb9v8Ar/hfzQkvMEVrfJ4Haj2/UX81yLNDAZx4g3N/udturbe677HjqJvcNCZs9Q73dbGz3NCj8Xd8b8a8WDxnLEL0mqPUR++wsAAAg1YrpJK9LNER5BiaC3xe1k0dhVDYEihQFmtINOQYtmpFBMUro1MDoolkajoNsLprOxYn1NiecPPD/LEswHppIxB2LTFN7oAXdG/nt7Yl8v5ctQSzBtVmiKIobDaydzvYHUpG5vFkmyEeWyGYnZaZx6cQBYG+nqWhYN7Ar/zsKdN5JzMOnVqh0uXCmZCdfGoIzbnf6tPA74icm+cy0y5hZJPULgtrsiy1DW1kA3vvxsfyYL4WTpbSNTnbggjgnftf4jqBI5BvDd/DpIwSrAMD1aGNjn2A/wCJ/vgPSfkb7SFzsjZeRQk0a7kMpRyGKkIb6twTa2CBe3GB4/5uEzvl8sxCqdMsq9zpkJjRvzjKsw4sgGwa8+eExz5jQZXOmMWj8OK2AVhuBvd/GNH8uuWtYhpSMG22odRmK8b9LkG+ASbBoYC2wujwiNDuPuwqDehu24Gw9NkWx/Uw5rDNM9I0enTFlgYpVSSfZlKN9YUENG6Qm6YpXqDe7tpLmFW44swH0mCRY8tEZJGUP6kaNLVR2VDtamhyTYwoFEWYJMUMRXMMokzknqSsJUpbhUt9c1PY00kY4vYEMyVljeeKKSc6YcwcxmehIqBYlQehlihatgxuTckjCwJllGphNHHnSpVOjKxrJEIAmo0zMqEIAoA1yvsaw3MYlCxuZc0z5aUKcwhO8cwZWXKKfUNlQ/3nvGt7nHU8peaV9XqMqZacbxsyAAg3Y9HLL1MbGtq1EHqWg70F40Q6JXMEyxj0vuF0TLKBl8sPvJgukaWYUREnGo4b5qQvI0lu8yJlpGa45JEVVOpdQPp5VbLEuSzm3rZlw8aTS77llObkV29RkjPqxGMK05++kINgCMBQbq/TGIHxB7yyagixnLEqmlkQmPMhPu8stySNWn+bQ2jvhsA7m9P1nQgSRjNyiRPUIg1NCRc2abrlfdgUXYXJ2UYay+JFonkZ7ZvDxpYxgbK6IY8pCACqm2HqMuxk9kIwrn83ozjChq/iQUFJJKqyJoARAPRgT6T19W639ZxF5aclQxN3l545Ckw6qnB+/wA6aBX6bWPcjVx6gBDW/s2zCtktKAgRzSoAzayPvWcAv+I043xasUn7IlH8AWAQBpnICKVSqVRpUgEDbuL798XW/jAdYw3z94esc86gDpl9Sufrpx/dv+5xuWMk+1iLTmSeNcAb82VmUn/dK/pdkYCueWvEgsnO1bk/rZ/PuN+/I+rGgTZP1ogfi/7ccfqdv04AyLw7MGwee/69v2/tvtzjTvA/G1ChbsEdW3Jv9aA2/cckqMBV854W5Y/gQfiPJ3Jv99RBPB1MLIZpH/hXl4st1Q43FEgbbgm+9V81Y1ahbnykTHXXex+4o/8AAj8lr8JwnLIIxfHsB/av3NfrQO6YCsf+H06xgAu5AHwTYA4NdzwTsxrkYhPPniSyssEZBhg6a3qSQjeySTpoM5JP09zZGLNN4kIYp80+2mMqoBqiyncjk2ovnelJ17aKBkEZjf4o4zJub65CNDe/PSR/7vfANHh02m5Y/WTySTpo+3GkDgURwptGWPWrAi9r4BvoZxzvuFIvkaT33xZPA/LRmXVJelhdHa1LNFV++mNtzW7jHHinglTRQxUJHvVfC/dgM5rsGkbYbngYBt4D4M2YdYo7CBQsjVwpvYVy5AAA39+2LtDkvREUUUGX9DVJC65h1Ad1BKx6acgrImssw33sYOHIvkoiIcsZAgSVH9VEDH1B6jyEOCqqB1XY4HFjEY2SWKW5MvBDWYsHMZj15NMq6P5dt6rSyFjexCD9QHUGcM0KxCfMZkvlSjR5OEKh3qnkIK1J9IalKqh4x2joskjxgBx6EzGJvVkAIJYyZqQEQKQV6UJOhQB9WGGclkLRK7PJpkmURtrjQKyn+Xk4wZxHoIA1MtqBQBfHOaFhEetf8MVRPTE0isjhOjKClgqiuoltLck+nsEp6gUooOhP4mWPSHcIxeApbSGszmXLO26AAW9fSpLTSwiijkpNeTdURow76o5gQI8kNw4VFr1GJ1aB+BhhrmvGWLuyAq3qwz2pE83VX1zN05dSAvSu9aFrqOF8qAK0VpWWeJtMjLGQ0TmnzTH1piWdrEe1iVhvpwDnPZxvXdltZA2Xlsn15lvm22jyy1QG96RwfUxXMzNpRCr2P86iZwxOoESSaTmiNcpLMbES0bbe2WnmbjYxANdLAHEZQi/SkEdplQdZJO5knNAXsNFBPNGsxsx1LmiOgh5VDxaAGzAATLDcdCLsaH4DgEX+r1KrWuWlAYMLJDk1Ch1yts3VKQNnI0jTg8sdLJrJDpJmEoaGkToMlgAfw2WGvvuQbq/TwyMhXKhtkU5ayASA/pZhUA2++m2Iq9KChuaaus+TGJPSUq0eaXSmlTRkQILRTohG/wCPW56V51EBsn2TZYp4TlrFFw0nJOzyMy7nc9JHOLfht4XkhDBFEOI41Qf7Khf8MOcAeM4+16DfLNwalT9CI3//AJ/9uRo+KT9q8F5WJ6vRMO39SOoP6Eg/pgMKyEwHSmwUnvx1Hnb8q2vb4AxZPB/E9PsV+eB+fY7E7bgA73Z1QMOV3kFVZJN9u+5Pxtv8/otDmaIC9NEDjvf7/wCNm/yDR8p4oaGonUQWIPYbnU5J2HJonubP1ESGYTUL+ph0/lY3FVeo0DR3P9G3qDN4/FDVA2O/azt1WCONqIO1rRU6ZMXPy3mdxqIA0n4Wr3AG3SD9XALUCL6yFd+07MNFFDBYOu3bgi2BJ29zQOq9zvbck/KMGueRSAd40Y9gFnllr5OhMDzVCX8WgWVCyMw2IFEKqtvtv9LbHkdsI+HeJenPmq2JdWqqAP8ACZhtPt9R/tgJ/wAX8QEMSqB1bLpHLNoBA/NnnAwvk/CmTSzq0gmkZZ2janjtGlVEptRYagFq9R3qtOEfBvDWkaTMyaQqCQweoxAOhdLvQBJBVFogWASe4wfjOlZpnGXUCOaHMxlMxoVVcIgmlXWNyFfQACV2FVeAYZmL7iIPBPGDl5IiJc0sKAAhihe9WohdUisPw0OcDNv6ZkkGmL1IYp2YAwKTQYkzS3LJZIBSELtpTucKZe10NFHp9LMspkQetIPUJBvMy/dWZHW2ANsoHF4iUzQdVALakSSEyiQEgqSw/wA7f7pRRsmFCd2II6cA58VzmklB0xmdHr1Dlkb1Bo1dRM0xHPqkgCmIFKMR+VlB0ra6fWkXSqyIh6NYHpb5rMbnVuRsxBFyXhDxTNlEbT90WjjewvpM5Ugnql1Sy2RsBoFgDcBsdwymOWSi6apYZKuRS6nb6nDZiUnTfRpBPV9KrYDMRE5bS27Jl1Kxsodh6RZCy5ZOmLcm5JGJHW3AAEiuZKTvJqtlzSMSpDOoahpfMPSw9Kj7uMd1XYA4aRQDQsBpLE6ek0bC6f8AiLGVHWzABd5pABpQGqbHcWZLRM7DiGGS7RygAa9JYLDALYC11P1X1F9gWzcJMRQlUjaOdKtlVirGfv8A5xmWoDdqU6v/AFDjjMNqmpLAVsvLdK7jWNRZE2TLr/rvbGwbbWMOC6+qKFu08q6rOptcJFHMN94xJP8AoFrfZulQYLOSF4bsGNMqradPQGjMaXRIBayd3cmiAFOlQQ6nAZQdWpXOZjL62Ybh3p8x/NlJP4FAB6jvrAxN+Tcl/F+LRoylowI843CquhGIHp82XlUan6m0sa6sROemAcXsVzhUG6+tFG0lBgKGwiUL3DbKDpn2KeANFk/4iUU89aNqIiSxGO53BJFk7acBouCweCwB4rX2iL/9vlNWQUI/P1UH774suKz9o84Xw6UnuUH5/eoa/UA4DCp7Ezg/n/Yf9c7/ABzhtGNvf59/7b/lW9/lqKfMl5XsUdjftd/8/wC/64SXUD771Xv239uePmhV3gHUUvXtZ+Tx+++9ntfJ+ompLR4bmNGlgbJ3HzyARuaFWAewB3oGNatBZ6iAdvbbitu1UT2qj3sriUyueIZQCbdqvk9rI3+OT/SNwBsF2XORSsdaRs0C7SEUQSwBAP8AtEfr7VVGyuT9TxCeJqCH02c8aVROqz7adS37kflh03j7DV6dCyxPckXdHYVvvdft3eZSBdLyWinMiSMOVu1RDI1rqTl2Y3qApVvbYhas3lrZYvSUxoXgjR8v6iMrQLIHdlt1j1ABVG7FVIsjFXzobRbxxxtJlrD+jDliHjOhmMswJVqPKhWVdIA1NsR8WAKy6iWEUWYJ3I1QsImNLNRGkgAdgLFnDaTMaXpSF0SPHdBCUlX1lpzrateohg997J3UGOfkZzPLqWQukcvqOxYAjZiJJqTkqCI1YL0qtGziQSQoQ6sARmNpLKWHi6f85lPqEFgR90gB0tRpVxE5Z7KkFVJyzx69HXqTq/msWN1W+pCASLF6itIekzKTfpxSh2JQsUIU0RbXftIOB07BSHDxdCgHSZEkipdUQZgfprfNzdukhRxdlyMHlof5gutUEbnbSXAdhukVyyXz1lAa1EKqjHWWRkoNa3MUKgBLEigHpBV3XqP1SNyT3vDXKlVHpAbtDIhUKCWZZQ1FKUHZSQTrrQK7IQlMrCNbBEBVcyym1XQoeERm4kb0RYJH3rsasb2+G2QYPDbmx/COqsWOgenmQoCtR7HiKMXYohm6Si8T1sWPUFkhcLQbSCSpKitMXHCpwRvvbdeHZjq5O5zEWrcn+WZa16i7HUTt6q8n3JAP5c+Ge1veWCUghh9Sg/y1Nv26piB3AFriJmiJCKWIJjmiBbSSeuWYBQAUO4G0Ubb1TAhDhXUTl9/pEED7gUNFo3K6A1kblWajVi9m2bkOsVrkdsyylQCzSCRQlWWuQHcVrA3vT/SD/wAA8F/j822UVSEl9DMStZB9P0y76u5LlowAx/FqobafQ8MQVQqgBVAAA4AGwA/TFT+zbyYchlh6pDZiRV9QiqUKoVIxXZRye7Fj3xb8AMFg8FgDxn322Z1UyEasaEmYQcWOkNJv/u40HGTf5RN/wmVrb/OefY+m9b/9cYDKjLrZyrGz738gkGvj9x+ysUA2s7H3HO3/AEK/sbrCHh0ZIk1MGF7nsKFaRtY+B2w5mcj29gOw99vy5/M++AWMpPBFfnuL9zwP++43J5izqrItNwbPzp6tlr47g17e0Vnc9fSuwr6qoAf1c/HPwDvthDIsWmjUAm+nSOfpNX+fIT/HAKy+IV9JJFfvud7vff8AQH3O2LNkfMMMEkaeoVeAxk6trdSyuBUfOiRhqLCtPI+nCMfhSZBen0Zs8AC2pxoy5rYKW6JJh3JNKdgNt6Vm8s2omT6j1H1FIJs2SG72e+13gNJmngYqQ4EYleIsrk2su12GQMAdF1XHHfETP4hQBV9zGONiXiejqbSL23JLHke2KQsmmj1x77EdQv4OxFc7E74eZTPszgeqCLNM1KVLbFjfeu9n88Basv4nFHKJAA6pOG43AkSr1U34jfP4fc7OU8SKJpBCgLLE1ckA6kJILKedwxH+Ip+bzGh9MhsFdFoa2FhbB2IB4o1tzjr+OHUQ4LcgcNenTySQdvk9t++AsQ8Q0lqaw2iSwAo1BqcAAlTuV7/32wTzaHIb/wA2UMosL1oW2FU29CgdwaHNiu/xRFHfdTZ3UkEqVthyNQA4rt7U8mn1F6NfeLZ5HUuni9u97fGAWSUhSpJ1KrbHtodhspBK0T7djvzh/k81U1k1UqsDdkal0MGB1HdeQdI+OAIkydL3R/miuw61bgCqvf6f1H4Zny15ezGezHpQL9DjXIwJSNQTuTxZqgq6SfgXgCys7zGOCNXkkeFkUJuT9+W2NnSAEvihubxsnkD7NVyjHM5mnzT2QBusV8hTQ1PWxf8AQbcznlHyTB4fHUQLSMOuV93be/8AZWyTpG2/vviwYAYGBgYAYLB4LAHjK/8AKGIGQy5IDAZkWDdfypB235xqmMy/yg4r8KB/pnQ/2Yf44DGXnMaBiqEbOQEAC2NPSRtq257bnc1gS5tJk6PugBsGPSfi+V5sLZBvdhe8PP4lqQLewIs9tgN+NyTW1fh/KkYVZ5FXftpSMb3wFWhzffetzucA5WJmkoA6rrfdrv6dJAGr47aRdVi2jJ/wcLaADmXFNLer0VPKrttIeTI+m7pSOz/wfy+ctl/XkUGegqBRYjDMBQAPXJzvd/OwbEc7UCQTQBqnJonkWRaN7ooLHu2Aq75Fr1Ub5LAtua36wCL7nqOOYHcCg23cXtfv0kg/mV2xOZIKbsKxs6ttx8kC2Wve1H+thCSCMtQ3BbkMD88tdfqznbbtYMP4gOQZNkVAoEQVf96hXubK2a/XCGb8PjI6HVu+49NvyNFkP7j9MSGc8G0tQJ1HvRJ3HxZH+0qcYYz+HvZ0qdS7nQCSNt7Ubrxdn3wCC5aRAdO6jchhY32u90/UHDVgP6dG3Ynf9DyNrx0c2wB5o7MRe9b7+/64lvBsm3iE0eUghRZZGChhewAtmbeiAASbBPtgISNyOpX39tx3r8jiU8NXMZuTRDA07EhiEQk7Hayo2G9Xtj0J5c+xDw/LIPVQ5l+S0hOm/cRg6R+t4sfiXi0WQVUiyzEaWcrAsaqirVs1sigbjAZZ5e+w6eZlfOv/AA8W9xK4kkNvroyUFXev6jt2xsng3gkOUiEOXjWONeAPf3J5JPud8IR+Y42j1hZPqiQqVplM3p6QQfYSqT7Y58D8wHMtKP4eaERNpJl0CzpVqCq7H6WU2QOcBL4GIN/OGXWV4iXDx2XUo1qAQA1VbK5ICab1E0ODSS+c4wxE0OYgGgupljADha1adJJDCwdLUa7bHAWHAxC+J+Z1if01illk1qgVNIstHJLYLMooLG1knkYW8v8AjozcbOI3j0uU6ihBIqyrIzKws1YPII7YCUwWDwWAPFA+3PL6vBpv9Vo2/wDmB/ji/wCK79oeQ9bwzNoBZ9BmAq91Gsbe9rgPJGVhdiAgJJOkBdySduOe/PzjWvJ3lBMqvrTsGl01qP0xj+katrq7O2xPAsmO8leXY8rEM1PSvRNn8CkfP4q59tXuaM/N5hBIVSACXQgNBLY9MSKdLB63+OavcBMA5zGYjMiLIMu0YZQFOaQKyywPo1JvRJpgWHSAWr6cQ8/h8MqB0dOmB2IgSfMWUeqJKqQCAQo11XWaArDTMeOvCiMjPFUcbfhQ/dzCwSuXUkkjc6t6ANDpJZydipDGR7fMRAyMdJtBN+NpAdRN6u/vxpBjmfLC6mVW0HWsYJoB9UetSFYo6Ar2t+Aaoi4yTwyZGDKyyFx0jhiCdLGnCueoN06effjEz/ElCrmhZy0mpbGwOm9QFE0fYXXc8og0DF1ManjK1WrTJ6v0LeogH+odsBBTZ6RGAkTQ6rsrKUIJ6SdDAj9qvnbfDDxXx+RmIVjoBIUHqKg9lLWQB8HFtGdDyAXpT1UGgm1+9i4EROkUwv4v5xDZzJwuuoou6F7S01FX0NpIGgH/AGG459grbZh2O4D33I325JPIxrn+Tr4TrzGZzLL/AC0WNTd0WNmv0UfvjPs15dGplTWGU7qVD/h17Mp1ElR/5a49HfZh5T/8P8PjicAStckv/ubtffStL+hwFsxG+I+X4p5opZVD+kDpVt1slTqI7kadr4u+cSWBgK7mvJoklkkbMZga5VlCKwVAyCMDYC3/AJa7MSMTOUyAjaVgSTLJ6hvsfTSOh8VGD+ZOGPm3KSS5OZIbMjKAtMym9Q/EpDD8wbxXJfLs+XjUMjTxM5MyZaSVHOwCHVLOzSKDq1AMhNg0arBVnz/l6Ob1fUL3KqrYbSU0NrUoRupD9V+4HtiPm8na43WTNZiR2XSsjlCUGoE6VCBLOkAkqTWIT/wiaNLTL5kZR3tsqs/3yjTWoHXshbcxK4Pf3XAPk5ZIiTlpVi9aJo8vJKWKj1EEzaQ5UKy/gJNUTsWIwEtN9nmXk1Cd5swrOrsJX1aiqSR9qoVITpWhaj5ue8K8OXLxJEhYqgpdTaiB2W/YDYfAw4jjCgKooAUAOABsBjrBAwMDAwAxFeas36eTnba/TKi+NTDQt78amGJbEL5y8JfM5GeGIgSMnRf9QIZd+2457c9sBhmb8xOX0xGkFR9MlMbYAm1IZVoOBpIPSf6hhvF4kSw1sW0vFsS16VXS31Trp6T+Edqte8NmkdCwddDxdOl/rVvvdhe/I4O/GHBmBJ31nVTUdwT64NnnnTv7AfqHQYqlEFUCyqSiDSPx/wA0BdtyAOra9jxhdM4fV1AHW8sTDUTrPrRsjU1BqP8A7T23Pdi8jWa50EKRzYjiF3seWux/ScKjMuSKKuC51awGBPrfdkmiW0qymmJFV+WA4K/cna3OXskHcenIB8ttXNr+XutPIDJ+LSZ/caW9WHTubC8g/wBfe731ItOmk64xVFQVJB6yjswvUoUF9qA5wiubis1IY94iPUBWyh5LKdunvf6cUHcc9Kp7qsTj3BRqJAIvY3dIO+/OOJMyUARq/wBNGxvcn+ZTNe43HLNyem9sBvDnNRhS4bWECEMGPqAqoUbFiD9OkN+1Y1n7PvsoZG/ic+AWLa44f6bULch/Ea20WQN7u6wDf7Jvs9Ysufzam9KHLxsK0kIB6um6HfTxyWoWMa7g8DAFgYPAwEZ4/n5Iox6Ko0jyKi6yQo1GrJAJ/QDEHkfNOZcmER5d5yzaGWVhCVTSHayhdtLtppQdwdxWLH4p4TFmI/TmXWlg1ZG6mxwR3GEfEfLmWnjSOWFGSP6BVaKFdNUV222rbBVZznn+XLh0ngQypsPTkJWQho9QW1DArHJrKncaT23ws/n+pd4wMsysVzAawv3hiSRxW0TOrdQsAaSdmJFjj8By6rGiwxhYiTGAopSysrEfJVmBPezjuDwiFFCrGgURiIAKK0DhK/p+MAXg2d9bLwymrkjV9uOpQdvjfDzCWUyiRIscahURQqqOAAKAHwBhbBBYGDwWAPAwMDAVjzb9nuW8Q6pAUlHEqUG2urBBDAXwRjLfFPsezmXfVEFzKAq3RSualEhtWYbkXwx5wMDAVDO+ETwsqTQTKaVTcbAfTKht6ogsy2QeB8YZLmasp1HSK+C0a9qv/RV7WRgYGAlj4RNJawwSyFtQQLE231rZbTpW9KHn8QxN+C/Ylnc0+vMEZRNvqp3O25CLsOK3I/XBYGA1/wAp/Z7lPD94U1SkU0z9Tn4vhR8KBizYGBgBgYGBgBgYGBgBgYGBgBgYGBgBgYGBgBgsDAw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39948" name="Picture 12" descr="https://encrypted-tbn2.gstatic.com/images?q=tbn:ANd9GcQkdP6zuc9zn5ic2OedbISbwvs4BSnuWvOxvNeHtt4Xx5yCOiL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1412776"/>
            <a:ext cx="2391147" cy="35932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err="1" smtClean="0"/>
              <a:t>To</a:t>
            </a:r>
            <a:r>
              <a:rPr lang="es-MX" dirty="0" smtClean="0"/>
              <a:t> </a:t>
            </a:r>
            <a:r>
              <a:rPr lang="es-MX" sz="4000" dirty="0" err="1" smtClean="0"/>
              <a:t>put</a:t>
            </a:r>
            <a:r>
              <a:rPr lang="es-MX" sz="4000" dirty="0" smtClean="0"/>
              <a:t> </a:t>
            </a:r>
            <a:r>
              <a:rPr lang="es-MX" sz="4000" dirty="0" err="1" smtClean="0"/>
              <a:t>your</a:t>
            </a:r>
            <a:r>
              <a:rPr lang="es-MX" sz="4000" dirty="0" smtClean="0"/>
              <a:t> </a:t>
            </a:r>
            <a:r>
              <a:rPr lang="es-MX" sz="4000" dirty="0" err="1" smtClean="0"/>
              <a:t>foot</a:t>
            </a:r>
            <a:r>
              <a:rPr lang="es-MX" sz="4000" dirty="0" smtClean="0"/>
              <a:t> in </a:t>
            </a:r>
            <a:r>
              <a:rPr lang="es-MX" sz="4000" dirty="0" err="1" smtClean="0"/>
              <a:t>your</a:t>
            </a:r>
            <a:r>
              <a:rPr lang="es-MX" sz="4000" dirty="0" smtClean="0"/>
              <a:t> </a:t>
            </a:r>
            <a:r>
              <a:rPr lang="es-MX" sz="4000" dirty="0" err="1" smtClean="0"/>
              <a:t>mouth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5085184"/>
            <a:ext cx="7467600" cy="1388768"/>
          </a:xfrm>
        </p:spPr>
        <p:txBody>
          <a:bodyPr/>
          <a:lstStyle/>
          <a:p>
            <a:r>
              <a:rPr lang="es-MX" dirty="0" err="1" smtClean="0"/>
              <a:t>Example</a:t>
            </a:r>
            <a:r>
              <a:rPr lang="es-MX" dirty="0" smtClean="0"/>
              <a:t>:</a:t>
            </a:r>
          </a:p>
          <a:p>
            <a:r>
              <a:rPr lang="es-MX" dirty="0" smtClean="0"/>
              <a:t>I </a:t>
            </a:r>
            <a:r>
              <a:rPr lang="es-MX" dirty="0" err="1" smtClean="0"/>
              <a:t>feel</a:t>
            </a:r>
            <a:r>
              <a:rPr lang="es-MX" dirty="0" smtClean="0"/>
              <a:t> so </a:t>
            </a:r>
            <a:r>
              <a:rPr lang="es-MX" dirty="0" err="1" smtClean="0"/>
              <a:t>embarrassed</a:t>
            </a:r>
            <a:r>
              <a:rPr lang="es-MX" dirty="0" smtClean="0"/>
              <a:t>. I </a:t>
            </a:r>
            <a:r>
              <a:rPr lang="es-MX" dirty="0" err="1" smtClean="0"/>
              <a:t>can’t</a:t>
            </a:r>
            <a:r>
              <a:rPr lang="es-MX" dirty="0" smtClean="0"/>
              <a:t> </a:t>
            </a:r>
            <a:r>
              <a:rPr lang="es-MX" dirty="0" err="1" smtClean="0"/>
              <a:t>believe</a:t>
            </a:r>
            <a:r>
              <a:rPr lang="es-MX" dirty="0" smtClean="0"/>
              <a:t> I </a:t>
            </a:r>
            <a:r>
              <a:rPr lang="es-MX" dirty="0" err="1" smtClean="0"/>
              <a:t>put</a:t>
            </a:r>
            <a:r>
              <a:rPr lang="es-MX" dirty="0" smtClean="0"/>
              <a:t> my </a:t>
            </a:r>
            <a:r>
              <a:rPr lang="es-MX" dirty="0" err="1" smtClean="0"/>
              <a:t>foot</a:t>
            </a:r>
            <a:r>
              <a:rPr lang="es-MX" dirty="0" smtClean="0"/>
              <a:t> in my </a:t>
            </a:r>
            <a:r>
              <a:rPr lang="es-MX" dirty="0" err="1" smtClean="0"/>
              <a:t>mouth</a:t>
            </a:r>
            <a:r>
              <a:rPr lang="es-MX" dirty="0" smtClean="0"/>
              <a:t> </a:t>
            </a:r>
            <a:r>
              <a:rPr lang="es-MX" dirty="0" err="1" smtClean="0"/>
              <a:t>again</a:t>
            </a:r>
            <a:r>
              <a:rPr lang="es-MX" dirty="0" smtClean="0"/>
              <a:t>!</a:t>
            </a:r>
            <a:endParaRPr lang="es-MX" dirty="0"/>
          </a:p>
        </p:txBody>
      </p:sp>
      <p:sp>
        <p:nvSpPr>
          <p:cNvPr id="40962" name="AutoShape 2" descr="data:image/jpeg;base64,/9j/4AAQSkZJRgABAQAAAQABAAD/2wCEAAkGBhMSERUUExQUFBUVGBgaGBcYGBUVFxgYFRUXFBcVGhgYHSYgGB0jGhUWHy8gIycpLCwsFh8xNTAqNSYrLCkBCQoKDgwOGg8PGikkHyQsKSwsLCwpLCksKSwsKSwsKSwpLCwsLCwsLCwpLCkpKSwpKSwsKSwsLCwsKSwsLCwsLP/AABEIAMUBAAMBIgACEQEDEQH/xAAcAAABBQEBAQAAAAAAAAAAAAAGAAIDBAUHAQj/xABJEAABAgMDBgoGCAUEAgMBAAABAhEAAyEEEjEFQVFhcYEGBxMUIlORkqHRFjKTscLiFSMzNUJSc8FicoLh8EOisvEk0iU0Yxf/xAAZAQADAQEBAAAAAAAAAAAAAAAAAQIDBAX/xAAmEQACAgEDBAMBAQEBAAAAAAAAAQIRIQMSMRNBUWEUIjIEgXEz/9oADAMBAAIRAxEAPwDra1zJk1aUrCAi7+G8969rDer4w76Pn9ePZ/PHtg+3nbJfxxkcMeGKrEqWlMsTOUCjVRS10pDYF3vQm0lbE2krZrcwn9ePZ/PC5hP68ez+eAu0cac1KykWZJYOTyhwu3gfUwIpteEONaYQWs6CQWI5RTsxcjoVYhm1xn1Yi3INOYT+vHs/nhfR8/rx7P54CE8bCy3/AI6a/wD6HV/Brh6+NWYCgCzp6Tf6iqAth0K4wdaAlOLDTmE/rx7P54X0fP68ez+eAhXG0uv/AI6aYfWGo7uhu2PTxsrz2dOZvrCxc/y6GO+F1oeR70G3MJ/Xj2fzwuYT+vHs/ngGPG5MYnmySQ9OUNWP8kWJPGktX+gn1b32h1U9XXjD60PIt6DH6Pn9ePZ/PC+j5/Xj2fzwFDjVmUezpDg/6hxFfy6M8ejjVmZ7Oj2hw7kLrQ8hvQafR8/rx7P54X0fP68ez+eAwcaqyW5ujDPMUMz/AJK5n2w7/wDqinYSUN+odDv6uo9kPrQ8j3IMeYT+vHs/nhfR8/rx7P54CJnG0sBJ5ulia/WKDC6VE+pq8YlPGnMYtZ0Pm+sLaq3aQutANyDL6Pn9ePZ/PC+j5/Xj2fzwDyeNqYR/9ZINHHKGlQPya4nXxqKBWDIHRdmWS5BYfhp/aDrQ8hvQY/R8/rx7P54X0fP68ez+eAJHHDMONmQKkH605nb8GcMd8eI44ppWpPNkdF2PKmrXX/BT1vCH1oBuQfcwn9ePZ/PC+j5/Xj2fzwEyeNpRReMhAwwmKOIJ/JpYb4hTxvzLyRzZAckE8qqjAKH4Kukk7oXXh5HuQecwn9ePZ/PC+j5/Xj2fzwBWjjhmJD82T6pP2hxDUPQ29keyOOCYpIPNkB3/ANU0bD8EPrQFuQefR8/rx7P54X0fP68ez+eAOdxvzQHFmQ+uaoD1Sam5pYb4cjjemFN7myagFjMP4v6IXWh5Dcg6+j5/Xj2fzwvo+f149n88BR42Vuxs6BUA/WKo+f1IiTxvTLyhzZNCQ/KHMHH4c8HWh5Dcg6+j5/Xj2fzwuYT+vHs/ngARxxzWL2WW4xHKq1/wZ2jxfHLMuXhZUPQNypFSQPyb4OtDyG5HQOYT+vHs/njPsuVJibaqzqUFBKEKvNd9d6M5waLPBLL5tkgzSgIN4pYEqwAOJA0xmD73mfpSvjjVO1aKNqwfbz9kv44CONc/W2f+WZ/yRBxYPt5+xHxwC8bcsmdZmxuTfeg/tGWv+GRqfkB5y2/ECAli4ZwLtNdXG6H5OnhMxKiOi7nYo17BWIAjAY4HtUT72j2WGLZs2GBqPeBujhMHIktUkoJGcKbsOOw/tCmh2L+qke4P7xEkuYlaukSAcVYsQKHwT2wya4Up6ZmGoBh+8ICKZK6JbMw7aAeERk+Dt4/ufGJ5tdQLfuP3iJCXSDqB7W8xCQiSyCoJGuozkYmmkCHIokAYs3+0D3Fzsj1VpZBP8QOyoDDRSH2dBUglNFA9LYkXR4v2xQ0rHTVgrBDEFRI2LqIjkTwFJIxvKFa1DtQ+6IlUly9SU/L+0VpiwFEDGrdrv/uTEDrJctx6RUkABPSbEkKDKSM7sDE1lAWHYFLAu2IUB3TVqaYbMnVUrZ4KJx3iPJy+TT0aAXQB/CxF1s9GpnaKTGmPmJBR/MDQ0oThjoHjHrMFNmau8h+yJLQtRckBwwLZmDEPnwcHO+qKNqnhKQ2BUzbSQ+xwG3QdwYyWsvmqT4gEndXsiUrKU0DlThtIJCR78dcNs9ygUFZw6TUAMwrj/YR7aZt1LpLsdYxDnsu9pEAkMCAqYUsHBSrAuSykE9qe0R4qQygp3cZtaQ+0Y7oZZy10jFmJz1ena/ZDJMx74qdeq8UsNjGFZdpisqPq0CoLJOokM7jYTCIvJxYvLI1XRXDUDGmvgrPlWaROnFCQooZlOos6nJHRHQSXrqiGZkSeALspajUgpSSFCjKcZi+fNGj0pLNDNrgnwT54ZgmEpRLSmt1ypRFHfEYvpwDVgqy9wJsykpTKQmS9CUgilaMSwcmuc6YhmZXFmlJMsKpLAKS6TQP0hiDqjEyXbrROKugVkFyqoSQtRLOTg7ls2Md0YJRpI16aTyMypwGKZSlCYZy0FN2WhIU6SChbjEllZtG+KGU+DE6QE3mUCiWq8i8oAOUkEtpasFMnKK+VShZuLT0wks5SVUF5NKEVDvgYKJWVkTDcUGIatWJ/L/mmE9CLw0RPb2OOWwC+q7jeOfO6j4P4RVuqRNILMRjnJYU3Xn3wU8LJCplvEuVLCkiWkJTKQMQOknojEO+wiK9m4G2ibLmTboQlClFlulSroZbBqVGdsDHLLRluaijOwYnoS5VhTpbEElwO2G2FRUcQA4UQdCgUs2fXuj23SSEqDaQzMalj7zDbPQEjXidAJGzGMWq5BHaOLAf+GrSZ0wmr+sxbsIDao9H3vM/SlfHEfFQonJ6SprxUVKatVBKiNztuiQfe8z9KV8celp/lGyNvJ/28/Yj44BuNokTbMRQgTG7UQc2D7efsR8cAfG8r66za0r/5IrEa/wCGTqfkC5skTQCAH/EnY9UjywaIOU04uW0EBvFi254jSqgYsaHRgAQaRYmT3BUOiRo/Np7Hcbc0cDdnNdj5CQzkOk46QUm6DTdtiYBJSbxAUALpH4hU0G9+0QzJtoxQQGIumlC7Zto98Vp0wChDFJdJxahdjoLHe+oxcao0SJZ0rovVsCN9S+xq64hKw+uvYz/thD770DkdI0fChI1UfsiJEypbVXNgQ/u7YzeCWTciClTVAq2oYkaWYw+xzmQ35wraKECIJE66sXcwV4JWQO0DxieYGuqT+JyNRUxbtPYYcX3BOsitkm8mhdldI5vVvPrcB90Z9sUykMQxVUtmKFJbeW8I1LYt0zLo6Kik4V6KWpodIIbUIzLTLDsXYpCqajeHug72VJ5s0UJcKcE9MA9n+dkNtrFi5um7UivRL76f5WHSZtZiQcwL4lxR/wDNMQrlrILdLPU3wBno9P7wJYEhxWUm9qKVAkgFgpQ2M5rrihaZZSlILPflktX/ABzFldovKIUGLgtiFYBw+bAQrakAVc1DtXAA4aj7oLHySTaFKiXFXAxRiAA+l3fbDJiCyQASX8LxLNnqEDdDb5LqDEXXwxqB4vTXEptYYFJBLdEthiX1kMd4hIPZJLs6QQijlQvF3AdRTTUK1zmK+TE3Z8p08qEzFKUHZJTypetQBXRDZM0E9F3AS75n6QbUC47NcS2OzLUXSm8QAlSGJflDdamIJFdsaaaVlRWcBxwktEy1AJkhHIhaVFV5JBIzKSmoofHNFHhdaJKEImsuX0gq8FKSGBu9IgUBNAMc2eK/B7J0xM0hMtIN51KNUpDMpBbEaGzvtgys+S5STeuJKma8QHZ3bDCPRlJGkINnNMqcI5tqmyxJs1oUKXpnJrQktVmusBrJ/eDTIWV0SLKeURMEy8ehdJUaCuF0aKnNBCuKdqsgUMW2Y+MZKdcG/TvkCeEXC5Im+ovkme8EKKysXQwAPRSxVVnfVjTTwrVNlkyFKQlRCTeDqBABN28C1Cd2GoiylkNwyR24wBZeySUAgBSavSjsScdVYparfJMtDujovFxlNc3lDMuL5MJSJx9dd51BCtN1h0s4IeoeCu02paEX1TQz1SlIapYAHGlKmAHi2y7IlWREqavplcx1BgkqUvooUcQpikVAwz0jQtHD9BmTLPKSZhQmqwoGXeLgyiXcqADlsHY1jaNVlmaX2wi9lWxSJrqUiWVLo5QCouKKKgLziBHLXA9SgeTYqzJYh0uQHpixi9wey+ZyETQlkKxf8CtBMauV8pXJKlBaVKNEhlGpwJo7DGM3G8NGyp4o2uKYq5gyk3FCbMBSzMxFGzMGiYfe8z9KV8cLiwS1iZwppigSM5ZOmpOknEwh97zP0pXxwQVRSM2qdG3YPt5+xHxwC8b5N+zijMt+1PnBzYPt5+xHxwCccJ6dnGkL96Yy/o/82Zz/ACAdtQhN24SoOKkMc6aiHWZLhRJp0TvU2bY+6IBKdCjSl0b2vft4mPZS0iXjU4f03UOdxjz0c9KyWWCVKG2mdwQRtia3ALmImJSEksC9Q5L/API/7joivMnXSlRxxOfEBJ/c7ofbbU16mcGrtR33VeLRUSVYuKHSAUh1MQQSAkm64oaOM0Mn2IpUpYB5OlUs1TSuAEJYvAHUQ+LXgQ0Qy7aqXgWOA0ABy4zEV2VqITRWO5JZ5gCki4ApTlRKiopBSyQBQVcku/rNE4XMABIF1QJSLqWN0CmGlojl5QV0byUdIsFBKAaEpYi7VzoqGhKtZPQIcAFiKMcBTDfTe0PBLa7DJM0EK0UfugvD7Ulgk/wsdxP/ALeEMsqgWJZlON7D/wBfGPZ8wXQm8aM4cVdwPcTEdgXAlaRioAe407YjnzKBQxY1FCKpfDbDZk5inXm1bNbNEU5g9cw82HbAuKFeB/KKTdoJqaEBXrNmrsiym0ImMbpAxoSSKVdJrvBzRWQeiMzJx3Fx4RqZB4OLnqKpYuDPMc3Ug9Kv5jhTGmaKWXRUftgy1XQVKSRyS1M2gl1Aj8oLDedseEBySAHqkDNQFtTpY/5Xo8ngLZEpAVLM1TMoqUQ+5JAhto4G2NQIurRWpCnOL/jvaI12G/Rkc/ybk1c2cyMVBKQXDAVClHUA6t0EUq1ckU2axNNJN+auYFXXFAc11Odg50XqmNCbwelWV1oUuckpKVIpeUCQ4N1PSBZilN0kZyHBdlRE2zyyZUhIUo3iEICEpdgxu4nSo+4CNYJRV9zTT03HkIbGtCUhN4FQABITcBIFSzln2mLSFgiOe5N4TTVThInoAUolKVoLpUpIe7pGBrgW2QYcuZaA8Em7+xukuxeXMiFU6MxGV0ksYs0IdJeFdlUSzJ0ZuUbKiYkggGHzVmKirRDA5vwj4OzJK+UkvjUZiMWIzjzivkbKi5q18mkpWgXiiiqCl5JDE1Z6R0G3MpJjl2UJqrNa+UlhlB2xDO9aaI105dmZakaygqyVllaBQJBdQmJFHfpIUyc74bTpg14MWATCoArSosSul1QU5CbuYjHfHI7FltU1YKz9at0KbOKkK0kAYvogp4PcIJkiYvpXkdE3RmN66shWZxRjojoTRxu0ztPAnJ/IyVpcH61Zo+djVxjnfO7xSH3vM/SlfHGjwPtqZsgqQXAWoOMCwGBzxnD73mfpSvjif+Gpt5P+3n7EfHADxxE8pI0XJn/OX/m+D6wfbz9iPjgC44gOUs5L+rMoM9Uxjr/hkT/Jz0rLEaX3dFX9oamSLgIe96u7H/NojxHvY7QNH+Z4kSfWSaNd7c57HO6PPRzobPrdwzjfRscWZe14ltNCTRiM75xh7jFeWtyKM+DV9VQAG4KNNUOmKcCoNWO/D9uwwxJ0Typa7igkhVGDKSTU0DbA2+IU6C4Wk4Gh0M2p/DVDpcgKDElKiSx1Mbo1MVEdkWEFZlKWskhDJSCBVTkEEsai6207Yt5NP0iJU0NKTiyiXZw94HeWIMNvsstjWu8+5or2udcIug3VJVdCi5SoB8QAKjDUBD0rJlheKloTj/EAA+tzX/GlruJqi1KSlRIHRLgjRdYn1dLOH1iPES7yjWoWDmu0SOzPSK9mmMb1T0SHOkKcE7Qod2LUuzi9MUzlSUpDfzXn1sL+nAGBUyolactBN430swSAymT/ABO2gF9JiZUmWoUmEYteQdOlJLYgPqzZmTZV9akMQa6gaXt1c+quka+QshLmKuSmFxhMmqSWR0aiWCMSGba9BBESjbqirYclKmKSh0sTUpL3Uu5JGIo+bFhHQrJPlykJQgMhIYAaP3J0xRFjk2WXycoMMVKNVLP5lHP7ozZdgtVoLyQEIf11At/SPxeAjRKuDv0dJRywjTabz3HpmP7HGKVqtpqdGOYtnB2Q2fYJ8lLk3wM4oRuziMifa1LUb1HxbVTy7IJOjq290aloyhdKSnEkDHPm7Y2LPlS9KvTEMXYjFhpLYwH5NlKUSlRe7WulOfb5xsyp4BClE3RQsbr6K4/4IlSfIOK4LNmt9mWoLloRfLsq6ArQRUOMImnThOBDVGMDk2yotILhSZiFFjVBdJ6K21hjvjZyNJmJU8wiugv7wIacrzkcoxrAPZREyWSEodgVFRomlW0vqirkThiCu4tJlTPykuDsMdAtNiQoFwCDiCHBgRyvxeSlLE2SeTWDgCbpq5DZo1+u32Y3K/RqzLSFpjGnrIeLKLMtGI2xDaXTUCsSnY3gzrTa6QH5Zs4Uq8cansDwWm6okVB0CBrL8m6sgOQEk6SXBGGcvGiIbTR0jgrkSTIs8tKJYTfAUoEgqJWlyoqzmoH/AFAdwtVLEybLlI5NQIRmZSgVFRCcE9EHPrpGZPk5ZkolrQqcESgQlKShRQnOFJbpBtN5tUU7JlpKpstdpPQUp5iy5vco4JJFTV3OjCO1P65OGSyd/wCL7I/NbIJblRC1Ekm8XID12xXH3vM/SlfHF/gVb0zrNfQ90qN0kFLhhUA1A2tsigPveZ+lK+OINDbyf9vP2I+OADjjA5SzucEzD2Kl1/zTB/YPt5+xHxxzvjomNOs2uXO98r92jHX/AAyJ/k50lfSZ/wAAOgnpAaN0WZqXUpsF1oxoUkvTWfdFZaWUXGEvHYp23t4Q1FoSCDV6ABqMCxbOfV7DHAjm7ElhmOsbSBno7DxMeiVS8KggH+UhlAHx/wApEUmaywkgUWz7y1eyJhNurdL4FxqvEDa7PvhOwPUOoJJcsklQ1Crncx/7i6i1Xpd0lw4OolQBJ/2nxiG+EhTYqBAA/KhN1WOaqezVFAzCgjGhpudie0jfFIuLou2wAMaN0RpYVCm0sknwMVpANwtmuhJDMAkuLz5mKRtMWaLSUsS6byf5kgkjeD4RFygQk0BSbrjCgAAAI1JB3QxktimJAVfSXYm7UHohT+9m8omkzr2YNqJLkOjB9BMS2azUQvOUKxa9W9UtQsClt0avB3gou0FBKbssess0fSEuKkuRqcwJZwVFZwRZA4NzbQrEpkpYKWcSxqhIzkgB3oHeOg2ayhCBLkoZKaADDeTidZi/Js6EJCQAwwGYbobOtbR0KCR1whtKsvg8hRCpvS/hc3d/5vdtjTJSkUamAwpojM+kxpiJeUNcFpcGyi3yXLXOpAvlSyJDFASlQOihfEGNOfbqQN5UysApnjCU0zRRd4NOzTEgOWcs5weJrRNlGWAasx7vSx3QJzOEKAGvAnQC57BDJc6dNDIQWbFXRGDbfCFuvCRa06ywrXbpFVXQFN61XphWJ7BbApIUMCA2+AyZwbnzi01YSh6pQ7q1FRzHUIKbLZ+TlhIwAiqa5BuPY0zbYgmW2KKlmK0ye2eHZNFyfbHFYzbRNpEM20RRtlpIFDCsnaVrSnpOklJ8DtjzI05JtSCtSUgE1U1WSaB8C8Ns0mYsOEkvnLAeMZNqlrStQ/FmwUx3aIaeUzHUjR0jL3CCXIspnhHLooChDF3dJqxDaaRx7KaWFoXMs67NLmqQUSiFC4jlEksSA4DmgFHbBoK+Blt5OetLutbXTmJYuGOonsjX4V2RC7OrnMxaSlXRKbgvBagAhlAuXAw2x6id4OSqOi8WbixAEhTLUAdQCW3w0fe8z9KV8cUOJaYpWTXUSo8tNBJ1KZtgZovj73mfpSvjjMs2rB9vP2S/jjnnHMj66ynFpc4dqpXlHRLB9vP2I+OADjjU0yztjcmtpe9LaMdf8ET/ACc5lglA6JvkBAwL+sHA7IrZSZNE9JQCkuMHADs+u8HfARNZy4SDWqi9cQX/AHMRTSlNVYNQu20N/fPnjgTyc4rWr6zD8SC+oi83v7YetRBTTMkqfQAaeBO8aI8mTyyCGHRlgs2m6R4GI5rFixe6dpDAsTp+tPZFIRNa+iU4vdc10qJI7AI8ms1c1066btQzHDXEU9TrSSczNsvVGqGLmsoUoQH7GPjTZErkfctotADMDSo8U6tMe2u13UhqY4ACtG/cbjFOU4UK0FXfMHY73A3R0ngfwWCAifODzGdCTgi9W8QQOkzYim2NFFs1jDdhDeDPA9ZKZtqf1GEkkl3ZytzqDD/qDPlAAwAAGAFABoAiCbaIqzLTGqpcHbDTUS1MtMZdutzRFaLZGHbrXjWJlI2jDI+blIpVqMNm5W1xjz7TEmT7alBfPp0bI5+Tq2pIJbBYFTE3phKE6B6x/wDX3xFlHIEmYhQloun85KjUVYkmv94r2DKnKKUHoGJ7MN8W7ZlCjCgGaN4xVHPJuwJyfkwCYbwYgsQdMFNmF2BnKtrKV3wH06YkseWgsULxF7TdLegul2kZ49VaowJVpMWUzjnid1i2UX5k+KU6pjxU2PAuHYmqIVhoysoTmFcTgI1bSqh2Hwh5scoy0qYKN0MrE9KpIbdC5J9mRk4rnkoKjLCWLfmGgkYRVykgIUbpN1mJ/eNzkkSkFRKUuHUs0SkDQ7OYycjZYRaps1CQ0pMshBbElwVHbQiKjFt4I1pJosZP4vFmWJxnoSAQ7FlJUAC16ocPi9c0ZGV7IuRM+uUucQUkKKlKBcULnQ5pmrphtmtypCDyjrZQCVGnRLDOBnej+UR5XyiqfMF1aZqUsEpYUZJwGfE1xrjRo9NSo89o7FxKfdr6Z00nPUqc++NAfe8z9KV8cUuJlvo4MAkcrMoAwFRgIuj73mfpSvjiYu1Y/wDht2D7efsR8cc/45VETbMR+Sb70R0Cwfbz9iPjjnPHOs84smi5OfvS/wC8Y6/4ZE+DnmTapQRmVV9BxAGc6oz8oupQGAb3B/3jQH1coab7eDk+JEVZ0ormMG/FiWDYVLRwR/RztUKT9kg6j2pWX9/hFsrCJZcOyQKO4LEEnWSkAa+2IZRSEpSlyxNSGdwKgPTHTFhCHCr/AKhUpziwBcYf1RbeQ5KqgpRCmGc0wAoX1APDZiXSjBmrhmAPvhAmYnMwIoAyQSwz1J0RLk+xqnrTLQKnawH4iSMA1d0KsguQi4E5FTOXyiwDLlkY4KUOkkbnCju0x0SZPjNsNmTIlJlowSO04k7zFqVZ1rD0AOclo2WEelo6e1DZk+KNotEWbdYJksFRAI0gu23VrjEnzoTZ0RQrRaYyrTNh8+fGLlS2MGfH3RjdnRFURWi1udQ8YrTsoBIJJihPtjRZyFY+VWFqqEmg/c+UWog5BZkGUpMoXqFXSO05twYbovzUvCskpxF5Fm0xocz5sHrXYHjJmcHjedJKTqpB7Z8l31ADedAjTXkqQgdLxMJotS8HNpNktKcClQ10PaPKLiFWjPKfYoR0SXY5JQFJlpY4Z3GmI0WNBLJFdETsQ+qwHRItCv8ARI2qEWJWR7QrMhO8n9oNBJALHHRDikND6aE9VsFE8FrwaatStQ6A8K+MXrHwYly0gIvADAXlEDY5pGvJReL/AIc2vXFoJaKUUQ5M5Xw54Cz1PNlzZk1IqZSiMNKWYE6jWArIdpmSZgIvBJLKBGIFWD5xWPoKehxHLOHNjSgrQATynSAGIL+sNig8dMH2Oea7keUMqSVoWlMt0kOksACrG8xqGx3RhWHKrK5QBroYUzkEAkaTuxxjOVaVABCl0AbF1V0RKLX0CEhQFHb8RSwBJ7e2CUg3RrB37iVUTk0OGPKrp2f9xoD73mfpSvjjN4kPuzBvrpv/ACjSH3vM/SlfHFx4RguDbsH28/Yj4455xyEc4srpvAS5xxIZjLaOh2D7efsl/HHOuOlbTrIzuUzW3GWpz2eMRrfhkz4OfWlKSAekPWLG6cKVH9Lf3MRTJJYtR2rQfmNNDhxp8Il5Na7qEpKiwUUhz/Uc2tzuxjYs3AqatlT5gQlmCU9IgbTR224mOCPknpubwge5MBqjoqZ8XdwCKaBFtZBUZQS4KaIFT0QpgWwvOa5yYKZGSLFJwlmYp3dZJqAzth4RMvLZTSWkIGoARLkkdOn/AAzfIL2fg5aSQlEgpSHJUWDrb1umRgaCmujwX8F8hqs8oqm1mrpjeCUA0AODnEtq0RTslqmTpqEFRYmuwVPgI3so2kJjSErVm3xY6cl5PFTCohIxJYRtolMgDU0YGQl35pOZIJ3mg/eN+9GscmrxgkSnosovRjrBzQK5YyUUOpFUeKf7RvqmQxUyCSsSdADaVUjFtFjvlyTG3wis9ycQPVIBGp6EdojKKHjnto7IpNGZaclJbPsbGCHIeTykCjRJk7I5e8Wggs1laKtsylXYmskiL6JUMky4tBMaIxY+y9AFTU0wM5dnLtCkpQu66rrDGrV9/ZGvarQb/J1AIfQDpxjByHZlptaptwzJaSU0IopsdgCvGJk7N9OFLcFeUMooky2wShLDYBApwb4Rqm2sAgsvDUEgq9zxHw3E1YCkpuy3qM40U0Rg5IyibPMExLOAR2hjCk8lQgtr9nTLfagZqUkkOf2iK1WkkXXcuA41nHsgeybljnCjPUpLocCuLVeJLPlW8sl4vdZg4OIUyJmYDCJJiobYZySgEMGxENtE8Zi+ysWsIz5IJ06BPKUxE20FBAJCR4lXlBDOlFWekVE5LloKlBIvEVVnLOwfee2Jk7WDSKS5MC18EJK0lk3CaulhViAW3wJZf4PrkAZ0O14PTQ7nZHT7wujZGTlKam6QpmIq+ESm+5MtKLzQW8Scx8muAw5aa1XzjPGiPveZ+lK+OKHEtKCcnFKcBPnAaWv0i+PveZ+lK+OO6PCOF4ZtWD7efsl/HANxq5HXaLTZEpN1IRNvnQCqX2mlBvzQc2D7efsl/HA7w8tolzZIOdK/Ap84jV/IRipOmYcnJiJUq6gM5SHxJchLk56RJlCwqWKFj4Qz6QSooAI9ZzuB/ciLwngxxOmjuiq4BW0ZMmj8N7ZWM20IWMUqG4wfCYI8vahGXTN1qtAlwPS85Sj+FLDao+Q8YNJshKhUA7hECQNAiTlBG8aiqMp/Z2eZOyeiUpRSAm8A7UwP94szFxEJgj0rEUpURsZXUYinlhFumiPFBJxAhORSiwD4RzL01KRU3fih+TsnAMVYwYKyfJJvGWgnB2q2LeMSizyx+ERlRrbqjHkywBoi3KQDF0pQMEiHCanMBFJEUQJTDwYkM4aBDTaBDsNpHNCVBiHGz3aIgstyUi4lKmcnSSTiSTjE6rREapwiWWl2KGVQZqLqUkayzQLz+BxUaqbUIMl2gaorzLYgYkROS444Bay8EiksFEDRhBFk/IsuWMI8XlVAzxXXl9I0mGhNtm6kJGiEZwEC0/hOBoG0xVRwivmig2qsUmQ0llhau1CKFqysgYqEBuWOFUtIISTMUNZbtgam5dnLNGSNQc9pi9rI3xoPLZl8JTmFMSYE8qcIiodE3iSwOAfVp/uIxLWCparytNVEsKQii8UMsADRdOirPXDwi4aZzamvJYR37iOB+jOk78vOd6H1o1B97zP0pXxxmcR7/Rla/XTdGkaI0x97zP0pXxx1rg57s2rB9vP2S/jjl3HxMUJ9iuEhV2bhoeW5/wA0x1Kwfbz9kv445Rx+pJtFiYlPQnVGYX5NYnUVxJlwBiOEMwKqygCoAinRcdpDaI0ZHDJsQtPiPfAoFG4nOXx0u4fwjUNnBA1iOBpHR/PqyeGwpkcNJZ/1G2uPfF+TwqScFoO8QALydop4xAbAKsIMeTrt+Dp44Qg/l7Ykl5c1eMcqVYCM3YWj1NkVpUP6j5wf6P8Aw6wMt6o9OWhojkh5QFgte5Rj3nE1mvzO1UPb7FvXg6wnLwObxj05cGiORomzXYTFjeYkKp3WLbaYK9lJnVjlwaIarL0csab+eZ2mG8ks4qX2mFXsq/R09fCDZ2xD6QEHFPbHOE2NRzq3kxYkWNAa8lb43grB8100PbCr2Jv0HMzhQBjMSN4irM4YI61MCVpyUk1RUZ6M26IBk46BBtXkcZN9gqm8NJfWE7AYpzeGqc3KHw95jGTk/VHvMPCCoj+xdm8LycJajtMVpnCiacEJG1zDeYQuZDRB9Q+xXmZatBHrJGwecVZlonKxmLO8j3RpGzQhZ6tD3ITi+5UyZkYzV9JyNZJjQyiBLSZaO2NezqTKlMPWMY9pQ5jRvBypb5ejI5qNEepkVEXjLiMpidxu40jPymlr8U0zS/RFEgOBhV8TtjTtqHKhiTepqAJPhGWkEdFwnPnW51t/1HRp/k4NVZPoniMQ2SwHB+um1FR6wzxqD73mfpSvjjK4iz/8WKg/XTagMPWGoRqj73mfpSvjjdEG3YPt5+yX8ccw49bMtc6yXUTFsid6iSoA3pTXmFMC2yOl2W0JTPnXlJS4QzkD8+mLxt8rrJfeT5wSVqhNWqPmGfk2b0gJc0hN0D6teABGjToi9ZbBNuJeVMpT1F5qaNUfSHP5XWS+8nzhc/ldZL7yfOMHo45Hp/R2fPX0dM6uZ3VeUQfRky8Pq5lR+Rebdrj6M5/K6yX3k+cLn8rrJfeT5xPx/Z0fIfg+cZtimJJeVM7iz7hFZVlmnCTN9mt/dH0vz+V1kvvJ84XP5XWS+8nzgX86XcOu/B80JybN6qYP6F+UTIyXMf7KZ3FadkfSPP5XWS+8nzhc/ldZL7yfOH0PZS/orsfOf0St0/VzO4ryh8zJS2+zX3FeUfRPP5XWS+8nzhc/ldZL7yfOF8f2C/p9Hz2Mlr6tfcV5QvouZ1a+4ryj6E5/K6yX3k+cLn8rrEd5PnC+N7H8p+D54RkyYx+rmY/kV5Q45MW/2czuK8o+hefyusl95PnC5/K6yX3k+cHxvYfJfg+fE2GY9JczuL8o9+jV9Wvuq8o+gufyusl95PnC5/K6yX3k+cHxvYvk5uj57lZOmMPq191XlCOTpn5F9xXlH0Jz+V1kvvJ84XP5XWI7yfOD43sr5T8Hz19HzH+zX3FeUeKyfM6uZ3FeUfQ3P5XWS+8nzhc/ldZL7yfOD43sPlPwfO5yfM6tfcV5RNIyasAky5ncV5R9Bc/ldZL7yfOFz+V1kvvJ84a/n9kS/oclVHzqmyTS5Mqb3F+UQGwTeqmb0KH7PH0jz+V1kvvJ84XP5XWS+8nzhv8AnvuTp62xVR80LsE3qpvs1+UVZtnmj/RnbpUw+4R9Q8/ldZL7yfOPOfSusl95PnDWgl3Kl/Q32Pk212O0Ga4kzwAXH1Uyrf056xUVkeeKJkT2fqpmGP5Y+vufyusl95PnC5/K6yX3k+caqKSObkBuI2QpGSwlaVIVysx0qBScRVjWuMag+95n6Ur44JRlCV1kvvJ84GJU0KytMKSFDkpVQQR+PRFgauVuC8i0LvTEhRGkAxT9ALJ1ae6IUKABegNk6tPdEL0BsnVp7ohQoAF6A2Tq090QvQGydWnuiFCgAXoDZOrT3RC9AbJ1ae6IUKABegNk6tPdEL0BsnVp7ohQoAF6A2Tq090QvQGydWnuiFCgAXoDZOrT3RC9AbJ1ae6IUKABegNk6tPdEL0BsnVp7ohQoAF6A2Tq090QvQGydWnuiFCgAXoDZOrT3RC9AbJ1ae6IUKABegNk6tPdEL0BsnVp7ohQoAF6A2Tq090QvQGydWnuiFCgAXoDZOrT3RC9AbJ1ae6IUKABegNk6tPdEL0BsnVp7ohQoAF6A2Tq090QvQGydWnuiFCgAXoDZOrT3RF3JfBeRZ1XpaQk6g0KFAB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0964" name="AutoShape 4" descr="data:image/jpeg;base64,/9j/4AAQSkZJRgABAQAAAQABAAD/2wCEAAkGBhMSERUUExQUFBUVGBgaGBcYGBUVFxgYFRUXFBcVGhgYHSYgGB0jGhUWHy8gIycpLCwsFh8xNTAqNSYrLCkBCQoKDgwOGg8PGikkHyQsKSwsLCwpLCksKSwsKSwsKSwpLCwsLCwsLCwpLCkpKSwpKSwsKSwsLCwsKSwsLCwsLP/AABEIAMUBAAMBIgACEQEDEQH/xAAcAAABBQEBAQAAAAAAAAAAAAAGAAIDBAUHAQj/xABJEAABAgMDBgoGCAUEAgMBAAABAhEAAyEEEjEFQVFhcYEGBxMUIlORkqHRFjKTscLiFSMzNUJSc8FicoLh8EOisvEk0iU0Yxf/xAAZAQADAQEBAAAAAAAAAAAAAAAAAQIDBAX/xAAmEQACAgEDBAMBAQEBAAAAAAAAAQIRIQMSMRNBUWEUIjIEgXEz/9oADAMBAAIRAxEAPwDra1zJk1aUrCAi7+G8969rDer4w76Pn9ePZ/PHtg+3nbJfxxkcMeGKrEqWlMsTOUCjVRS10pDYF3vQm0lbE2krZrcwn9ePZ/PC5hP68ez+eAu0cac1KykWZJYOTyhwu3gfUwIpteEONaYQWs6CQWI5RTsxcjoVYhm1xn1Yi3INOYT+vHs/nhfR8/rx7P54CE8bCy3/AI6a/wD6HV/Brh6+NWYCgCzp6Tf6iqAth0K4wdaAlOLDTmE/rx7P54X0fP68ez+eAhXG0uv/AI6aYfWGo7uhu2PTxsrz2dOZvrCxc/y6GO+F1oeR70G3MJ/Xj2fzwuYT+vHs/ngGPG5MYnmySQ9OUNWP8kWJPGktX+gn1b32h1U9XXjD60PIt6DH6Pn9ePZ/PC+j5/Xj2fzwFDjVmUezpDg/6hxFfy6M8ejjVmZ7Oj2hw7kLrQ8hvQafR8/rx7P54X0fP68ez+eAwcaqyW5ujDPMUMz/AJK5n2w7/wDqinYSUN+odDv6uo9kPrQ8j3IMeYT+vHs/nhfR8/rx7P54CJnG0sBJ5ulia/WKDC6VE+pq8YlPGnMYtZ0Pm+sLaq3aQutANyDL6Pn9ePZ/PC+j5/Xj2fzwDyeNqYR/9ZINHHKGlQPya4nXxqKBWDIHRdmWS5BYfhp/aDrQ8hvQY/R8/rx7P54X0fP68ez+eAJHHDMONmQKkH605nb8GcMd8eI44ppWpPNkdF2PKmrXX/BT1vCH1oBuQfcwn9ePZ/PC+j5/Xj2fzwEyeNpRReMhAwwmKOIJ/JpYb4hTxvzLyRzZAckE8qqjAKH4Kukk7oXXh5HuQecwn9ePZ/PC+j5/Xj2fzwBWjjhmJD82T6pP2hxDUPQ29keyOOCYpIPNkB3/ANU0bD8EPrQFuQefR8/rx7P54X0fP68ez+eAOdxvzQHFmQ+uaoD1Sam5pYb4cjjemFN7myagFjMP4v6IXWh5Dcg6+j5/Xj2fzwvo+f149n88BR42Vuxs6BUA/WKo+f1IiTxvTLyhzZNCQ/KHMHH4c8HWh5Dcg6+j5/Xj2fzwuYT+vHs/ngARxxzWL2WW4xHKq1/wZ2jxfHLMuXhZUPQNypFSQPyb4OtDyG5HQOYT+vHs/njPsuVJibaqzqUFBKEKvNd9d6M5waLPBLL5tkgzSgIN4pYEqwAOJA0xmD73mfpSvjjVO1aKNqwfbz9kv44CONc/W2f+WZ/yRBxYPt5+xHxwC8bcsmdZmxuTfeg/tGWv+GRqfkB5y2/ECAli4ZwLtNdXG6H5OnhMxKiOi7nYo17BWIAjAY4HtUT72j2WGLZs2GBqPeBujhMHIktUkoJGcKbsOOw/tCmh2L+qke4P7xEkuYlaukSAcVYsQKHwT2wya4Up6ZmGoBh+8ICKZK6JbMw7aAeERk+Dt4/ufGJ5tdQLfuP3iJCXSDqB7W8xCQiSyCoJGuozkYmmkCHIokAYs3+0D3Fzsj1VpZBP8QOyoDDRSH2dBUglNFA9LYkXR4v2xQ0rHTVgrBDEFRI2LqIjkTwFJIxvKFa1DtQ+6IlUly9SU/L+0VpiwFEDGrdrv/uTEDrJctx6RUkABPSbEkKDKSM7sDE1lAWHYFLAu2IUB3TVqaYbMnVUrZ4KJx3iPJy+TT0aAXQB/CxF1s9GpnaKTGmPmJBR/MDQ0oThjoHjHrMFNmau8h+yJLQtRckBwwLZmDEPnwcHO+qKNqnhKQ2BUzbSQ+xwG3QdwYyWsvmqT4gEndXsiUrKU0DlThtIJCR78dcNs9ygUFZw6TUAMwrj/YR7aZt1LpLsdYxDnsu9pEAkMCAqYUsHBSrAuSykE9qe0R4qQygp3cZtaQ+0Y7oZZy10jFmJz1ena/ZDJMx74qdeq8UsNjGFZdpisqPq0CoLJOokM7jYTCIvJxYvLI1XRXDUDGmvgrPlWaROnFCQooZlOos6nJHRHQSXrqiGZkSeALspajUgpSSFCjKcZi+fNGj0pLNDNrgnwT54ZgmEpRLSmt1ypRFHfEYvpwDVgqy9wJsykpTKQmS9CUgilaMSwcmuc6YhmZXFmlJMsKpLAKS6TQP0hiDqjEyXbrROKugVkFyqoSQtRLOTg7ls2Md0YJRpI16aTyMypwGKZSlCYZy0FN2WhIU6SChbjEllZtG+KGU+DE6QE3mUCiWq8i8oAOUkEtpasFMnKK+VShZuLT0wks5SVUF5NKEVDvgYKJWVkTDcUGIatWJ/L/mmE9CLw0RPb2OOWwC+q7jeOfO6j4P4RVuqRNILMRjnJYU3Xn3wU8LJCplvEuVLCkiWkJTKQMQOknojEO+wiK9m4G2ibLmTboQlClFlulSroZbBqVGdsDHLLRluaijOwYnoS5VhTpbEElwO2G2FRUcQA4UQdCgUs2fXuj23SSEqDaQzMalj7zDbPQEjXidAJGzGMWq5BHaOLAf+GrSZ0wmr+sxbsIDao9H3vM/SlfHEfFQonJ6SprxUVKatVBKiNztuiQfe8z9KV8celp/lGyNvJ/28/Yj44BuNokTbMRQgTG7UQc2D7efsR8cAfG8r66za0r/5IrEa/wCGTqfkC5skTQCAH/EnY9UjywaIOU04uW0EBvFi254jSqgYsaHRgAQaRYmT3BUOiRo/Np7Hcbc0cDdnNdj5CQzkOk46QUm6DTdtiYBJSbxAUALpH4hU0G9+0QzJtoxQQGIumlC7Zto98Vp0wChDFJdJxahdjoLHe+oxcao0SJZ0rovVsCN9S+xq64hKw+uvYz/thD770DkdI0fChI1UfsiJEypbVXNgQ/u7YzeCWTciClTVAq2oYkaWYw+xzmQ35wraKECIJE66sXcwV4JWQO0DxieYGuqT+JyNRUxbtPYYcX3BOsitkm8mhdldI5vVvPrcB90Z9sUykMQxVUtmKFJbeW8I1LYt0zLo6Kik4V6KWpodIIbUIzLTLDsXYpCqajeHug72VJ5s0UJcKcE9MA9n+dkNtrFi5um7UivRL76f5WHSZtZiQcwL4lxR/wDNMQrlrILdLPU3wBno9P7wJYEhxWUm9qKVAkgFgpQ2M5rrihaZZSlILPflktX/ABzFldovKIUGLgtiFYBw+bAQrakAVc1DtXAA4aj7oLHySTaFKiXFXAxRiAA+l3fbDJiCyQASX8LxLNnqEDdDb5LqDEXXwxqB4vTXEptYYFJBLdEthiX1kMd4hIPZJLs6QQijlQvF3AdRTTUK1zmK+TE3Z8p08qEzFKUHZJTypetQBXRDZM0E9F3AS75n6QbUC47NcS2OzLUXSm8QAlSGJflDdamIJFdsaaaVlRWcBxwktEy1AJkhHIhaVFV5JBIzKSmoofHNFHhdaJKEImsuX0gq8FKSGBu9IgUBNAMc2eK/B7J0xM0hMtIN51KNUpDMpBbEaGzvtgys+S5STeuJKma8QHZ3bDCPRlJGkINnNMqcI5tqmyxJs1oUKXpnJrQktVmusBrJ/eDTIWV0SLKeURMEy8ehdJUaCuF0aKnNBCuKdqsgUMW2Y+MZKdcG/TvkCeEXC5Im+ovkme8EKKysXQwAPRSxVVnfVjTTwrVNlkyFKQlRCTeDqBABN28C1Cd2GoiylkNwyR24wBZeySUAgBSavSjsScdVYparfJMtDujovFxlNc3lDMuL5MJSJx9dd51BCtN1h0s4IeoeCu02paEX1TQz1SlIapYAHGlKmAHi2y7IlWREqavplcx1BgkqUvooUcQpikVAwz0jQtHD9BmTLPKSZhQmqwoGXeLgyiXcqADlsHY1jaNVlmaX2wi9lWxSJrqUiWVLo5QCouKKKgLziBHLXA9SgeTYqzJYh0uQHpixi9wey+ZyETQlkKxf8CtBMauV8pXJKlBaVKNEhlGpwJo7DGM3G8NGyp4o2uKYq5gyk3FCbMBSzMxFGzMGiYfe8z9KV8cLiwS1iZwppigSM5ZOmpOknEwh97zP0pXxwQVRSM2qdG3YPt5+xHxwC8b5N+zijMt+1PnBzYPt5+xHxwCccJ6dnGkL96Yy/o/82Zz/ACAdtQhN24SoOKkMc6aiHWZLhRJp0TvU2bY+6IBKdCjSl0b2vft4mPZS0iXjU4f03UOdxjz0c9KyWWCVKG2mdwQRtia3ALmImJSEksC9Q5L/API/7joivMnXSlRxxOfEBJ/c7ofbbU16mcGrtR33VeLRUSVYuKHSAUh1MQQSAkm64oaOM0Mn2IpUpYB5OlUs1TSuAEJYvAHUQ+LXgQ0Qy7aqXgWOA0ABy4zEV2VqITRWO5JZ5gCki4ApTlRKiopBSyQBQVcku/rNE4XMABIF1QJSLqWN0CmGlojl5QV0byUdIsFBKAaEpYi7VzoqGhKtZPQIcAFiKMcBTDfTe0PBLa7DJM0EK0UfugvD7Ulgk/wsdxP/ALeEMsqgWJZlON7D/wBfGPZ8wXQm8aM4cVdwPcTEdgXAlaRioAe407YjnzKBQxY1FCKpfDbDZk5inXm1bNbNEU5g9cw82HbAuKFeB/KKTdoJqaEBXrNmrsiym0ImMbpAxoSSKVdJrvBzRWQeiMzJx3Fx4RqZB4OLnqKpYuDPMc3Ug9Kv5jhTGmaKWXRUftgy1XQVKSRyS1M2gl1Aj8oLDedseEBySAHqkDNQFtTpY/5Xo8ngLZEpAVLM1TMoqUQ+5JAhto4G2NQIurRWpCnOL/jvaI12G/Rkc/ybk1c2cyMVBKQXDAVClHUA6t0EUq1ckU2axNNJN+auYFXXFAc11Odg50XqmNCbwelWV1oUuckpKVIpeUCQ4N1PSBZilN0kZyHBdlRE2zyyZUhIUo3iEICEpdgxu4nSo+4CNYJRV9zTT03HkIbGtCUhN4FQABITcBIFSzln2mLSFgiOe5N4TTVThInoAUolKVoLpUpIe7pGBrgW2QYcuZaA8Em7+xukuxeXMiFU6MxGV0ksYs0IdJeFdlUSzJ0ZuUbKiYkggGHzVmKirRDA5vwj4OzJK+UkvjUZiMWIzjzivkbKi5q18mkpWgXiiiqCl5JDE1Z6R0G3MpJjl2UJqrNa+UlhlB2xDO9aaI105dmZakaygqyVllaBQJBdQmJFHfpIUyc74bTpg14MWATCoArSosSul1QU5CbuYjHfHI7FltU1YKz9at0KbOKkK0kAYvogp4PcIJkiYvpXkdE3RmN66shWZxRjojoTRxu0ztPAnJ/IyVpcH61Zo+djVxjnfO7xSH3vM/SlfHGjwPtqZsgqQXAWoOMCwGBzxnD73mfpSvjif+Gpt5P+3n7EfHADxxE8pI0XJn/OX/m+D6wfbz9iPjgC44gOUs5L+rMoM9Uxjr/hkT/Jz0rLEaX3dFX9oamSLgIe96u7H/NojxHvY7QNH+Z4kSfWSaNd7c57HO6PPRzobPrdwzjfRscWZe14ltNCTRiM75xh7jFeWtyKM+DV9VQAG4KNNUOmKcCoNWO/D9uwwxJ0Typa7igkhVGDKSTU0DbA2+IU6C4Wk4Gh0M2p/DVDpcgKDElKiSx1Mbo1MVEdkWEFZlKWskhDJSCBVTkEEsai6207Yt5NP0iJU0NKTiyiXZw94HeWIMNvsstjWu8+5or2udcIug3VJVdCi5SoB8QAKjDUBD0rJlheKloTj/EAA+tzX/GlruJqi1KSlRIHRLgjRdYn1dLOH1iPES7yjWoWDmu0SOzPSK9mmMb1T0SHOkKcE7Qod2LUuzi9MUzlSUpDfzXn1sL+nAGBUyolactBN430swSAymT/ABO2gF9JiZUmWoUmEYteQdOlJLYgPqzZmTZV9akMQa6gaXt1c+quka+QshLmKuSmFxhMmqSWR0aiWCMSGba9BBESjbqirYclKmKSh0sTUpL3Uu5JGIo+bFhHQrJPlykJQgMhIYAaP3J0xRFjk2WXycoMMVKNVLP5lHP7ozZdgtVoLyQEIf11At/SPxeAjRKuDv0dJRywjTabz3HpmP7HGKVqtpqdGOYtnB2Q2fYJ8lLk3wM4oRuziMifa1LUb1HxbVTy7IJOjq290aloyhdKSnEkDHPm7Y2LPlS9KvTEMXYjFhpLYwH5NlKUSlRe7WulOfb5xsyp4BClE3RQsbr6K4/4IlSfIOK4LNmt9mWoLloRfLsq6ArQRUOMImnThOBDVGMDk2yotILhSZiFFjVBdJ6K21hjvjZyNJmJU8wiugv7wIacrzkcoxrAPZREyWSEodgVFRomlW0vqirkThiCu4tJlTPykuDsMdAtNiQoFwCDiCHBgRyvxeSlLE2SeTWDgCbpq5DZo1+u32Y3K/RqzLSFpjGnrIeLKLMtGI2xDaXTUCsSnY3gzrTa6QH5Zs4Uq8cansDwWm6okVB0CBrL8m6sgOQEk6SXBGGcvGiIbTR0jgrkSTIs8tKJYTfAUoEgqJWlyoqzmoH/AFAdwtVLEybLlI5NQIRmZSgVFRCcE9EHPrpGZPk5ZkolrQqcESgQlKShRQnOFJbpBtN5tUU7JlpKpstdpPQUp5iy5vco4JJFTV3OjCO1P65OGSyd/wCL7I/NbIJblRC1Ekm8XID12xXH3vM/SlfHF/gVb0zrNfQ90qN0kFLhhUA1A2tsigPveZ+lK+OINDbyf9vP2I+OADjjA5SzucEzD2Kl1/zTB/YPt5+xHxxzvjomNOs2uXO98r92jHX/AAyJ/k50lfSZ/wAAOgnpAaN0WZqXUpsF1oxoUkvTWfdFZaWUXGEvHYp23t4Q1FoSCDV6ABqMCxbOfV7DHAjm7ElhmOsbSBno7DxMeiVS8KggH+UhlAHx/wApEUmaywkgUWz7y1eyJhNurdL4FxqvEDa7PvhOwPUOoJJcsklQ1Crncx/7i6i1Xpd0lw4OolQBJ/2nxiG+EhTYqBAA/KhN1WOaqezVFAzCgjGhpudie0jfFIuLou2wAMaN0RpYVCm0sknwMVpANwtmuhJDMAkuLz5mKRtMWaLSUsS6byf5kgkjeD4RFygQk0BSbrjCgAAAI1JB3QxktimJAVfSXYm7UHohT+9m8omkzr2YNqJLkOjB9BMS2azUQvOUKxa9W9UtQsClt0avB3gou0FBKbssess0fSEuKkuRqcwJZwVFZwRZA4NzbQrEpkpYKWcSxqhIzkgB3oHeOg2ayhCBLkoZKaADDeTidZi/Js6EJCQAwwGYbobOtbR0KCR1whtKsvg8hRCpvS/hc3d/5vdtjTJSkUamAwpojM+kxpiJeUNcFpcGyi3yXLXOpAvlSyJDFASlQOihfEGNOfbqQN5UysApnjCU0zRRd4NOzTEgOWcs5weJrRNlGWAasx7vSx3QJzOEKAGvAnQC57BDJc6dNDIQWbFXRGDbfCFuvCRa06ywrXbpFVXQFN61XphWJ7BbApIUMCA2+AyZwbnzi01YSh6pQ7q1FRzHUIKbLZ+TlhIwAiqa5BuPY0zbYgmW2KKlmK0ye2eHZNFyfbHFYzbRNpEM20RRtlpIFDCsnaVrSnpOklJ8DtjzI05JtSCtSUgE1U1WSaB8C8Ns0mYsOEkvnLAeMZNqlrStQ/FmwUx3aIaeUzHUjR0jL3CCXIspnhHLooChDF3dJqxDaaRx7KaWFoXMs67NLmqQUSiFC4jlEksSA4DmgFHbBoK+Blt5OetLutbXTmJYuGOonsjX4V2RC7OrnMxaSlXRKbgvBagAhlAuXAw2x6id4OSqOi8WbixAEhTLUAdQCW3w0fe8z9KV8cUOJaYpWTXUSo8tNBJ1KZtgZovj73mfpSvjjMs2rB9vP2S/jjnnHMj66ynFpc4dqpXlHRLB9vP2I+OADjjU0yztjcmtpe9LaMdf8ET/ACc5lglA6JvkBAwL+sHA7IrZSZNE9JQCkuMHADs+u8HfARNZy4SDWqi9cQX/AHMRTSlNVYNQu20N/fPnjgTyc4rWr6zD8SC+oi83v7YetRBTTMkqfQAaeBO8aI8mTyyCGHRlgs2m6R4GI5rFixe6dpDAsTp+tPZFIRNa+iU4vdc10qJI7AI8ms1c1066btQzHDXEU9TrSSczNsvVGqGLmsoUoQH7GPjTZErkfctotADMDSo8U6tMe2u13UhqY4ACtG/cbjFOU4UK0FXfMHY73A3R0ngfwWCAifODzGdCTgi9W8QQOkzYim2NFFs1jDdhDeDPA9ZKZtqf1GEkkl3ZytzqDD/qDPlAAwAAGAFABoAiCbaIqzLTGqpcHbDTUS1MtMZdutzRFaLZGHbrXjWJlI2jDI+blIpVqMNm5W1xjz7TEmT7alBfPp0bI5+Tq2pIJbBYFTE3phKE6B6x/wDX3xFlHIEmYhQloun85KjUVYkmv94r2DKnKKUHoGJ7MN8W7ZlCjCgGaN4xVHPJuwJyfkwCYbwYgsQdMFNmF2BnKtrKV3wH06YkseWgsULxF7TdLegul2kZ49VaowJVpMWUzjnid1i2UX5k+KU6pjxU2PAuHYmqIVhoysoTmFcTgI1bSqh2Hwh5scoy0qYKN0MrE9KpIbdC5J9mRk4rnkoKjLCWLfmGgkYRVykgIUbpN1mJ/eNzkkSkFRKUuHUs0SkDQ7OYycjZYRaps1CQ0pMshBbElwVHbQiKjFt4I1pJosZP4vFmWJxnoSAQ7FlJUAC16ocPi9c0ZGV7IuRM+uUucQUkKKlKBcULnQ5pmrphtmtypCDyjrZQCVGnRLDOBnej+UR5XyiqfMF1aZqUsEpYUZJwGfE1xrjRo9NSo89o7FxKfdr6Z00nPUqc++NAfe8z9KV8cUuJlvo4MAkcrMoAwFRgIuj73mfpSvjiYu1Y/wDht2D7efsR8cc/45VETbMR+Sb70R0Cwfbz9iPjjnPHOs84smi5OfvS/wC8Y6/4ZE+DnmTapQRmVV9BxAGc6oz8oupQGAb3B/3jQH1coab7eDk+JEVZ0ormMG/FiWDYVLRwR/RztUKT9kg6j2pWX9/hFsrCJZcOyQKO4LEEnWSkAa+2IZRSEpSlyxNSGdwKgPTHTFhCHCr/AKhUpziwBcYf1RbeQ5KqgpRCmGc0wAoX1APDZiXSjBmrhmAPvhAmYnMwIoAyQSwz1J0RLk+xqnrTLQKnawH4iSMA1d0KsguQi4E5FTOXyiwDLlkY4KUOkkbnCju0x0SZPjNsNmTIlJlowSO04k7zFqVZ1rD0AOclo2WEelo6e1DZk+KNotEWbdYJksFRAI0gu23VrjEnzoTZ0RQrRaYyrTNh8+fGLlS2MGfH3RjdnRFURWi1udQ8YrTsoBIJJihPtjRZyFY+VWFqqEmg/c+UWog5BZkGUpMoXqFXSO05twYbovzUvCskpxF5Fm0xocz5sHrXYHjJmcHjedJKTqpB7Z8l31ADedAjTXkqQgdLxMJotS8HNpNktKcClQ10PaPKLiFWjPKfYoR0SXY5JQFJlpY4Z3GmI0WNBLJFdETsQ+qwHRItCv8ARI2qEWJWR7QrMhO8n9oNBJALHHRDikND6aE9VsFE8FrwaatStQ6A8K+MXrHwYly0gIvADAXlEDY5pGvJReL/AIc2vXFoJaKUUQ5M5Xw54Cz1PNlzZk1IqZSiMNKWYE6jWArIdpmSZgIvBJLKBGIFWD5xWPoKehxHLOHNjSgrQATynSAGIL+sNig8dMH2Oea7keUMqSVoWlMt0kOksACrG8xqGx3RhWHKrK5QBroYUzkEAkaTuxxjOVaVABCl0AbF1V0RKLX0CEhQFHb8RSwBJ7e2CUg3RrB37iVUTk0OGPKrp2f9xoD73mfpSvjjN4kPuzBvrpv/ACjSH3vM/SlfHFx4RguDbsH28/Yj4455xyEc4srpvAS5xxIZjLaOh2D7efsl/HHOuOlbTrIzuUzW3GWpz2eMRrfhkz4OfWlKSAekPWLG6cKVH9Lf3MRTJJYtR2rQfmNNDhxp8Il5Na7qEpKiwUUhz/Uc2tzuxjYs3AqatlT5gQlmCU9IgbTR224mOCPknpubwge5MBqjoqZ8XdwCKaBFtZBUZQS4KaIFT0QpgWwvOa5yYKZGSLFJwlmYp3dZJqAzth4RMvLZTSWkIGoARLkkdOn/AAzfIL2fg5aSQlEgpSHJUWDrb1umRgaCmujwX8F8hqs8oqm1mrpjeCUA0AODnEtq0RTslqmTpqEFRYmuwVPgI3so2kJjSErVm3xY6cl5PFTCohIxJYRtolMgDU0YGQl35pOZIJ3mg/eN+9GscmrxgkSnosovRjrBzQK5YyUUOpFUeKf7RvqmQxUyCSsSdADaVUjFtFjvlyTG3wis9ycQPVIBGp6EdojKKHjnto7IpNGZaclJbPsbGCHIeTykCjRJk7I5e8Wggs1laKtsylXYmskiL6JUMky4tBMaIxY+y9AFTU0wM5dnLtCkpQu66rrDGrV9/ZGvarQb/J1AIfQDpxjByHZlptaptwzJaSU0IopsdgCvGJk7N9OFLcFeUMooky2wShLDYBApwb4Rqm2sAgsvDUEgq9zxHw3E1YCkpuy3qM40U0Rg5IyibPMExLOAR2hjCk8lQgtr9nTLfagZqUkkOf2iK1WkkXXcuA41nHsgeybljnCjPUpLocCuLVeJLPlW8sl4vdZg4OIUyJmYDCJJiobYZySgEMGxENtE8Zi+ysWsIz5IJ06BPKUxE20FBAJCR4lXlBDOlFWekVE5LloKlBIvEVVnLOwfee2Jk7WDSKS5MC18EJK0lk3CaulhViAW3wJZf4PrkAZ0O14PTQ7nZHT7wujZGTlKam6QpmIq+ESm+5MtKLzQW8Scx8muAw5aa1XzjPGiPveZ+lK+OKHEtKCcnFKcBPnAaWv0i+PveZ+lK+OO6PCOF4ZtWD7efsl/HANxq5HXaLTZEpN1IRNvnQCqX2mlBvzQc2D7efsl/HA7w8tolzZIOdK/Ap84jV/IRipOmYcnJiJUq6gM5SHxJchLk56RJlCwqWKFj4Qz6QSooAI9ZzuB/ciLwngxxOmjuiq4BW0ZMmj8N7ZWM20IWMUqG4wfCYI8vahGXTN1qtAlwPS85Sj+FLDao+Q8YNJshKhUA7hECQNAiTlBG8aiqMp/Z2eZOyeiUpRSAm8A7UwP94szFxEJgj0rEUpURsZXUYinlhFumiPFBJxAhORSiwD4RzL01KRU3fih+TsnAMVYwYKyfJJvGWgnB2q2LeMSizyx+ERlRrbqjHkywBoi3KQDF0pQMEiHCanMBFJEUQJTDwYkM4aBDTaBDsNpHNCVBiHGz3aIgstyUi4lKmcnSSTiSTjE6rREapwiWWl2KGVQZqLqUkayzQLz+BxUaqbUIMl2gaorzLYgYkROS444Bay8EiksFEDRhBFk/IsuWMI8XlVAzxXXl9I0mGhNtm6kJGiEZwEC0/hOBoG0xVRwivmig2qsUmQ0llhau1CKFqysgYqEBuWOFUtIISTMUNZbtgam5dnLNGSNQc9pi9rI3xoPLZl8JTmFMSYE8qcIiodE3iSwOAfVp/uIxLWCparytNVEsKQii8UMsADRdOirPXDwi4aZzamvJYR37iOB+jOk78vOd6H1o1B97zP0pXxxmcR7/Rla/XTdGkaI0x97zP0pXxx1rg57s2rB9vP2S/jjl3HxMUJ9iuEhV2bhoeW5/wA0x1Kwfbz9kv445Rx+pJtFiYlPQnVGYX5NYnUVxJlwBiOEMwKqygCoAinRcdpDaI0ZHDJsQtPiPfAoFG4nOXx0u4fwjUNnBA1iOBpHR/PqyeGwpkcNJZ/1G2uPfF+TwqScFoO8QALydop4xAbAKsIMeTrt+Dp44Qg/l7Ykl5c1eMcqVYCM3YWj1NkVpUP6j5wf6P8Aw6wMt6o9OWhojkh5QFgte5Rj3nE1mvzO1UPb7FvXg6wnLwObxj05cGiORomzXYTFjeYkKp3WLbaYK9lJnVjlwaIarL0csab+eZ2mG8ks4qX2mFXsq/R09fCDZ2xD6QEHFPbHOE2NRzq3kxYkWNAa8lb43grB8100PbCr2Jv0HMzhQBjMSN4irM4YI61MCVpyUk1RUZ6M26IBk46BBtXkcZN9gqm8NJfWE7AYpzeGqc3KHw95jGTk/VHvMPCCoj+xdm8LycJajtMVpnCiacEJG1zDeYQuZDRB9Q+xXmZatBHrJGwecVZlonKxmLO8j3RpGzQhZ6tD3ITi+5UyZkYzV9JyNZJjQyiBLSZaO2NezqTKlMPWMY9pQ5jRvBypb5ejI5qNEepkVEXjLiMpidxu40jPymlr8U0zS/RFEgOBhV8TtjTtqHKhiTepqAJPhGWkEdFwnPnW51t/1HRp/k4NVZPoniMQ2SwHB+um1FR6wzxqD73mfpSvjjK4iz/8WKg/XTagMPWGoRqj73mfpSvjjdEG3YPt5+yX8ccw49bMtc6yXUTFsid6iSoA3pTXmFMC2yOl2W0JTPnXlJS4QzkD8+mLxt8rrJfeT5wSVqhNWqPmGfk2b0gJc0hN0D6teABGjToi9ZbBNuJeVMpT1F5qaNUfSHP5XWS+8nzhc/ldZL7yfOMHo45Hp/R2fPX0dM6uZ3VeUQfRky8Pq5lR+Rebdrj6M5/K6yX3k+cLn8rrJfeT5xPx/Z0fIfg+cZtimJJeVM7iz7hFZVlmnCTN9mt/dH0vz+V1kvvJ84XP5XWS+8nzgX86XcOu/B80JybN6qYP6F+UTIyXMf7KZ3FadkfSPP5XWS+8nzhc/ldZL7yfOH0PZS/orsfOf0St0/VzO4ryh8zJS2+zX3FeUfRPP5XWS+8nzhc/ldZL7yfOF8f2C/p9Hz2Mlr6tfcV5QvouZ1a+4ryj6E5/K6yX3k+cLn8rrEd5PnC+N7H8p+D54RkyYx+rmY/kV5Q45MW/2czuK8o+hefyusl95PnC5/K6yX3k+cHxvYfJfg+fE2GY9JczuL8o9+jV9Wvuq8o+gufyusl95PnC5/K6yX3k+cHxvYvk5uj57lZOmMPq191XlCOTpn5F9xXlH0Jz+V1kvvJ84XP5XWI7yfOD43sr5T8Hz19HzH+zX3FeUeKyfM6uZ3FeUfQ3P5XWS+8nzhc/ldZL7yfOD43sPlPwfO5yfM6tfcV5RNIyasAky5ncV5R9Bc/ldZL7yfOFz+V1kvvJ84a/n9kS/oclVHzqmyTS5Mqb3F+UQGwTeqmb0KH7PH0jz+V1kvvJ84XP5XWS+8nzhv8AnvuTp62xVR80LsE3qpvs1+UVZtnmj/RnbpUw+4R9Q8/ldZL7yfOPOfSusl95PnDWgl3Kl/Q32Pk212O0Ga4kzwAXH1Uyrf056xUVkeeKJkT2fqpmGP5Y+vufyusl95PnC5/K6yX3k+caqKSObkBuI2QpGSwlaVIVysx0qBScRVjWuMag+95n6Ur44JRlCV1kvvJ84GJU0KytMKSFDkpVQQR+PRFgauVuC8i0LvTEhRGkAxT9ALJ1ae6IUKABegNk6tPdEL0BsnVp7ohQoAF6A2Tq090QvQGydWnuiFCgAXoDZOrT3RC9AbJ1ae6IUKABegNk6tPdEL0BsnVp7ohQoAF6A2Tq090QvQGydWnuiFCgAXoDZOrT3RC9AbJ1ae6IUKABegNk6tPdEL0BsnVp7ohQoAF6A2Tq090QvQGydWnuiFCgAXoDZOrT3RC9AbJ1ae6IUKABegNk6tPdEL0BsnVp7ohQoAF6A2Tq090QvQGydWnuiFCgAXoDZOrT3RC9AbJ1ae6IUKABegNk6tPdEL0BsnVp7ohQoAF6A2Tq090QvQGydWnuiFCgAXoDZOrT3RF3JfBeRZ1XpaQk6g0KFAB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0966" name="AutoShape 6" descr="data:image/jpeg;base64,/9j/4AAQSkZJRgABAQAAAQABAAD/2wBDAAkGBwgHBgkIBwgKCgkLDRYPDQwMDRsUFRAWIB0iIiAdHx8kKDQsJCYxJx8fLT0tMTU3Ojo6Iys/RD84QzQ5Ojf/2wBDAQoKCg0MDRoPDxo3JR8lNzc3Nzc3Nzc3Nzc3Nzc3Nzc3Nzc3Nzc3Nzc3Nzc3Nzc3Nzc3Nzc3Nzc3Nzc3Nzc3Nzf/wAARCAC0ARgDASIAAhEBAxEB/8QAGwAAAQUBAQAAAAAAAAAAAAAABAACAwUGAQf/xAA4EAABAwMDAgQEAwcEAwAAAAABAAIDBBEhBRIxQVETImFxBjKBkRShwRUjQlJisdEHM5LhJaLx/8QAGQEAAwEBAQAAAAAAAAAAAAAAAQIDAAQF/8QAJBEAAwEAAgIBBQADAAAAAAAAAAECEQMhMUESBBMiMlFCYXH/2gAMAwEAAhEDEQA/APUI2BrAB0XQLvuSnWxZOA2tSpB06Dcj3Tjxymjyp4GUyAdbnhPtfhca3KcAeiJhbbcpEW4XC7ldBJ5WZjnKR4BPK4cD1XWtsM8oGE0X913oU4WC4fVYxwnBTXAE906/ouOACxjow0ei4+zRuGVxp8tj3smkXcB0WMOYCQXHr2Ti3dl3dJvluL+yTTgX9VtMMI3PA6Xung4yuWskXYseyxhf4uUrZHsutIN017w09z1KARjid5d07J2/y3PdCz1LWZBuVVVWoucSL/RTq0i0cNUW8lXDH8zr56ZQrtWpIxlsm7uQP8qikqHvNhdONO57clTfJXov9mV5LmGoiqAXRSNf3tyFyRZ2Wkngd41O9zHt4IVvRVZq6Xc9u2Vvle3sf8JE/wCjtL0MqDzlUmov8pVvUm11Rag/BSWy3Euy20uXfpsDv6bLs8gsq/QZwdNDb/K5zT91JUzMtnCCrozn8gaqkVZO+98o/wDDz1WYIyW/zHAXDoEz8z1G0dox+pSdsbZRn55Q29yAktA3QKJh80Zkd3ebpLfBg+4j0AC9k+2EmC7tx4TjnAXpnjjQLuUgylbC61Yw7PASyAF0kDomkEi5KJjj7E4TmnOcLrW4S2m62GFbBXQAG3PKXskMgLGFa97rtl23ULmUDHCFE4ZU3QfdQzOztAubLGOHi/IunNJLQe/C4weSzjmydIQxgd+SATtwAPZNIyAOQFw+f2upWtuTfrwsY5kjKje9rb7yAPVMnqAwEA/VVVVO597FJV54LRwuu2Hy10bAdgue5QM9W51zdDA/zHooKiZrGqdU35LzCXgkklc8eiD2EkkrrKgPBRELPEdaynulG8GxQDDuina9vA6JlZIII9reAoKJwBD5ztY48nqs6x4BS67DYiJHEOGAqfU5nUU3i05seo6FT/teB1U+mhNzfB7hGMo2TDfIAfdD9l0Njh/kiviro66n3tw4Yc09CqnUDgq4rKVrCTELH0VDqBewHdx3U60rxtaR/D73l9XCOjg4fUf9LQUWm7n+LVeY/wALOg91nfhaZn4+rFxuIb9srXNmFloSa7Dbe9BBAAAHChkAsm+KopJQAqEsI5nBgSQTjJVziGM2HLndgkk1+hsS8m6z0TgV0BOsF6B5I2yc02PK7twu7R2Rwxzh1yk4kHjC7i66WkrGG7j0Cc31TXeQXJA91BJVMHBJ9gg6SCpb8BQt9F0eiC/aDQAGxk47oKo1l+8xxNaywyTkqb5JQ64rfou/X0S5GVk6n4q/CENeWv73CKoviZtW5rGRDe7jKC5ZYz+n5Etw0XU9lCQPE9XIN9ZKR0BPYJm+R5uXu+6L5UjLgp9hxYWDP1UVzJZp6ZKClkc0fO77oJ9XLGSWyOH1SPmQ6+np+y/4IQ1ZOWMJ32FkDp2oTVcpicWlrW3JtlQ6pT1DyfDlaB/UhXJq2SnFw/GssErtR28HK7BI58Qc7F23QdLQSS1B/FyNc1puGtFrqyqAGizRYKSb8s6K+K6QLLLYcqtrJiWkIiqcRhV89yCkqhpkL0u8gDVfwgCMEDlU+gU75ZLt+VvJWhMDWRBo4Asml9E7XYFNFE65eA49L8BU+pguP7yV/h/0gXRlZG5riWSu9uVXVf7xm10h9wFNvSk/j4BaFunUU7qmIvle4WPiO49ldM1qIsaGxPse2VhNU8Si3yxv3tGSLZspdBn1GucTEwCMnDnmy0010hqlV3TN49zHhtyAX8A8qtrqMvabC4KfTaPK6RktVUk7c7GCw+6tHta1tgMKnb8o5nif4s83qYKjQ9WZXMa40jvJKOrAevstTBViRoLTcHN0ZWxMkaQ5oIIyCFSMphSHbAbR3w0nDfb0S5haa3yW/j45Q9VUWZYcngKAeIzzOGO4N06kaZqnxH/LHke6DY+LyWdDEKaGzv8Acdlx9UkzxSeMpIrom1rNsG2XQ0kXXQEiTb2XpHlHbZwk69l1pC6bAHssAaLY6WUEtR0i/wCSilm8Zxa3/bH/ALJAWCjXJ6ReOP2yN93ZcST6qCQtCllfZByuJKgzolEgI2khZ+vl8OVxHKty8gFUeosLnEhTovCMtU+JXauImnJcAL9OpK1OjQ0FJWCKCtbNUFl3N3gkewCyeqU09NWQ1sMT5YhI3x42i5LOth1wjfgakmrNXr6w07o4o7shc4EX3dR7AfmrQp+O+yPJV/cxeD0OEmZ4twiXkNCjiDaeGzRcgZKqq/WYKexlkGTYAJKpLyUmXTxBdRLyqqpl5yiKarhrGOdGSbcjqmS0d2Okmd4UTRcnqp0tXRSenjHfD8ck1RLIyXY1jQCLX3X/APiOqYJwXE1DLdtv/az2i6rA+vqIqU+GNtgHOvu9SrOVlZJe8sYB4tlGM+I3Kmr76JaNgZE4ufufuyQlM66HpSynb4Jl3yONz6qWU2BR9EvYDU2PKELDNMyJg8zzYIipfbqu6GPF1QH+Rhd+n6qT8l10tNNQ07KaFsUQwBz39VJU4jKfAMXQ9eTsNlVeDmb2imq5GtJF+VRajK6Ibr3Ha6Ory9ri7Kzus1DZmAA5HZTZdANVUNndg3B7qz+GajZZmMGyyEU5jllM7stcVpPhdr3nxCLXN0q8mtdHoMEm5gSkN1DT3DApHFdJy4B1AuCqqpariYKtqW8qbRWSu8ZzLsOW9lPASZImxPsHuAJUE7eVBDM6nmZIOGuBskaH01PhsY3a0YSQVPV+OxzwTYuIBSTkzfA5XbgYGVHf8/7Jwt9V6B5h15DGl7iGgdSqqaudVvMUNxGDl3VyG1qaWWo8IG0QHHr3Km06EMjv1XPfI2/ijp4+NJfJhsEdmi6fILBObwmSlBDgs1kJJZTVD7FByPJHqkZREcj+QCg5mh5yp3NJJJ4Qc9QGOspsol/Auk09kp8wV3BRtiaOfqVS6dXNDgLq9E92XHZUlLCdbpBqrxDSEhee6u+KtHh1GAHbmOBsQfRbSqn8eQxP4WF+JdJqW6hDNAWmIYcCbWzyFHk7OrhXx/6ajQ9kUAMMfzC5J5Kl+IJnN0acyGxcLC3RV2iSu8AHdgGysK0sq6V8RzhN/j0Knl6zxnS9ZndqEkzJC0j5W36LV0XxNWTlrA4NPFyVjdb0d2l6vIxpLWFxdGQenZF6ZSueS8Of3JujSnNkMu28ryb+klkjqmVc8u9zeG9Aj5tcicbC9z0XmtNXV8+r/ghUO8InGM/dXVVTimla8EktFySUlbKKRCvX/DZCCuqmB8dM8tdkOJABVp8PUFRSyTyVLWtc4ANAdf3/AEVH8La1sDaad/kd8pPQrY0LvEL7dLIpJrSN1SfxLGHDB7IOvNmlHAbWqvrtzgQ1pJ9E76RFdsyWtT2BAcFkaqQl5uevK1mr6fVyXLYRb1cAslV01RTOJmgcAOoyFB7p0JLOihmYZdWewnyAggfQL0T4cpw2FpsvPoJBJqz3dNwH5L0vQiPCaE8LsW/BextAauldaLhNeDdWOdEMgvdA1DVYPQk4wlY6ZUztQEzLK0lZygpm4SNDpkVDVmCTY4+R35FJBztIN0ku4HD2Jwx9Fx7xGwvdgAXXQbmw6oDWphFSkE8n8l6DeLTy5WvCuZIZy98lgSdxd2F1Z0mIhZUdG/xILC9i7Pr2V3THyADhcsPeztaxBbVHMn7lDK7CoIA1HJQptdTzm90EX3kACmysofOQyEkrL19UfEIC0msP8KmaByQsNrM7omOeOTgFSr9sLx1OllRVDvFF3tYL8uNluNPF4W+a9wvM6TT45qRk1ZVRxNk+RjngF3qf8L0TTnhjIi03Gxv1wuiYcrs565FT6Jayh3nezDlS12nyzNs94+y1ZIcy6AqWjKS5Q8XRn6embS03hNv3JUMkroju6dVY1Ja26qqhwJNlJtItKbM38U0kdfGHsAL2Hc1Zv8e2niEbB5jg26LZ1UYfewyqWLSKdle6pcwmS9x2HqEqpeyvaA/h/Spo6ySvqm7Af9th5Pr6Ky1R3iMNupRjy8mwafqoJIXOd51rrSiamcRDSsLGNPVek/B8rqikfI43IIb9QsDtGwBbr4EH/i5XXwZiB9gtx/sQ5/100xGOENLdFdFBMMLpw4kU1c3BWX1JuSCFraxtwVnNRiuSpWjohmF1SgbBMKuBu2x84H91qPh2sDmNyg6uEHc0i4OCCqvSp3UVa6BxwD5fUKcvGPS1HpsDw5qc8BVunVIewZVgSSF0+TlzGROUEjb8qd4yVE5KxkAzNwgJmcq1lbdAztsClY6KWrFrpJ1bgFJTfkZHrozgfUqh+KJC2JrW9RayvQQqD4gPiBwFs4v9F28v6nncX7FdpcgAERJx5/bCv6U3jas5TNLJGkXPkyr6jd+7B6Lm436Oy0Gl1lBK7Cc52ENK/m6qxEgec8oWO3jD3REhwhSbPBU2URJqzPFsOgCwfxSNsQtwHC+FvJ37m/RZX4ipBNE9vcJH50rK1YYCXUTLR0EPh+JIzeJiTwdx/Rex6Ex0ej0Ydgsp42n/AIryWm0kO1eAO+R7wJG27Z/NezQgR0bR3sfyXQ7TWnLPG5fZYU7/ANyLlDVbsFcZLsjGUNPLuCnTOiZ7KyseblVUr8qxq7m5VbKOVzUdc+AZ2So3tBGOQpXDKYUg+DL3TH5xZPPKaRhHRcIXnY0knC2P+m1T4+k1APLal32IFlgNWqPDiLQfM7AWm/0wndDPUU7sNlaHN9x/0U/H1RHl7nD0nlRSKQHCZILhdZwldVMuFSVsXK0E7bhVlVFe6SkUlmVqocnCodWpHm08Q/eR5x1C2NTAOyq6mHnCi0VTIPh/URIxuVrYZQ5osvO5Gu06sErMQvOf6StbpVYJI25VIr0La9l24XCiLe6ljIcAuPGfRO0TTBngHlAVQ5VjJjhA1DL3SsdFBXA5JSU9dH5DhJSZRHqllR64LMJDRfP9leNOMqu1Zj3RnZb1uu/kX4nl8byjP0Um5oPZgCtqQ2jHZVdJEGSuYT8wwUdTusS30XJHTO+uw17sId5uuudjKYSqCIjkNgg5Cb3CKlcEI/KRjpnZHXjv2VfWx+Iw+yPaLhcfCSOErQ81hjZaUxVQkAyCD9lvKd5kp43HiwVLNRb5BhXlLZkIb2Rnwa67OTOsMIZ77BTzG5wg3lBjywefN0FKzCsHtuhZWqbRSWAOblRlqKdHlN8PukwqmDbFFOdjCT0RjmABUWrzPqJRR0+XO+cjoOyGGbK+KN+qV+5ovE02b6+q3/w/Rfg5IpWixaUD8O6O2GNt25Wrgpw1osrRPs5uS/RdRm4TjaygpneQA8jCmJV0crIJW3QE7ArGQYQU45WZkU9THe6q6qKyvJ28qrqgptFEUNXAyVjmPALSLEIHSql9FU/hpTxlrj1CtqlvKqNQhMjA6PEjMtP6Kb6ZVdm1oqgOYMosuDlj9C1PxWNDjkchaeCXeAVaa1EqnGPkCHkZdFuNwoXNRaAmAy07XdEkRJhJLg3Zt7eX1Kilj3scOp5UpdldwL+q7WeajJS3hq9pwQVMHbX7weTlHa9TXAmY3I5VZHdzBdcdz8WdsV8pC9+ExzvVRZaM3smF9ito2DnuzlQnJXS8XymE5WZiVgyiWsBCBa+zkZDIsjM46EA3smklqJcQUPKEGhkyFz7qN1iUpMKFziEpRDyL8KF7Ei5yRcUGFNkL2KJwCncUPIbA2SMomV2rVX4eE7BeRxswdynaBpJH7yXzSON3E9SmUlMdQ1DxnZiiO1vqep/Ra/T6UNAsFpnQXeBNFTBjQLKwbEFyNrWDoumdg/iH3XQsRyttsfGNh91NdBGqbfBv7IwG4WTA0/Y1/CEmHKLcULMiZFfMLk3VbUt5VpKFX1IwUjHRR1QOVWTYKt6ttr2VRUYJU2URUveaGvbI3Ecpz6Fa/S6wPjBBWSr4vGgczryD2KdoOonaGPNiMEIS8YWtR6AyXHK6Xgqopqq4GUY2W/VW0k5HTOtwko5DcFJYJvhn6f3TrWA9MlNv2749UibDPJK7DzRSNDm7XC4Iys3UU8lLOcHY43C0zjdwHdQ1dOyeLY4ZPVJcfJD8d/FmeJJCgc8ZFrH8lYTUpiFifZASsIJuAuVpo600yEuBFnBROk2rspAvcIZ7j0KGj4T775UschHVAseQiGSDbyimbA1s5HKc6UEchD0kDp5PFkxCzgfzFD18rGP272tJOBfJQdDLj0McGv4KYYrdFlKzXqujqHxU8e0tPzPzf6IvSq6v1mYRl7Ija7nMFsJfkmV+1SW+i8LLcqJ20cuA+qeNt3QvJ2NxvJyOip6uZtBN4LmOkcbkZRFaxaWTi3ug6m8n7uM2J5PYKuk1aobxSbW973T4dQEvk27N3zG+VnIvzNDpNIyGkjDRi11e07drQBz/AGQGm7X00QZkWACuI4sAdE8ySqhjWgmwG49ypPBvzb7IhkQATi2yf4iaCmLoApm8AKSNtzfsozhzh6oNBTGv4Q0pwUQ8qCRAYAmQFSDY9lZTBAVGLpR0U1WMlU9S3lXVWOVU1I5SMYqpeqpZHGl1EluGyeYe/VXc9gVUarHeNsg5Y6/0SB0v6Cr3NGVcU9QDyVkNOlIAV5TS8FOmBl8X7mpINk3lGUk4D07IsB9Eiciw+Xj3XQNwb6nCRAa64XaeYhDFu/VOsTb+Ym59lxrS7HGU4de6OG0hqI2yN2ube/CpqrT5ASYzdqvjZxJHsFHttjkBJUKh5tz4MlUwvYSHsNx6KulFjjC11SwSSOcBgKnrKdpuSMqNcP8AC88v9KPfYpOnaOeVdRUDTEHOjbd2Bjp3QNTRRGZoMdmbuLcpftNDrlQTrlWdOoI2QjJs0H9VlIqmJ9U108hDr/MVrtRoW19OIS7a5mAVRn4YqN99zCOLrn5J5FXS07uHl4XHbxg9ZpZrXB8RDwercozSdN/ZjjM558TaQ1jeTdH0egRQbTJJc3zbCfVU8kTHCldtA6tsCnnhp9tYTv6mF+Kek25jKYeNt8Zw8wCzetaa6SYVELrkgWbe+3uP1HoVYUrpGOLZ2l5P8ROVO0OedoGL3VftLpnPXK2/9Gdimlh8s8RtxeyKYaWVuALq5fQeJcPAygptJ23IFvZbGgKky3+F5A5xguPILtt2WrjGAsR8LxOptWG4EB8bmj8j+i27ThNIteSRcJwuEprnJhUSMPlUE3lffunxu8q5MNzccjhLXgZeQd5UL04uwo3lTKEEqAqByjZSgKg2JWCiqqxyqmp6q1qzgm6qqhwykYxVVHJQM7d7HNPBwjakobaSk9hG0tMWAEZCsoQQEFE58Zuw/Q8I2KqjItI0tP3CdYbQtjykuRvid8sjT9UkcNp7C7Bx0C4QN7fQXSSXeeUPH8J7pr8i3cpJImOR/KfRRykhmOqSSwQeQAMcR1VZM0OdnqUkkjGQY9jWg2HAsgxGx0rbi9hcJJIsyOuY1tnAZtdNc28YNz90kkowmsa19+bd12aJlr2yQkkj6MCOiZc+UYCgdG3GEklNlJHRuLZdt7gcXRnhMcMjlJJYz8kHhtiqo3sFiHD+60DThJJAZeDpJUbyUklgo7ETcqS6SSUIDP5ZDbqoHOJSSUyvoglJsVXVBNiUkkAoqKsmxVVOTlJJKxgCXJSDQG8JJICnNoultCSSwRpaOySSSxj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0968" name="AutoShape 8" descr="data:image/jpeg;base64,/9j/4AAQSkZJRgABAQAAAQABAAD/2wBDAAkGBwgHBgkIBwgKCgkLDRYPDQwMDRsUFRAWIB0iIiAdHx8kKDQsJCYxJx8fLT0tMTU3Ojo6Iys/RD84QzQ5Ojf/2wBDAQoKCg0MDRoPDxo3JR8lNzc3Nzc3Nzc3Nzc3Nzc3Nzc3Nzc3Nzc3Nzc3Nzc3Nzc3Nzc3Nzc3Nzc3Nzc3Nzc3Nzf/wAARCACfAPADASIAAhEBAxEB/8QAHAAAAgIDAQEAAAAAAAAAAAAAAwQCBQABBgcI/8QAPhAAAgIBAgQEAwUFBwMFAAAAAQIAAxEEIQUSMUETIlFhBnGBBzJCkaEUI1JisRUWFzNTweE0cvFDY4Ki0f/EABkBAAMBAQEAAAAAAAAAAAAAAAABAgMEBf/EACMRAAICAQMFAAMAAAAAAAAAAAABAhEhAxIxBBNBUWEUIjL/2gAMAwEAAhEDEQA/AOJPwL8QZwdP+s1/cPj+Cf2b9Z9IkKbeXlH5SViKoC8oyfac+1+zff8AD5uH2f8AHivN+ziYv2f8eY/9OBPpVqwgxyj8oNORnClQPpDbL2Hc+HzZb8BcercKdNnPeGT7PeOsuTSoE+j76lLAco/Ka1FYVFUAZ+UHF+x934fOq/Zvx1hkVr+s3/htx7+Bf1n0VVyqvKRJ8oJ2ENr9h3Ph86L9mnHDjKoPpCf4X8c7cn5T6GKY8xk+ihhDa/Ydz4fOR+zPjo6qn5GRH2acdP4E/WfRzqrDIxM5ByZAGYbX7DufD5zH2Y8dIOFTPpvBH7N+PDrWs+lKl5d2GxmX1ry8ygY+Uex1yHd+HzQ32c8eHSlTI/4d8f8A9Ff1n0wtagAlQR8pt6UIyAPyhsl7Du/D5pH2ccfI/wApR+c3/hxx4f8Apr+s+k+VAPMAPcxa3VaKskPfUPrJaa8jU2+EfObfZzx4b+Eplho/su4o6c+qcVj0Anu93FuG0Jvath7BBmUfEOMHUt+7UJWOgmc5qK/o101KTyjy7TfZiv7Qp1WqYUqfMFG7e3tOy4dwnQcIo8LQadKgOpx5j8zHm1Od8Zgy4szvg+hnO5uXJ1xgkCd9zBFiYRxBMOsRtSIkyDeskRIk7bxhRGRM2zAd4tfq66+8BNFR8SfDul4rQzIipqAPKwHWcT/c7ixGVpyPUT0NL7tQ37tcL6mW9Ouvq0y0jk2/FjeaQ1HHBzauleUejIhawMdoYrz3LjoJsADrMawKNtp21R5pvUMOgii5NoxNl2sYhd4xSi0+Z/vSeWHCGCgyGbtFL3y2YZrC59BBWplZUuMAiFQa0nHSHVeSEoTloG3WaIiSpBZrKupHQyK/dKH6TRXfIm846wsDEQhYTlxyj1kqwrDIkbMhgfSPhAEsXyyCeasr6QoIZMwAVmJ5dhB8gkSDBVw2IrrdbXpq/L5nbosZ/Z1GWsbYbnM5nX6gW6uxl+4R5PkNpnqzcYm+jpxnIjqtRbqGzY5b27D6RSxQB0EFZqORGfqFGdpHWWEKD02zicbzyeio+ERfDA7Db0iFjebyxihnue5h9xVA+Z/8QLrgZxvJaNFFcEA3vMLbbwDWKpOWxF21KDPmgh7H4HhaGBBO4kHcAdZSHiIGqZQdgN5C7iI6c0RSiy1fUBekE2o26iUrcQBP3tpBdS+qfw6Scdz6SkFD1+rZ38OkFm9oTTaAuee88zenYQ2i0a1L037k95YLWAOkVkyYNawowBiQfaNimxtgsFbUVOGxHaIPTtsZgXDWNyr0h25axloOuxrX5ahges9B+jxQmFoQKu7GTqp8vPZ1klqWvzOcmLazXV0Vs9rhUHcxulyJZ4DtjtA22LWMuwA9zOe1vxC7ArpF5R/G3X6Snu1d1xJd2Y/zGc89dLg6tPpZPnB3C8W0ITlfUID85NNZpbN0vrP/AMhPP21GK8MNxErztnpmR+TL0a/hLwz0xNXprHK131MR1wwmHUUm01c45wOmZ5VRS1KsUJGe4MoOJcQ4nw/iY1VV14/CArflHHqHLwTLpaV2e8Vt4dm52MW1/FtNQCEYOw9Ognnnwv8AE3G+P6e2rVU+DXUQDaRhnljxJjUoUHbG0ctZrCK0OkU3ciyu+IrixWq9V9gIFPijXUtuyWAdmWcnrC9QNuCQBmF02orsTnsOcDoTOfuT9ne+m00uDsv7y/2pS2n8HwnGCxDZBEUNiv4xz908o+gnNpxSvTXjAUc4wMbQlfFhp7rvEG1gDLv9D/tG5uX9Dh0ygv1VFi7L4lSno1ig/nDaw81jAkes567iqOAyg/u2DbexljfxTTlwyMG2294rKcGg2ltFehb+I2tmDutUjGd5T63X2aet2RSambmDL+E+8Sr4nznmLAD5xWWtO8keJHVWanmoPl5zhW2xt1i66bXt1aon0BMfW1tRZ4nLgYwM9/eN04A94eDXJy9/DeLIzPXSthO55HGf1lPq7tdQT+0aa6v/ALlOJ6IOmesmtQbYjMalXgxlB+zzLSW6rXahaaQcnqfQTuOFaJNLSqqp26kjrLmvh9aZZUVCf4VAk205AzzQlKzC6BLsOke09RChm6xfS1F333A7y0C4WQJsEAO0XtqDHJjGcQVhGY0hI7q0MwJaMcPVRUSOsx68qebaI/ti6FbHtYCpRkk9p6TqLtnjcqkMcV1lWi01l+ocJWgyWM8+1XF34pqfFYMtA/ykP9TEPiDj13xNrzVVlOH0ueUY/wAw+phdOgVQB1xicevq7nS4PQ6bQ2rdLkcyMj1PWabGT2Eircuw3Mg57E7zE7AeS1m5wo6wd14JGOkI7eQ8wxELH5jjtiBUUMi8BcIJJK69Qy+PWpx37xVHXGBD1WdMHeNIJVR1GkFVWlHhoFGM7Sm4tebH26CG0OqZv3OesHbp2ZipEqQadRKuy8CnlOCPeKaf97zqBt0zLC/hzZyASO4m6K0p8oXk+cg2clWCj1lN1dRSytmA+6ViOn4tXqKm0+urat62wCe/vOo1NYZT3zOR49pSlqOhClsg5HWWsjU3Lkw8Zp0VvhtYLFPQru35TKuJUeLmjmNZ3KsMY+UqNJogNdW1uGNo6AbDE6McHrdAGTA9hG4pFxW7KHdJxSi0eGjGw/w46TLtDp7M20VoL13wsUr4CnOGqexCNsgx/h2lGksdrHcsNhtkNJaolwUck6iDUrjof0k0BJ9oXT6WxSS6kB2LBT2zDCjlPSNCUjKl2j1CAHJi6pynrCC0rtAV2O4B+Ur9fd5hWvUnAk31IRDvENA51XEx3C7yWZuPku9JQKqlHfvDM2NoRRt03gXJLbdI0jnbBtk7wTiGc4EGxlAjuLLLbWAXvPPPtB40LL14JoX5yDnUup/+uf6zpvir4hHAeEX6hMHUv+7pB9T3+k8e0XiWO9+osPM55ixO5Peb6s8UcPT6du2XulYUctZHLttgy+064ryRgkTm+GDxdWrZ5lAyQZ01eyzk8nookBy5bpBk/iPWEtYcpx26wFjeSBQHUvn5RDUuVUAdSYxa3mGOsS1eWtUfwmBSCgiukudwBmUa/EHnyMKgOP5mx6ekudaCNA4HZTOco4CnEtRbULvDBwwAHaa6aTdGOtKUY7kdJ8L8W/tDUXunMPBIyCc5B6bzuaqw1Yb1nE/CHA04OmrQNzGxlBPyH/M7mrahQemIpr9hacnKKbE9QAMys1AyDnEsNV94xCwdSJk0dcUqEHDKTgnEreJUG0K2M8pz0lvYM5EWZdyIJ0XtzaOdNddepW4DIrYZ27HadBXqK7EHLiJa7h3iB2p2YjBXsZSLqdVozy212ADYnlJml2aKcfJ1tVqBdsdTGNPYjZJxnM5OnitT7C1c56E4Meq13LjzCFjkk0dO7qcYgzYMbmUo4moH3syFnEhnKsPlmFnO4suDZkddxA2W47ykHGF5uVzgyb8RrddmEQRWQ2r1Rxy5lh8IqbGvuPXZROX1WpBbOZ1vwcMcND/xMTBj1WlA6BthgQLDlEKx2gbYzi8gWJMETjMm5x7wZZTneNFnO/aFxEcS+IDpqmzRptgB/F3lZRWqgc6lj2HYRKh3uvs1JPntcsc9t5ZVJbYAC4x15SISdmWlHbGhrg+PGsfHLg7CXotA3zsdpUcPTkrOR5smOcwCkE7SEjYZNoIYZMCXyvLAF8OMHYzQfcb7QGbcb5x3iqnxL3HoY0X9Iq4C28w79YDTHHq56WGM7b/KVCq+guW9BnwwQR/Kf+ZdUvld5ltC2Kduu0cW1lBJKS2se4EC+jqsY5azzH5mXllmFCj0lVw1RVpkQDYDAjTvnO8bJijLWzFnAOxk2bY+sAz7xUbxAXDrvFW23jVpBBzFGI7dJLNomZztA6ioNuBuP1hgufWYynECZIrbdDpdUMWUqT7iV1/w3pz5qXeo/wArS+NfL5ppm26x7mZUcrZwnW0A+HqXK+hMptfqdXp7hWbTnG/Sdrq7wqH1nPWaBdQzXWDLNKi85Jm3VFJ+0Xvu1jSQus/1G/OM6nRio+WKlCDNVRi7RLxLD1sb856v8JUtTwLShvvFOY/WeTBTmex8HIXh+nUf6a/0kTHG2WLEYitz79ZOxz6xdpIJVkiXAMHYA4Of0kXz2kCSBAo4bR5UZyPqJYVo7HPl+jb/AJRTRBM5boeksqgjNtgN1U4xGyIrA5pvuZP1m7WAGBI1tgHJwfaCufEgtG+fzb9tpsvg5zFjYM56TXPvGMbFgON5IqHGAfrFEY56xqs7jHSAhmtCO8ZqGTuICs5EZqG4hwPkeqIVAB1ki+IANgexkHsyIXZUYhXsgXeDNnvBNb7xWapBHfbeLk77TGctvmQyCYjRYDIZLIIgc46zC8CWZaQvyMVtOOkLa/MMZ6RdmAiIaEdYCcJ3c4Ek9XJXj2k6B4+pa3HlXyr/ALw9y7S0Zvk5zWpudpXtVLrVp5iYiybykxNCJqnqPA7Q/DdM3/tiec+HO2+FrubhiL3QlYpOyUqL9yMQDmbLbdYJzBARbaQJmM2TIk7bxgcXpM42GRnMsarUGMgj5yr07coAI+UZ5yOjZ+cGiEx9r8HGQfrB2W5BOYl4xORgZmM775A+hiotMMLfXpNiwHJ7RUOATmbDZ+UKCxxCc7HEcpbcZlfUxJA2MarYA7ZgykWdTCMI+OhldXZjvD124PWSMdNogzYW+kC1vpIl9oi0ibsT3gSxxIs0iG3gaIMpyOs2CM5kA20zm9ICskzbSPMTuYJn7TTWcogwN2kDeV+rtJIqr+++w9veF1F61oXY7DuYPhtTWWHUWghm+6D2EEiWyx0lIqqVV6ASdtYYb7wtQhCmZRkUWtq3O0rHrwTkYnQ62vC9JS2gBjApMUKCX/wvbytbUf8AuAlIRgx3glnh8QTfZgRB8CaOzJypwYNvnIhtppmxBEkMbzGxIkiRJlEnG0ueRTnJxtkTbXdiSMd8RbQuX04IP3Zu3rnPMZTRleBgXJnGcg7jEi1oii7g4AmEgHf/AHioExgWZ/4hVbGOvziSuOxhFfG5YfSFFpljW4/8w1duO4lYLh2yJNbub7xxFRaZbV3HOPWFW7H07SsS0EdR8zNi7LYBMmi0y2F2dzMNmdxK0anGBmFF2esk0Q74m3WbVicRZGEMGGPSIqw3PjO8G1hI22gmfbrAvaB+KABi+DsZB3zF/GyeuYnrNQ7YppPnfbPoJSVkuVIKCddq+Qf5NR838zf8S80yYUSv4fp1oqVFG39ZbVDbYSngz5DoAITO2JEHbeSJGMYiEK6pcqZz+qUK52nRXnaUHEThzAaEW67Senc13o4/CwMAXGZrn9I6Gd2r8yg+s0zbRbh1niaOl89UEJYZKINM0jzCDZt5ANvKA4fSk022UPsVY7w7YznO8tPjTSJpOMG+lAtTHHKBKXxcEDt7zRnHGWA2SO+3vvIuyj+EyQYHtgwVu3/7Ash4gzj+kmH2zv8AWAJO2ek2HP094wTDraozjc/KEW0fiEVGSdsfQSWCBviItMerfG4ziT5j2JH1ii3bdcH2Emb1Vcknf0ks0iO01F2zj6xh6ygzN6IZ04c7ZGcRW+57ksGmIwhw5br9JB0KOLMs161bAlj7KZHTa7V26hK/BBDdAOsyjTtVcov86sfWNgtp+IKOoCEJHg02j6V031lW5gw6jOCJS3pbVqGQNlR0zLZLVszYMg9DKzUWh7nftmJckSwgLu4woOWOwEY0VI8Qsdz6mAqYMGsA/lWPaYYUSuDHlj9R39JYUjAG2Ippk8niNsBNnWO22nrB92OJIcliGA2kGtVfxRBatZc3mtRc9lXMMugBH7yx3PuYWOiOo1KAbsM/OUXELefPKCfkMzoV0lYOyias0qkbARWM4ay5kPmVgvup2kP2oE9Z1up0S9cSs1PCtPb95Bn1GxlqaJaL3gDc3CdO3qv+8cs3EV4VWNPw+ipSSEXG8NY8jyIE59YEtibsbeAZ98S0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40970" name="Picture 10" descr="https://encrypted-tbn2.gstatic.com/images?q=tbn:ANd9GcQ1iXPIix0AVtHeGxpuLHT_JipvhMpzlk8j9ymoUEcezRb-kL4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1395193"/>
            <a:ext cx="4464496" cy="33743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To</a:t>
            </a:r>
            <a:r>
              <a:rPr lang="es-MX" dirty="0" smtClean="0"/>
              <a:t> </a:t>
            </a:r>
            <a:r>
              <a:rPr lang="es-MX" sz="4000" dirty="0" err="1" smtClean="0"/>
              <a:t>cost</a:t>
            </a:r>
            <a:r>
              <a:rPr lang="es-MX" sz="4000" dirty="0" smtClean="0"/>
              <a:t> </a:t>
            </a:r>
            <a:r>
              <a:rPr lang="es-MX" sz="4000" dirty="0" err="1" smtClean="0"/>
              <a:t>an</a:t>
            </a:r>
            <a:r>
              <a:rPr lang="es-MX" sz="4000" dirty="0" smtClean="0"/>
              <a:t> </a:t>
            </a:r>
            <a:r>
              <a:rPr lang="es-MX" sz="4000" dirty="0" err="1" smtClean="0"/>
              <a:t>arm</a:t>
            </a:r>
            <a:r>
              <a:rPr lang="es-MX" sz="4000" dirty="0" smtClean="0"/>
              <a:t> and a </a:t>
            </a:r>
            <a:r>
              <a:rPr lang="es-MX" sz="4000" dirty="0" err="1" smtClean="0"/>
              <a:t>leg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539552" y="5253208"/>
            <a:ext cx="7467600" cy="1604792"/>
          </a:xfrm>
        </p:spPr>
        <p:txBody>
          <a:bodyPr/>
          <a:lstStyle/>
          <a:p>
            <a:r>
              <a:rPr lang="es-MX" dirty="0" err="1" smtClean="0"/>
              <a:t>Did</a:t>
            </a:r>
            <a:r>
              <a:rPr lang="es-MX" dirty="0" smtClean="0"/>
              <a:t> </a:t>
            </a:r>
            <a:r>
              <a:rPr lang="es-MX" dirty="0" err="1" smtClean="0"/>
              <a:t>you</a:t>
            </a:r>
            <a:r>
              <a:rPr lang="es-MX" dirty="0" smtClean="0"/>
              <a:t> </a:t>
            </a:r>
            <a:r>
              <a:rPr lang="es-MX" dirty="0" err="1" smtClean="0"/>
              <a:t>see</a:t>
            </a:r>
            <a:r>
              <a:rPr lang="es-MX" dirty="0" smtClean="0"/>
              <a:t> </a:t>
            </a:r>
            <a:r>
              <a:rPr lang="es-MX" dirty="0" err="1" smtClean="0"/>
              <a:t>her</a:t>
            </a:r>
            <a:r>
              <a:rPr lang="es-MX" dirty="0" smtClean="0"/>
              <a:t> ring? </a:t>
            </a:r>
            <a:r>
              <a:rPr lang="es-MX" dirty="0" err="1" smtClean="0"/>
              <a:t>Her</a:t>
            </a:r>
            <a:r>
              <a:rPr lang="es-MX" dirty="0" smtClean="0"/>
              <a:t> </a:t>
            </a:r>
            <a:r>
              <a:rPr lang="es-MX" dirty="0" err="1" smtClean="0"/>
              <a:t>boyfriend</a:t>
            </a:r>
            <a:r>
              <a:rPr lang="es-MX" dirty="0" smtClean="0"/>
              <a:t> </a:t>
            </a:r>
            <a:r>
              <a:rPr lang="es-MX" dirty="0" err="1" smtClean="0"/>
              <a:t>payed</a:t>
            </a:r>
            <a:r>
              <a:rPr lang="es-MX" dirty="0" smtClean="0"/>
              <a:t> </a:t>
            </a:r>
            <a:r>
              <a:rPr lang="es-MX" dirty="0" err="1" smtClean="0"/>
              <a:t>an</a:t>
            </a:r>
            <a:r>
              <a:rPr lang="es-MX" dirty="0" smtClean="0"/>
              <a:t> </a:t>
            </a:r>
            <a:r>
              <a:rPr lang="es-MX" dirty="0" err="1" smtClean="0"/>
              <a:t>arm</a:t>
            </a:r>
            <a:r>
              <a:rPr lang="es-MX" dirty="0" smtClean="0"/>
              <a:t> and a </a:t>
            </a:r>
            <a:r>
              <a:rPr lang="es-MX" dirty="0" err="1" smtClean="0"/>
              <a:t>leg</a:t>
            </a:r>
            <a:r>
              <a:rPr lang="es-MX" dirty="0" smtClean="0"/>
              <a:t> </a:t>
            </a:r>
            <a:r>
              <a:rPr lang="es-MX" dirty="0" err="1" smtClean="0"/>
              <a:t>for</a:t>
            </a:r>
            <a:r>
              <a:rPr lang="es-MX" dirty="0" smtClean="0"/>
              <a:t> </a:t>
            </a:r>
            <a:r>
              <a:rPr lang="es-MX" dirty="0" err="1" smtClean="0"/>
              <a:t>it!</a:t>
            </a:r>
            <a:endParaRPr lang="es-MX" dirty="0"/>
          </a:p>
        </p:txBody>
      </p:sp>
      <p:sp>
        <p:nvSpPr>
          <p:cNvPr id="48130" name="AutoShape 2" descr="data:image/jpeg;base64,/9j/4AAQSkZJRgABAQAAAQABAAD/2wCEAAkGBhQRERQQExQVFRUSFB8WGBgYFhkYGBceHRccGxobGiAeGyYfGRojGhgbIC8jJicpLCwsGx4xNTAqNSYtLCkBCQoKBQUFDQUFDSkYEhgpKSkpKSkpKSkpKSkpKSkpKSkpKSkpKSkpKSkpKSkpKSkpKSkpKSkpKSkpKSkpKSkpKf/AABEIAK0A2AMBIgACEQEDEQH/xAAcAAADAAMBAQEAAAAAAAAAAAAABgcEBQgDAgH/xABGEAACAQMDAgQDBAYIBAQHAAABAgMABBEFEiEGMQcTQVEiYXEUMoGRCCNCUnKhFSQzQ4KSorEWYsHwNFPS4RclY3OTssL/xAAUAQEAAAAAAAAAAAAAAAAAAAAA/8QAFBEBAAAAAAAAAAAAAAAAAAAAAP/aAAwDAQACEQMRAD8AuNFFeN5eJDG0sjBERSzMxwFA7kmg9q0nUPWlnYD+szpGSMhc5cjnsoy2OO+MVFeu/HyeZmhsMwxA4808ySfMAj9WPzPzHapNc3LSMZHZnZjksxLMT7knkmg6Dv8A9I2zRisUE8gH7R2oD9AST+YFeUX6SVr+1azj6NGf+ornyvuOIscKCSfQDJoOotG8b9MuDtMrQMfSZdo7/vDK/mae4ZldQ6kMrDIIIIIPYgjgiuOoeiL9wGWyuiCMgiCTB+nw81tel+s77RJ9u2RVzmS3lDKrD3wRlG9mA/McUHWdFaPo/q+HU7ZbmAnGdrofvIw7q35gg+oIreUBRRRQFFFFAUUUUBRRRQFFFeV1dJEjSSMqIoyzMQqge5J4AoPWik698XtKi3A3aMV9EDvn6FVIP51r4PHXSmODM6/Nonx/IGgoNFKuleKOm3J2x3cQPs5MZPOON4AP4U0q2RkdjQftFFFAUUUUBUC8fuvGeX+i4jhI8NMQfvsRlU/hUEE+5I/d5u97drFG8rnCRoXY+wUEk/kK4v1vVWuria5f700jSEe245wPkO34UGFXra2ryuscal3chVVRksT2AA7mvKugPAbw9WKIapMAZJQRCO+xOxf+JuR8h/FQHh/4CxRoJ9RHmSEZEIP6tP4iD8bf6Rz371V9O0eG3XbDFHEPZEVPzwOazKVOo/FHT7F/KmuAZAcFIwZGX+Lb90/I8/Kga6wNX0KC7Ty7iJJV9nUHH0PdT8xitX0l4gWep7hbS5dBlo2BVwM4zg9xn1GcZGe4pgmmVFLsQqqCSSQAABkkk8AAetBH7/pRum7hNRtHkeykcR3cTfEUQt8LjA+ILk4yMg8ZO44sMcgYBlIIYZBHIIPIIqedR+IunXlteWazbwYGUybH8kMwITMmNq/HjBOAfesDo/xISDRLaQxXE8ibbYKqH4nJKxjceNpxt3DPIx34oKdbXiSbijBtjlGx6Mpww+oPFe1KPhY27To5N+9pZJZHyCCjvKzOjZ7srEgnAzjsKbqAooooCiiigKKKVvEXrYaXaGYLvlkby4U/ecgnJ9doxk+/A4zQYniF4lxaYgjUeddScRwg888BnxyFz2Hduw9wjL4baprRFxqdx9njJ3JAoJKewCZCpwTySze9M/hn4cGDOo3362+n+Ml/i8nPoP8A6nufTsMAc0UGgnFh4BaZGuHWaY/vPKR/JNorJm8C9KZSogdSRjcssmR8xliPzBr31HRLhJ5ZIreZkZiw8vU5UJzySInXYmT6bsfStW+vajD8X9aAA+7dWSzKB+8ZLR9wx65Un1x7gi9Vfo83MTF7KQTx4JCOQko+Wfuv9fh+lK+mdWarokixHzY1Bz5Myt5bAHnaD6fNCPrXS3TV/PPEJZhCAwBXy/NGfckSorD5cfnXp1F0zb38JguYw6nt6Mp91PdT9KBb6A8WLbVMRf2NwBkxMc7vcxtxvHy4I9vWniuTvELoObRbpNrsY3O+CUfC3wkcHHZ1yOR3yCMdhd/CXxB/pS1IkwLiDCygftgj4ZAPTOCCPQg+hFA9UUUUGs6mszNZ3MK95LeRB9WjYD+Zri+u465B8RenTY6jcQbdqeYXj9tjncuPoDt/Cg0VnYvK6xopZnYKoAJyScDt8zXZ2iaWtrbw2yfdhjWMHGM7QBn6nv8AjWv6G8o6daGEKI/s6YCkEA7RuBI7tuzn55zW9oF3xD1aS10y6uIjiRIjtP7pJC5HzGc/hXMGm6ZDJA8jsTI5G6RshIct2A+9PO+DhBwBknPJTrjUdPS4ikglXdHKhRh7gjB+lQnVPBzUbWRlswkyE7YZS6rJAhJJ4OAJDxmRcnAOMZ4CfwTPYXUM0LbJo2DBAQWA9pSDje2cNGM4BIPPFVzxw6qMlgIoVnRftflSM8TJHJtV/hG7Bdd4ByBg7a8ugvAQwTJc30isY2DrFHypYHI8xiOQDg4Hf1PoaT1ytr9ik+2hjB8O8qGLJ8Qw42jK7Tg59KDnJdWRYIraGLeGwUg+800x+HzbgD72G4jh9sE9zvpfRWjRy2D6DdS+VILj4o0cMzgJHPKmQuFALbTjsexNKnWPRp0iFdUsr8ulw22Mlf1mJAWJSTPcqOWwpIz9Ko3hH0bFFbwakQ/2ie2w+WLL8UhcvyM72+HJzj278g32PS0EE3nxB4yRgosjiHsB/ZbvLB47hRW3oooCivwnFYGm9QW9y8scE0crQELIEYNsJzgHHHofxBHcUGwooooPK7ulijeVztSNS7MewCjJP4AVK9Iu213Vre+EEq2NlGzRtKoCyS78Blx3PCnHOPL5xVM1rTBc281uxKiaJoyR3G5SuR9M0l+DOstLZG18rati5t/NVwySlTklR94dwfbng+gCg1M9F8HZLWaS4i1CaF5HLhYlxEDnIDLI7mUfxHJ96plfLvgEnsBntn+Q70BGDgbiCcckDAJ9cDJwPxNfpqeaV4gX92v2y208NZLn70oFxKBwTGo+HIIPwnvjANP1ldrLGkqHKSKHU9shhkH8jQKK+MelFin2rBBxzFLz9PgzTZY38c8ayxOkiN2ZGDKfoRxWDqXSlpcNvlgjZwdwkC7ZAR2IdcMCPfNbKC3VBhVCgkk4AGSe549TQJfjLoC3WlTk/etx56H2K/e/NCwqJ+B+r+Rq8K5IWdWhPzyNy5/xKK6N6vgZ7C7RFLM1rKqqoJLExsAAByST6Vyr0UHh1WzVlZHS7jRlYEMp8wKwIIyDyeKDsGiiigKmnjd0E9/bJPAm6e2ydo+88Z+8o92BAYD+IDk1S61vUPUMFjA1zcOEjX8SSeyqByWPtQQ/9HHUmF3cWxchWh3hCxxuV1BIHbO1j/32v08IdWQ5wwIOCQcEYOCORUB0jRrzVdSk1nTYVs0ViytITtmccNkDvv53Y+Ec8k5qk6Z4rW4PkX4NjcqdrRyg7D/zJJjaUPuSPx70Hr0LaX1l/wDL7lDPChJhuw6nKckJKrNvDDsMAjnHpkula6DqO1kGUuYGB9VlQj+TVknUYtu7zE29871x+eaDIqedV9aXQtp7f+i7szyq8S7VEsGGBUOZFyAMHO0gfPjmtprfizplqDuuo5GxkLCfNJ+WVyoP8RFSzXutNS6hE0FhCY7aJcyjeis4OcB3JAwdp+AccHJPoCxodhPqstlo4fMVrvLup3BAz7pGB7EAYVfQntwa6lt7dY0WNAFVFCqB2AAwAPoBUu8DL7TVthDbti7cZnEmBIxH7vo0YzwF7ZyeTVVoCpZ4vdV3tldWSW9ysEVzlGLRI4Uh1BclgTgLIDgex96qdS/9IPShJpiz/tW0ykH1w/wEfmVP+Gg2tn4SQsv9cubu8Zjl/MndY2Oc/cVsAfIk1jdI6RDaa5fwwRrEn2WBlRQAO5BI/GnXQL4z2sE57ywpIf8AEgb/AK0rW0RXqOU54l0xWA9ttxt/7+tA8UUUUGJq8xSCV1zuWJmGO+QpIx880k+BMYGjQn96SQn6+YR/sKoDLkYPY1O/Bp/IjvNMb79hduoyMEo5JRvxwx/KgobyBRkkAD1JwK+Eu0PZ1ODjhhWB1F0zb38PkXKb49wbG5l5GQDlSD6mtDceEGlOFBtEGzttZ1J/iww3fjmgcI0AGFAA78dueaI4wowAAB6DtScvhZbx4NvcXtttGFEd05VfoH3DHyr4tdH1WzJEVxFfRn4it1ujmB9VR0BXae/xA4/3B2ope0Lq43ErQSWd3bso7ywny2P7QWRcocH1yM+lMNAUgeJWlwNNp7KifbGvojGQBvZFbdKT+8iqMnPY496d9Qv44InmlYJHGpZmPYAd6n/hZZNdzXWtzqQ10+y2DZJjhUkfDk8Bjjt+6SO9BSKKKKD8JxUFumbqfWfKDMLCz74PDKGwWHs0pGAe4UfKqH4x9TfYtLl2nElx+oT3+IHeR9E3c++K+PBrpP7DpyF1xNc/rZPcAj4FP0X09CzUDrZ2aQosUahERQqqowFA7AD2rx1PRobldk8Ucq+zqGHPfGe34VmUqeI2o3ttbLdWShzBJvmjIB3xBTuA9Rg4Pw8/7EFu98NNDN6LJoGjnki85QJJVRhuIIT4sbhtyVA7c1MfGPpuxsJ4bSzjYSbN8hLs/wB44RQCeDwT+IpwtvtPVFy1wjtaWlkcQMoHm+aQDnI9exIBwBtA5JNL3UM2raVdzX1zCk0jxLDHdeWHjTbt2yLxhZML+1jkk4I7h5+BvTCyanKt1DlreEt5cqfdYsoBZWHBAJxkVh9R9Tyae+r6bCuwXN2SWC42xnfuQe24MgHy3e4rdfo9XzyandNIzO8luXZmJJJ81Mkn55pq8K/Lv7zWrh0SSKedUG5dysgMmO4wQV2GgwfDPwbtZbBLm4LPNOA6NFKV8gfs7SpwZPU5zg8Y4OWZ4dbsGGxotTgBxtfENwFHb4uFY+5OScema9rrwqSItJp1zPYOx3bY33QE9/ijb8BwcY9Kx5Oo9btMpNp8d4qdpreQIWGPWM5bd74AHsKDz6h8R7g2reTZ3drKOXluLc+TAi8u+77shwMKB3JFJ+m9Q3mq6Vq6Tt58UMatFMYli3FSXYYXAJ2oDjkjPPcU0ax4g/boJLGNl067kG10vlMeEfIbyyeC2CCMjsTgeo0nQsUMF/eaDBcPPbTWhyxwwSbZtk24+EAhjnGeQoySM0D34San5+kWjZyUj8o/4GKj+QFKuv8AWezqBDaQT3UkFs8Fykadl3h1K59mPJOByACc16fo73rGxnt2/uLg4+W5QSP8wP50o6/1kth1JeXTwvK6KI4kjfYGJRBmTGdw254wecccUFFHjDDIWjt7O/nkQ4dEtyDGc4IfJ+Eg8V7nqzVJsC30sxg/t3U6IB9UXL0uR9R9RXuTBYw2iM3DTDDjj1DnJ+vl1mWvR+vS7mn1VISwPwxRhgO3b4V28eo5/Og3kSa4y5Z9MQn0Edw+Px8wZ/KlfU7G/wBMvhrU/kSxMoiu1to3U+X6SlWJ3FeMnPZR7k1tp+i723Rp31u5CxKZGLQowAVSSSCxyO/HrS34TwXGrXkmq3kjvHb/AKqFeERmKkMSinHCEZGMEv67cUFg0/UY7iNZoXWSNxlWU5BFZNIOoeHUts7T6RcG1Zjlrd/itX+i4Pln5j8MV5/8f39mMajpshA/vrT9bHj1JXO5B2+8eeaChUVO38ddOH3vtAPsYGB/3r4u/HewVSY1uJm9FWEjP4tjFBR8VianqsVtE008ixxoMlmOB/7n5Dk+lTyDq3W78/1SwjtIjn9bdFt2D2Krwc45+6w+dZVl4bRR5vdWuWvJIwXJmbFvEO5Kp24+fHbgYoFS+62i6g1KHTS7Q2IO/BBV7thyqk5+BTzgdz9du22QwhFCKAqqAAAMAADAAHoAKiPjHqGnzwW97Z3cAurZh5YjZSzKGGBgDKlGAZc4GN3vVM6Y66tbq2hlNzb+ZJGpdBIqlX2jeu0ncMNnv6Y70DLRX4DnmigiPinN9v16w0wjMcZUuvvvIZ/X/wApAPlk+9W+pF09aK/Vt87LkxQblPfBKxLn8mI/GndeqGh1BrK62os432knZXwAHiYk/wBqG+Ie4YfiDNQRRRQS/V/Du8sZnu9FlCCQ7pLR8eUxHPwZ4Ge2MjHowHA+unvGi3lZrPUYxazKxifdhoGZTtYbuQoz75X/AJjVOrkzVNOm1HVLmKNhsW5mfez4hiTzWZ5CScKuBuJ9aC4XXhBp05+0WkktsXH3rSbCMDj05AHHZcCtbZeAscR2rf3ixAkhEZUOSBzkcE8D9n0pD8OemmktL25s7+WG4s3YrsO2KRAm5S6tggMUbluMDkd6p0vW0eo6DcXCTIkv2RxKA20xvsO4YJyAxzt9wRQZnRXUJ+1T6X55vBbIHW44JAJIMUzD4WkU4wR3GcgFTTvUd8K41js9KnhUo0txNBPtPEoKSsGf3KtGm3P3QWx3NWKg1et9MWt6oW5gjlA7bl5X+E91/A159PdIWlgpW1gSLd94jJZvqzEsR8s1tmcDuQPrX1QSDwcX7Pqmr2R4xKHUfISSAH/LIv8AKvzVbUQdX27kLi5gzyOx2Omfk2Y+9e1nH9n6ukC8C7tdx/ygn/VFmsbxkc22qaXftGwihcCSYcjAkDbCByCFLkZ+9k47GgsdFfgOa/aCaeO2ttHZR2UXMt/KIgPUqCNw9uWZF/xU59IdOLYWcNonPlJhj+8x5dvxYk/lUy67fz+qNNtyTiJVfHpnc8nH4Iv5VZaApE6s1HbqFrapetbXE8iuFCF0kjQMPLfJABZzJjHfjPZcPdL2l9Myx3Lzy3JnQljFG0EIMW5t3EgHmNgcdxQb54VbGQDjtkZxQkQHYAfQYr7ooCtf1BaCW1niPaSF1P4oRWwrG1OfZDK/7kbN+Sk/9KCHeBcGnyW1xFdrbNK8uAJdm9k2A4XdzgEMeKpw8P8ASZxuW1tXBHdAuP8AQa5ybRlXSra5ERaaW+kRTtLBlWOMBD6ElwcDufip20zopfNt9Mtw8WoKRPeXSM6C3RgrCNQrbWYZUcjuO/JwDv03E9prTabZyyNZRW3mSxO3mLA5yERGbLjPwttz6n24KdunOmIbGNkiDEu2+SR2LySt+87HufyA9AKKBN1aH7F1Fb3ZG2HUIDbO/cGUHKKePhLBUA98H2NO+u6BBewmC4QOhOfUFSOzKRyrD3FYnWfTC6hZyWpO1mw0b85R15RuOeD3+WawPD/qtruFobjCXlq3lXEfGdw4Dgfuv3BHGc4oNS+jaxYf+EuEv4R2iusLMB6BZBgMccZYgfKvj/4m3dv/AON0m6jA+88OJ0A9yV4/nVEoxQJlv4waWwybpUPqsiSIyn2IK96l/irrWnSwytp95tkuHUz28ayeXcYP3j8IVXHfvhsds81cNU0i0cb7iKBv+aREPf5sKQOofEDSrAmKygguLp+ESCJCu8nChnUd8/srlvpmgknSujaiu6zgi2tqkO0hshhCH5kIz8EZ5Xcw5G4KDVR698M9PtNIkl8lfOt7dUEqsyF2yo3MA2GJY55z7elPPRFpeCDzdRMRupDzsRQUTOVjYrw20k9vfue5k18Tqk09xcvlJ55ba1Vywit4oULTXRUEBiq4xk43tk5wKDcdI27Wlt0/K5CQl5vMZuAHnQ+TnnjI3DPzA9ase71qMxarNcWQsxBC1otl50MVysnmTwwuUYtIJFWGU4RxgEKrg54rH8H+sSLyfToneSCRGltllbLRMBkxlucr6ZBwduRjcaBW6r6u/pPUhcmOV7BHWEB5HhhBOQrO6giMFviPrgVT9Hg1e2tkW1mtNQidAY5JJGzGT6Bgf10QPYkhv9hN/DHqIWoaO41D7OnnndZmzabzD8O4nCHaDjHHI2/n0RaXCGJZF+CPbuG5THtXGeVYArx7gUCRoXh5cm9g1S/uhJcxIV2RRosYUhgFzgFsbickZ7c8U6avpUV1C9vMoeOVdrKf9x7EHkHuCAalvUnjPJcTCy0aI3Ej/wB7sOB77VYDgerthR9Oa8puheoboBLjUURH5YI2CPl+rjXP0BxQOPhhrcs0E1tcMXmsLh7ZnON0gX7jt8yOM+uM05UpeHPQS6VbvGZDLLM++R8YBOMAAd8DnvySTTbQRbVSf+MYO39mO/8A9hu3zq01z14za3LZa7FdQbUkjgQg43buXB3A/L4fTjHrzTp0j4+WdztjugbWU8ZPMJP8XdP8QwPegqNFeNreJKgkjdXRuzKwZT9COK9qAooooClrxJ1T7Ppd5LxnyWQZ93GwfU/FW41XWYbWMzTypEi92Y4H0HqT8hzUkbrP/iLUILGCMraW8ouZXY/FIsZ4BXsELMBg5PIPGKDS9G6dJaWkeq6ghSDT0IsrdlIMs0hJ8wjGeWIwT7A9lGXvwShkktrnUJzme9uWLnGDiP4QvyAbfgegNavr7UGnuZZ/7jTCsMWRlWvJsKJD7rAGU49+B3NUzQdGS0torWP7kKBAfU47sfmTkn5mgz6KKKApY6q6JW6dbqB/s17F/ZzoO4/clHaSM+xzj8wWeigUuleuPOf7FeILa+T70RyElA/bhY8Op74ySOe/em2lXxM0qKXTrmR0y9vC0sTjh43Rdysjd15HOPTNb7Rroy28MrfekiRzxjlkBP05NBOtRujddRPpt1h7RrQMsDjcjMBu3gfsuCW+Ic4GKVOnOnreXqqWOONIorPLpGBgFo1VRwfXed34Zrf9MRb+qb5rlj50Uf8AV1x8JjIAyPmEI49dzH0rw6HsgnVOpCQgvsZ05zw7xn8wjAY+tA++JF9cwafJNabjLEyOQoBYoHBcYIORtznjtmkDrbQVjsoJ4ifIn+1BSV2eV9tCyRBh+yodQhJwBuGe1WasbUNOjuInhlQPHIu1lPYig520zqdbVYxNbXaXMFs9s6iSSNVRvgzCrK4ExGHJO1MpkAnFbjwX6daW9gvUJaO3t281+dplkZz5ansSqOC2OB+NL3iHpb2M89gbi5ePEbWwMx8qKN2IZXUsScYCjGBwSa6O0bSY7WCO3hULHEoVQMenqcdye5PqSaDm3qzS7/TNSlunZ7f7VO+25XDrseQ5Pw5KsFIOOGwOKouv9Sf0jptvp1nM0098/lF2wHEUbkSTSAKNikKPQE5xyc1Vbi2SRSrqrqe4YBgfwNeFho8EGfJhiiz32IqZ+uAM0Gs6P6IttMh8qBBuIG+Q48yQj1Y/icDsK39FFAUUUUED/ST0zE9pc/vxvEf8DBh+fmH8qjFdJ/pCaY8umo6AnybgO2BnClGXPyAJFc24oM3TNduLY7oJ5Yj7xuy/7GmrSvGfVIOPtJlGc4lVZP5kbv8AVSPXta2UkpKxo7kDJCqWIHucDtzQUSb9IDU27GBePSL+fLGsO58ctVfIE6pn92GP+WVOKRZ7ZkOHVlPfDAg/zrzoM/V9dnu38y4mklbtl2Jx8h7D6Uw9EdQyWsU8dru+23rR28JXgopJLkHPDMxRQfTBORilFEJIABJJwAOSfpVa8BOjfNvZbqUcWR2qp/8ANbI/0gH8WWgeOm+j79raCwuo4oooLkTzS+b5slywlMowMfDlsbixzxwOap9FFAUUUUBRRRQKninMV0i9KnB8kj8CQD/ImmHSoQkESKcqsaqD7gKAD+VL/inHu0i9GQP1BPJx2IOPxxj8aS7jx3s7axgWANPOIkQoVZFQiNQSzFeRnj4c5wefWg+PEiQaZrljqxyIpVMUxClsYG0nt+44OBydhxSzpPXFtJ1OL2JvKgmBjdpfgB/VYLHn4QWVcZ+XbtWfNadQ62jB1S3tpl+64SNMdxwVab55pO07wg1OdZlSBQsMhXLlU8xlJU+WWGSvz4U/Wg6KtevdPkl8hLyBpPRRIvPyB7E/IGt/XOPQ3h3ZXyTWNx9otdRgyW3MNrDPBVSOw4yM+oIODxRPCfqKdZJ9GuyHmsRlJQ24PHkAc/LcuM84ODytApfpI6GRJa3oBwytA59AVO9PxIZ/8gql+GHVI1DToZif1iDypf40ABP+IYb/ABVs+r+lotStXtJcgPghh3Rgchh/3yCaV/DDw2n0h5w1wksUwXChGUhlzhuWIHBIIGc8e1BQaKKKAooooCiiig1HUfVNtYrGbmTYs0nlqSpIyRnnAOB8zxUt0jp22l6nv4JoIpIzBvVGUMoY+VkgYwrct+ZrN/SK+G2tJA5DpcHauAVb4M7jn93aPruNevTcbf8AFN0XKljYI2VztJKw5K59M5xQLuvdAWUvUUGnRxCKD7P5kioSNxw7dyTjso4qsdK9A2em7zaxbGk4ZizOxGc4yxOF+Qx2Gc1P7OcSdYy548u3Kj54hX/1E1YaBF8S/C5dX8pvOMMkIYA7QysGIOCMg8Ee/qaQD+jTJ6Xqf/hb/wBdXmig5w8NelIrfWLtbgiX+i4nmBHClo2UZwfbJI+YFU7wN0fydKSUnL3TtM34naP5Ln8TUzjm2ydSXinAAa3GfXzrgqcfhGfzFXbpGxENjawj9i3jHtzsGf55oNvRRRQFFFFAUUUUGNqWmx3ETwTIHjkXaynsQf5j6jkVzm+nz6HeTRppq3EnmFred1klAjJ+HaF+Et7n7wORXStFBDYOuOpbgAR2QTd2b7OV/nI+K9hb9VykZdYhjGc2oH1OAxyfl/KrZRQQaXwV1S+uhc391EC2A7qxL7QMYRVjVB9OBzTP0d4LPpt6l3FeblGVdGiwXUjkZD++D29KqVFAUUUUBRRRQFFFFB+O4AJJwBySewqMdW+PbecbXTIhK27YJWBbec/3aD7w74JPPtjvU+qtJa6sri2RtjTQsin0BK4Gfkex+RNc6+GmuJoupOt/AUJXyy5Ul4Dn7wHqp7Erk47Z5BB7std6ldVd7CCRc52yLGjfkZQV+uKzOkft02vPe3FjLbK9p5T7viTcu08NjBBK8d63GpeOWlxKSszzMDjbHE+T9CwVcfjWlPj8r8wafdSgnCngbv8AKGx+BNBrtKk8vrGcPwZEIT8YFI/kpq11IdM66vLvWLQCwltUKsJt8eS6leGL+WpCqcY5/aPvVeoCvw1+1g63diK2mlJCiOJ2yewwhOTQc9aTB52jXbc7r/Vo4l478hv/AOjxXSSrgY9q5h8LNalnuLHS9qGFLz7Xnb8WUQnk57cZ7d8V0/QFFFFAUUUUBRRRQFFFFAUUUUBRRRQFFFFAUUUUBRRRQFazWemra8AFzBFNjsXQEr/Ce6/ga2dFAsWvhnpkf3bG3P8AFGH/AP3zTLHEFAVQABwABgCvqigKKKKAqZeP+v8AkaaIFOGupAhHrsX4nI+WdgP8VU2sDVtBt7pQtxBFMFzjzEV9ue+3I+E8dxQcp+Geri11W0mY7V80IxJwArgoST7Ddn8K67pTTwp0sSCUWcW5Tkfe25+a7tp/EU2UBRRRQFFFFB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8132" name="AutoShape 4" descr="data:image/jpeg;base64,/9j/4AAQSkZJRgABAQAAAQABAAD/2wCEAAkGBhQRERQQExQVFRUSFB8WGBgYFhkYGBceHRccGxobGiAeGyYfGRojGhgbIC8jJicpLCwsGx4xNTAqNSYtLCkBCQoKBQUFDQUFDSkYEhgpKSkpKSkpKSkpKSkpKSkpKSkpKSkpKSkpKSkpKSkpKSkpKSkpKSkpKSkpKSkpKSkpKf/AABEIAK0A2AMBIgACEQEDEQH/xAAcAAADAAMBAQEAAAAAAAAAAAAABgcEBQgDAgH/xABGEAACAQMDAgQDBAYIBAQHAAABAgMABBEFEiEGMQcTQVEiYXEUMoGRCCNCUnKhFSQzQ4KSorEWYsHwNFPS4RclY3OTssL/xAAUAQEAAAAAAAAAAAAAAAAAAAAA/8QAFBEBAAAAAAAAAAAAAAAAAAAAAP/aAAwDAQACEQMRAD8AuNFFeN5eJDG0sjBERSzMxwFA7kmg9q0nUPWlnYD+szpGSMhc5cjnsoy2OO+MVFeu/HyeZmhsMwxA4808ySfMAj9WPzPzHapNc3LSMZHZnZjksxLMT7knkmg6Dv8A9I2zRisUE8gH7R2oD9AST+YFeUX6SVr+1azj6NGf+ornyvuOIscKCSfQDJoOotG8b9MuDtMrQMfSZdo7/vDK/mae4ZldQ6kMrDIIIIIPYgjgiuOoeiL9wGWyuiCMgiCTB+nw81tel+s77RJ9u2RVzmS3lDKrD3wRlG9mA/McUHWdFaPo/q+HU7ZbmAnGdrofvIw7q35gg+oIreUBRRRQFFFFAUUUUBRRRQFFFeV1dJEjSSMqIoyzMQqge5J4AoPWik698XtKi3A3aMV9EDvn6FVIP51r4PHXSmODM6/Nonx/IGgoNFKuleKOm3J2x3cQPs5MZPOON4AP4U0q2RkdjQftFFFAUUUUBUC8fuvGeX+i4jhI8NMQfvsRlU/hUEE+5I/d5u97drFG8rnCRoXY+wUEk/kK4v1vVWuria5f700jSEe245wPkO34UGFXra2ryuscal3chVVRksT2AA7mvKugPAbw9WKIapMAZJQRCO+xOxf+JuR8h/FQHh/4CxRoJ9RHmSEZEIP6tP4iD8bf6Rz371V9O0eG3XbDFHEPZEVPzwOazKVOo/FHT7F/KmuAZAcFIwZGX+Lb90/I8/Kga6wNX0KC7Ty7iJJV9nUHH0PdT8xitX0l4gWep7hbS5dBlo2BVwM4zg9xn1GcZGe4pgmmVFLsQqqCSSQAABkkk8AAetBH7/pRum7hNRtHkeykcR3cTfEUQt8LjA+ILk4yMg8ZO44sMcgYBlIIYZBHIIPIIqedR+IunXlteWazbwYGUybH8kMwITMmNq/HjBOAfesDo/xISDRLaQxXE8ibbYKqH4nJKxjceNpxt3DPIx34oKdbXiSbijBtjlGx6Mpww+oPFe1KPhY27To5N+9pZJZHyCCjvKzOjZ7srEgnAzjsKbqAooooCiiigKKKVvEXrYaXaGYLvlkby4U/ecgnJ9doxk+/A4zQYniF4lxaYgjUeddScRwg888BnxyFz2Hduw9wjL4baprRFxqdx9njJ3JAoJKewCZCpwTySze9M/hn4cGDOo3362+n+Ml/i8nPoP8A6nufTsMAc0UGgnFh4BaZGuHWaY/vPKR/JNorJm8C9KZSogdSRjcssmR8xliPzBr31HRLhJ5ZIreZkZiw8vU5UJzySInXYmT6bsfStW+vajD8X9aAA+7dWSzKB+8ZLR9wx65Un1x7gi9Vfo83MTF7KQTx4JCOQko+Wfuv9fh+lK+mdWarokixHzY1Bz5Myt5bAHnaD6fNCPrXS3TV/PPEJZhCAwBXy/NGfckSorD5cfnXp1F0zb38JguYw6nt6Mp91PdT9KBb6A8WLbVMRf2NwBkxMc7vcxtxvHy4I9vWniuTvELoObRbpNrsY3O+CUfC3wkcHHZ1yOR3yCMdhd/CXxB/pS1IkwLiDCygftgj4ZAPTOCCPQg+hFA9UUUUGs6mszNZ3MK95LeRB9WjYD+Zri+u465B8RenTY6jcQbdqeYXj9tjncuPoDt/Cg0VnYvK6xopZnYKoAJyScDt8zXZ2iaWtrbw2yfdhjWMHGM7QBn6nv8AjWv6G8o6daGEKI/s6YCkEA7RuBI7tuzn55zW9oF3xD1aS10y6uIjiRIjtP7pJC5HzGc/hXMGm6ZDJA8jsTI5G6RshIct2A+9PO+DhBwBknPJTrjUdPS4ikglXdHKhRh7gjB+lQnVPBzUbWRlswkyE7YZS6rJAhJJ4OAJDxmRcnAOMZ4CfwTPYXUM0LbJo2DBAQWA9pSDje2cNGM4BIPPFVzxw6qMlgIoVnRftflSM8TJHJtV/hG7Bdd4ByBg7a8ugvAQwTJc30isY2DrFHypYHI8xiOQDg4Hf1PoaT1ytr9ik+2hjB8O8qGLJ8Qw42jK7Tg59KDnJdWRYIraGLeGwUg+800x+HzbgD72G4jh9sE9zvpfRWjRy2D6DdS+VILj4o0cMzgJHPKmQuFALbTjsexNKnWPRp0iFdUsr8ulw22Mlf1mJAWJSTPcqOWwpIz9Ko3hH0bFFbwakQ/2ie2w+WLL8UhcvyM72+HJzj278g32PS0EE3nxB4yRgosjiHsB/ZbvLB47hRW3oooCivwnFYGm9QW9y8scE0crQELIEYNsJzgHHHofxBHcUGwooooPK7ulijeVztSNS7MewCjJP4AVK9Iu213Vre+EEq2NlGzRtKoCyS78Blx3PCnHOPL5xVM1rTBc281uxKiaJoyR3G5SuR9M0l+DOstLZG18rati5t/NVwySlTklR94dwfbng+gCg1M9F8HZLWaS4i1CaF5HLhYlxEDnIDLI7mUfxHJ96plfLvgEnsBntn+Q70BGDgbiCcckDAJ9cDJwPxNfpqeaV4gX92v2y208NZLn70oFxKBwTGo+HIIPwnvjANP1ldrLGkqHKSKHU9shhkH8jQKK+MelFin2rBBxzFLz9PgzTZY38c8ayxOkiN2ZGDKfoRxWDqXSlpcNvlgjZwdwkC7ZAR2IdcMCPfNbKC3VBhVCgkk4AGSe549TQJfjLoC3WlTk/etx56H2K/e/NCwqJ+B+r+Rq8K5IWdWhPzyNy5/xKK6N6vgZ7C7RFLM1rKqqoJLExsAAByST6Vyr0UHh1WzVlZHS7jRlYEMp8wKwIIyDyeKDsGiiigKmnjd0E9/bJPAm6e2ydo+88Z+8o92BAYD+IDk1S61vUPUMFjA1zcOEjX8SSeyqByWPtQQ/9HHUmF3cWxchWh3hCxxuV1BIHbO1j/32v08IdWQ5wwIOCQcEYOCORUB0jRrzVdSk1nTYVs0ViytITtmccNkDvv53Y+Ec8k5qk6Z4rW4PkX4NjcqdrRyg7D/zJJjaUPuSPx70Hr0LaX1l/wDL7lDPChJhuw6nKckJKrNvDDsMAjnHpkula6DqO1kGUuYGB9VlQj+TVknUYtu7zE29871x+eaDIqedV9aXQtp7f+i7szyq8S7VEsGGBUOZFyAMHO0gfPjmtprfizplqDuuo5GxkLCfNJ+WVyoP8RFSzXutNS6hE0FhCY7aJcyjeis4OcB3JAwdp+AccHJPoCxodhPqstlo4fMVrvLup3BAz7pGB7EAYVfQntwa6lt7dY0WNAFVFCqB2AAwAPoBUu8DL7TVthDbti7cZnEmBIxH7vo0YzwF7ZyeTVVoCpZ4vdV3tldWSW9ysEVzlGLRI4Uh1BclgTgLIDgex96qdS/9IPShJpiz/tW0ykH1w/wEfmVP+Gg2tn4SQsv9cubu8Zjl/MndY2Oc/cVsAfIk1jdI6RDaa5fwwRrEn2WBlRQAO5BI/GnXQL4z2sE57ywpIf8AEgb/AK0rW0RXqOU54l0xWA9ttxt/7+tA8UUUUGJq8xSCV1zuWJmGO+QpIx880k+BMYGjQn96SQn6+YR/sKoDLkYPY1O/Bp/IjvNMb79hduoyMEo5JRvxwx/KgobyBRkkAD1JwK+Eu0PZ1ODjhhWB1F0zb38PkXKb49wbG5l5GQDlSD6mtDceEGlOFBtEGzttZ1J/iww3fjmgcI0AGFAA78dueaI4wowAAB6DtScvhZbx4NvcXtttGFEd05VfoH3DHyr4tdH1WzJEVxFfRn4it1ujmB9VR0BXae/xA4/3B2ope0Lq43ErQSWd3bso7ywny2P7QWRcocH1yM+lMNAUgeJWlwNNp7KifbGvojGQBvZFbdKT+8iqMnPY496d9Qv44InmlYJHGpZmPYAd6n/hZZNdzXWtzqQ10+y2DZJjhUkfDk8Bjjt+6SO9BSKKKKD8JxUFumbqfWfKDMLCz74PDKGwWHs0pGAe4UfKqH4x9TfYtLl2nElx+oT3+IHeR9E3c++K+PBrpP7DpyF1xNc/rZPcAj4FP0X09CzUDrZ2aQosUahERQqqowFA7AD2rx1PRobldk8Ucq+zqGHPfGe34VmUqeI2o3ttbLdWShzBJvmjIB3xBTuA9Rg4Pw8/7EFu98NNDN6LJoGjnki85QJJVRhuIIT4sbhtyVA7c1MfGPpuxsJ4bSzjYSbN8hLs/wB44RQCeDwT+IpwtvtPVFy1wjtaWlkcQMoHm+aQDnI9exIBwBtA5JNL3UM2raVdzX1zCk0jxLDHdeWHjTbt2yLxhZML+1jkk4I7h5+BvTCyanKt1DlreEt5cqfdYsoBZWHBAJxkVh9R9Tyae+r6bCuwXN2SWC42xnfuQe24MgHy3e4rdfo9XzyandNIzO8luXZmJJJ81Mkn55pq8K/Lv7zWrh0SSKedUG5dysgMmO4wQV2GgwfDPwbtZbBLm4LPNOA6NFKV8gfs7SpwZPU5zg8Y4OWZ4dbsGGxotTgBxtfENwFHb4uFY+5OScema9rrwqSItJp1zPYOx3bY33QE9/ijb8BwcY9Kx5Oo9btMpNp8d4qdpreQIWGPWM5bd74AHsKDz6h8R7g2reTZ3drKOXluLc+TAi8u+77shwMKB3JFJ+m9Q3mq6Vq6Tt58UMatFMYli3FSXYYXAJ2oDjkjPPcU0ax4g/boJLGNl067kG10vlMeEfIbyyeC2CCMjsTgeo0nQsUMF/eaDBcPPbTWhyxwwSbZtk24+EAhjnGeQoySM0D34San5+kWjZyUj8o/4GKj+QFKuv8AWezqBDaQT3UkFs8Fykadl3h1K59mPJOByACc16fo73rGxnt2/uLg4+W5QSP8wP50o6/1kth1JeXTwvK6KI4kjfYGJRBmTGdw254wecccUFFHjDDIWjt7O/nkQ4dEtyDGc4IfJ+Eg8V7nqzVJsC30sxg/t3U6IB9UXL0uR9R9RXuTBYw2iM3DTDDjj1DnJ+vl1mWvR+vS7mn1VISwPwxRhgO3b4V28eo5/Og3kSa4y5Z9MQn0Edw+Px8wZ/KlfU7G/wBMvhrU/kSxMoiu1to3U+X6SlWJ3FeMnPZR7k1tp+i723Rp31u5CxKZGLQowAVSSSCxyO/HrS34TwXGrXkmq3kjvHb/AKqFeERmKkMSinHCEZGMEv67cUFg0/UY7iNZoXWSNxlWU5BFZNIOoeHUts7T6RcG1Zjlrd/itX+i4Pln5j8MV5/8f39mMajpshA/vrT9bHj1JXO5B2+8eeaChUVO38ddOH3vtAPsYGB/3r4u/HewVSY1uJm9FWEjP4tjFBR8VianqsVtE008ixxoMlmOB/7n5Dk+lTyDq3W78/1SwjtIjn9bdFt2D2Krwc45+6w+dZVl4bRR5vdWuWvJIwXJmbFvEO5Kp24+fHbgYoFS+62i6g1KHTS7Q2IO/BBV7thyqk5+BTzgdz9du22QwhFCKAqqAAAMAADAAHoAKiPjHqGnzwW97Z3cAurZh5YjZSzKGGBgDKlGAZc4GN3vVM6Y66tbq2hlNzb+ZJGpdBIqlX2jeu0ncMNnv6Y70DLRX4DnmigiPinN9v16w0wjMcZUuvvvIZ/X/wApAPlk+9W+pF09aK/Vt87LkxQblPfBKxLn8mI/GndeqGh1BrK62os432knZXwAHiYk/wBqG+Ie4YfiDNQRRRQS/V/Du8sZnu9FlCCQ7pLR8eUxHPwZ4Ge2MjHowHA+unvGi3lZrPUYxazKxifdhoGZTtYbuQoz75X/AJjVOrkzVNOm1HVLmKNhsW5mfez4hiTzWZ5CScKuBuJ9aC4XXhBp05+0WkktsXH3rSbCMDj05AHHZcCtbZeAscR2rf3ixAkhEZUOSBzkcE8D9n0pD8OemmktL25s7+WG4s3YrsO2KRAm5S6tggMUbluMDkd6p0vW0eo6DcXCTIkv2RxKA20xvsO4YJyAxzt9wRQZnRXUJ+1T6X55vBbIHW44JAJIMUzD4WkU4wR3GcgFTTvUd8K41js9KnhUo0txNBPtPEoKSsGf3KtGm3P3QWx3NWKg1et9MWt6oW5gjlA7bl5X+E91/A159PdIWlgpW1gSLd94jJZvqzEsR8s1tmcDuQPrX1QSDwcX7Pqmr2R4xKHUfISSAH/LIv8AKvzVbUQdX27kLi5gzyOx2Omfk2Y+9e1nH9n6ukC8C7tdx/ygn/VFmsbxkc22qaXftGwihcCSYcjAkDbCByCFLkZ+9k47GgsdFfgOa/aCaeO2ttHZR2UXMt/KIgPUqCNw9uWZF/xU59IdOLYWcNonPlJhj+8x5dvxYk/lUy67fz+qNNtyTiJVfHpnc8nH4Iv5VZaApE6s1HbqFrapetbXE8iuFCF0kjQMPLfJABZzJjHfjPZcPdL2l9Myx3Lzy3JnQljFG0EIMW5t3EgHmNgcdxQb54VbGQDjtkZxQkQHYAfQYr7ooCtf1BaCW1niPaSF1P4oRWwrG1OfZDK/7kbN+Sk/9KCHeBcGnyW1xFdrbNK8uAJdm9k2A4XdzgEMeKpw8P8ASZxuW1tXBHdAuP8AQa5ybRlXSra5ERaaW+kRTtLBlWOMBD6ElwcDufip20zopfNt9Mtw8WoKRPeXSM6C3RgrCNQrbWYZUcjuO/JwDv03E9prTabZyyNZRW3mSxO3mLA5yERGbLjPwttz6n24KdunOmIbGNkiDEu2+SR2LySt+87HufyA9AKKBN1aH7F1Fb3ZG2HUIDbO/cGUHKKePhLBUA98H2NO+u6BBewmC4QOhOfUFSOzKRyrD3FYnWfTC6hZyWpO1mw0b85R15RuOeD3+WawPD/qtruFobjCXlq3lXEfGdw4Dgfuv3BHGc4oNS+jaxYf+EuEv4R2iusLMB6BZBgMccZYgfKvj/4m3dv/AON0m6jA+88OJ0A9yV4/nVEoxQJlv4waWwybpUPqsiSIyn2IK96l/irrWnSwytp95tkuHUz28ayeXcYP3j8IVXHfvhsds81cNU0i0cb7iKBv+aREPf5sKQOofEDSrAmKygguLp+ESCJCu8nChnUd8/srlvpmgknSujaiu6zgi2tqkO0hshhCH5kIz8EZ5Xcw5G4KDVR698M9PtNIkl8lfOt7dUEqsyF2yo3MA2GJY55z7elPPRFpeCDzdRMRupDzsRQUTOVjYrw20k9vfue5k18Tqk09xcvlJ55ba1Vywit4oULTXRUEBiq4xk43tk5wKDcdI27Wlt0/K5CQl5vMZuAHnQ+TnnjI3DPzA9ase71qMxarNcWQsxBC1otl50MVysnmTwwuUYtIJFWGU4RxgEKrg54rH8H+sSLyfToneSCRGltllbLRMBkxlucr6ZBwduRjcaBW6r6u/pPUhcmOV7BHWEB5HhhBOQrO6giMFviPrgVT9Hg1e2tkW1mtNQidAY5JJGzGT6Bgf10QPYkhv9hN/DHqIWoaO41D7OnnndZmzabzD8O4nCHaDjHHI2/n0RaXCGJZF+CPbuG5THtXGeVYArx7gUCRoXh5cm9g1S/uhJcxIV2RRosYUhgFzgFsbickZ7c8U6avpUV1C9vMoeOVdrKf9x7EHkHuCAalvUnjPJcTCy0aI3Ej/wB7sOB77VYDgerthR9Oa8puheoboBLjUURH5YI2CPl+rjXP0BxQOPhhrcs0E1tcMXmsLh7ZnON0gX7jt8yOM+uM05UpeHPQS6VbvGZDLLM++R8YBOMAAd8DnvySTTbQRbVSf+MYO39mO/8A9hu3zq01z14za3LZa7FdQbUkjgQg43buXB3A/L4fTjHrzTp0j4+WdztjugbWU8ZPMJP8XdP8QwPegqNFeNreJKgkjdXRuzKwZT9COK9qAooooClrxJ1T7Ppd5LxnyWQZ93GwfU/FW41XWYbWMzTypEi92Y4H0HqT8hzUkbrP/iLUILGCMraW8ouZXY/FIsZ4BXsELMBg5PIPGKDS9G6dJaWkeq6ghSDT0IsrdlIMs0hJ8wjGeWIwT7A9lGXvwShkktrnUJzme9uWLnGDiP4QvyAbfgegNavr7UGnuZZ/7jTCsMWRlWvJsKJD7rAGU49+B3NUzQdGS0torWP7kKBAfU47sfmTkn5mgz6KKKApY6q6JW6dbqB/s17F/ZzoO4/clHaSM+xzj8wWeigUuleuPOf7FeILa+T70RyElA/bhY8Op74ySOe/em2lXxM0qKXTrmR0y9vC0sTjh43Rdysjd15HOPTNb7Rroy28MrfekiRzxjlkBP05NBOtRujddRPpt1h7RrQMsDjcjMBu3gfsuCW+Ic4GKVOnOnreXqqWOONIorPLpGBgFo1VRwfXed34Zrf9MRb+qb5rlj50Uf8AV1x8JjIAyPmEI49dzH0rw6HsgnVOpCQgvsZ05zw7xn8wjAY+tA++JF9cwafJNabjLEyOQoBYoHBcYIORtznjtmkDrbQVjsoJ4ifIn+1BSV2eV9tCyRBh+yodQhJwBuGe1WasbUNOjuInhlQPHIu1lPYig520zqdbVYxNbXaXMFs9s6iSSNVRvgzCrK4ExGHJO1MpkAnFbjwX6daW9gvUJaO3t281+dplkZz5ansSqOC2OB+NL3iHpb2M89gbi5ePEbWwMx8qKN2IZXUsScYCjGBwSa6O0bSY7WCO3hULHEoVQMenqcdye5PqSaDm3qzS7/TNSlunZ7f7VO+25XDrseQ5Pw5KsFIOOGwOKouv9Sf0jptvp1nM0098/lF2wHEUbkSTSAKNikKPQE5xyc1Vbi2SRSrqrqe4YBgfwNeFho8EGfJhiiz32IqZ+uAM0Gs6P6IttMh8qBBuIG+Q48yQj1Y/icDsK39FFAUUUUED/ST0zE9pc/vxvEf8DBh+fmH8qjFdJ/pCaY8umo6AnybgO2BnClGXPyAJFc24oM3TNduLY7oJ5Yj7xuy/7GmrSvGfVIOPtJlGc4lVZP5kbv8AVSPXta2UkpKxo7kDJCqWIHucDtzQUSb9IDU27GBePSL+fLGsO58ctVfIE6pn92GP+WVOKRZ7ZkOHVlPfDAg/zrzoM/V9dnu38y4mklbtl2Jx8h7D6Uw9EdQyWsU8dru+23rR28JXgopJLkHPDMxRQfTBORilFEJIABJJwAOSfpVa8BOjfNvZbqUcWR2qp/8ANbI/0gH8WWgeOm+j79raCwuo4oooLkTzS+b5slywlMowMfDlsbixzxwOap9FFAUUUUBRRRQKninMV0i9KnB8kj8CQD/ImmHSoQkESKcqsaqD7gKAD+VL/inHu0i9GQP1BPJx2IOPxxj8aS7jx3s7axgWANPOIkQoVZFQiNQSzFeRnj4c5wefWg+PEiQaZrljqxyIpVMUxClsYG0nt+44OBydhxSzpPXFtJ1OL2JvKgmBjdpfgB/VYLHn4QWVcZ+XbtWfNadQ62jB1S3tpl+64SNMdxwVab55pO07wg1OdZlSBQsMhXLlU8xlJU+WWGSvz4U/Wg6KtevdPkl8hLyBpPRRIvPyB7E/IGt/XOPQ3h3ZXyTWNx9otdRgyW3MNrDPBVSOw4yM+oIODxRPCfqKdZJ9GuyHmsRlJQ24PHkAc/LcuM84ODytApfpI6GRJa3oBwytA59AVO9PxIZ/8gql+GHVI1DToZif1iDypf40ABP+IYb/ABVs+r+lotStXtJcgPghh3Rgchh/3yCaV/DDw2n0h5w1wksUwXChGUhlzhuWIHBIIGc8e1BQaKKKAooooCiiig1HUfVNtYrGbmTYs0nlqSpIyRnnAOB8zxUt0jp22l6nv4JoIpIzBvVGUMoY+VkgYwrct+ZrN/SK+G2tJA5DpcHauAVb4M7jn93aPruNevTcbf8AFN0XKljYI2VztJKw5K59M5xQLuvdAWUvUUGnRxCKD7P5kioSNxw7dyTjso4qsdK9A2em7zaxbGk4ZizOxGc4yxOF+Qx2Gc1P7OcSdYy548u3Kj54hX/1E1YaBF8S/C5dX8pvOMMkIYA7QysGIOCMg8Ee/qaQD+jTJ6Xqf/hb/wBdXmig5w8NelIrfWLtbgiX+i4nmBHClo2UZwfbJI+YFU7wN0fydKSUnL3TtM34naP5Ln8TUzjm2ydSXinAAa3GfXzrgqcfhGfzFXbpGxENjawj9i3jHtzsGf55oNvRRRQFFFFAUUUUGNqWmx3ETwTIHjkXaynsQf5j6jkVzm+nz6HeTRppq3EnmFred1klAjJ+HaF+Et7n7wORXStFBDYOuOpbgAR2QTd2b7OV/nI+K9hb9VykZdYhjGc2oH1OAxyfl/KrZRQQaXwV1S+uhc391EC2A7qxL7QMYRVjVB9OBzTP0d4LPpt6l3FeblGVdGiwXUjkZD++D29KqVFAUUUUBRRRQFFFFB+O4AJJwBySewqMdW+PbecbXTIhK27YJWBbec/3aD7w74JPPtjvU+qtJa6sri2RtjTQsin0BK4Gfkex+RNc6+GmuJoupOt/AUJXyy5Ul4Dn7wHqp7Erk47Z5BB7std6ldVd7CCRc52yLGjfkZQV+uKzOkft02vPe3FjLbK9p5T7viTcu08NjBBK8d63GpeOWlxKSszzMDjbHE+T9CwVcfjWlPj8r8wafdSgnCngbv8AKGx+BNBrtKk8vrGcPwZEIT8YFI/kpq11IdM66vLvWLQCwltUKsJt8eS6leGL+WpCqcY5/aPvVeoCvw1+1g63diK2mlJCiOJ2yewwhOTQc9aTB52jXbc7r/Vo4l478hv/AOjxXSSrgY9q5h8LNalnuLHS9qGFLz7Xnb8WUQnk57cZ7d8V0/QFFFFAUUUUBRRRQFFFFAUUUUBRRRQFFFFAUUUUBRRRQFazWemra8AFzBFNjsXQEr/Ce6/ga2dFAsWvhnpkf3bG3P8AFGH/AP3zTLHEFAVQABwABgCvqigKKKKAqZeP+v8AkaaIFOGupAhHrsX4nI+WdgP8VU2sDVtBt7pQtxBFMFzjzEV9ue+3I+E8dxQcp+Geri11W0mY7V80IxJwArgoST7Ddn8K67pTTwp0sSCUWcW5Tkfe25+a7tp/EU2UBRRRQFFFFB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8134" name="AutoShape 6" descr="data:image/jpeg;base64,/9j/4AAQSkZJRgABAQAAAQABAAD/2wCEAAkGBhQSEBQUEhQVFRUVFRYYFxYVFBcXFhcYFhUVFxcYGBscHCYgHBkjGRcWHzAgJCcpLSwvGCAxNTAqNSYrLSkBCQoKDgwOGg8PGiwkHyQsKSwpLSwqKiwvLCkpLywsLSwqKSksLCwtLCksLCksLCwsKiwpLCosKSwsLDQpLCksLP/AABEIALgBEgMBIgACEQEDEQH/xAAcAAABBAMBAAAAAAAAAAAAAAAABAUGBwECAwj/xABTEAACAQMCBAMEBQUKCwUJAAABAgMABBESIQUGEzEiQVEHMmFxFCOBkaFCUoKxwRUlM0NicoOSsrMIJDQ1U3N0osLR0hZEo9PwFzZkk5Skw+Hx/8QAGgEAAgMBAQAAAAAAAAAAAAAAAAECAwQFBv/EADYRAAICAQMCAwUGBQUBAAAAAAABAhEDEiExBFETQaEFIjJhkRRScYGxwTNCYtHhIyQ0cvAV/9oADAMBAAIRAxEAPwCfUUUVySwKKKZm5nRiVto5LpgcEwgdIHzBmYiPPwBJ+FJulbAeaKZJOK3eBpsd/jdwgfeAT+Fc/p3EDn/E7dfQteEj7li3qrx8X319UT8OfZj/AEUwdXiYx9XYt5kCWdcfDdDn5/Gt2n4jjaCzHzuJj+qEVH7Th+/H6h4U+w+UUwC84iDva2x/m3bD9cRrVuI8R8rKD7bwf+WKn42L78fqheHPsyQ0UxC7vwMm2tm9VS6cN8hqi05+ZpZwfjiXGsANHJGcSRSDEiE9s4yCp8mGxqUckJ/A0/wdilFx5Q40UUVMQVry2375XA9bS3PyxNdDf7/wrY1py3/nK4/2S2/vrumhExooooGFFFFABRRRQAUUUUAFYorSaUKpZiAoBJJOAANyST2FIRvXG7u0iQvI6oo7s7BVHzJ2FRefmWW4/wAlAji8p5F1M/xhjJGF9Hfv5KRvSReEIWDyl55F7STNrK/FFwET9FRWLP1uLFs3b7I0Q6ec/kPL88Wv5LSSY84beeUfYyRkH760HPduPeW5QfnNZ3IH39Pb7aT5rINYf/rf0ev+DR9jXcc7Dmu1mYLHPGXPZC2mQ/oNhvwp3BqHXlmkq6JUWRfzXUMPuNJ7e5mst4y89uPehYl5o19YGJy4A/imydvCfya04PaGPK6fuv0+pTk6aUVa3JzWaTWF6k0aSRMHR1DKy9iDSmumZgooooAiNFFFIBi49meaKzBIV1aW4wSCYUIUR5HbqOQp/kq3rTtNKlvCWwFjiQnSoAAVRnCgfcB6028I8V7ev3KmCEfALCJSP60pP3Ut41aCWEoz9NWaPU2QDgSIcKTsGOAo+J864HX5NfULFL4VXrydDp41j1ebNX49AsUcskqRrKoZDIwXIKhsbnuARmtDzJAHkUv/AAcAnZgMp08ZJBHchSrYHk6+tI4+DSCxntQctiZImdhkq+XjLY7HLaew93ON6QcS5UeUzSJp6sxuY2JdioieHpxKRuMho4icDPiPpVWPB07b1S89vRp8dixzmkqHo8ywBiC+AA5LEeDCJDId/PwzR4wN9x3pZdcQjiUNK6RqSADIwQEnsPFjf4VE7XkmNtCpLrjhuLhw8cn1kJKxCFQRnxR9NRv6Danvi/CXcRssqAxpIjNNGHVlkVFZyAygN4f5viYYxtRkw9OpqMZOt7/by8wjKdW0Lf3YhzKBIhMILSqGBZAF1ZI74xXG344hQPKOiCyqokePJL40jwscNuBpOCM0y8E5fjTrwvK46vWiETumpogqxCRQV15KpnIOnfttTfxzkJp2dmKPKY5D1I0WE9RIwtuD4icszuzHODoXsAKsXT9PrcHL86E5z5SJrFeKzuinJjIDbHAJGdOcY1YwcA7ZGcUwcZPS4nZSLt11mt39CAvViz8QwbHzNOfCbJkkmfK9ORlZAHL5IXS8hJGxfC7b+6TnJNN/OUW9lJ5x30H3SakP6xUej0w6pKD24+qDN72Jkhooor0RzANa8rj98rvPf6PaY+XUvM/jW1a8un98pvQWkGR/T3OP2015iJhRRRQMKKKKACisZozSAzRWM0UABqHcyXH0m5+jfxMQWSceUjscwxH+SAOow8/qx2JqYNUD4FL1BLMe81xO+T30rI0Mf/hxJWTrczxYXKPL2X5/4LsEFOdMcjUW4jx+6h6mVgbRLBGCqSbmbBzgyeS58xvjepFf3IjikkPZEZ/6qlv2VBTxy4draK5ReoDiaBkjYSsJI9DImltXhcElWATBO+nSeN0GHW22k18/qbs0qHiLnAh0WTSAZlQsI3xoa16oIKl1LmXKhQzdvPvRxvjdzFeIkSa4T9GDkLkx9SaQOzeeGQY+BUfHLbacw3mI1Txa1GhmgIXWsSvNHhdOFRiyjt7pGSV3f+rLJbW0isQ8j25d4lA8EnvbEt4VD53yNs43rVPFDFNNxjT259eNiFuS5Zpybxx7qDqSFC2EOECjTqXJBxI/nkb4O24p/pl4HxBhbr9IaQuNZbVEQVXVKUyEQD3E743PzAp6rl9SqyulSsvx8GvJkui4u7f8kMlxGPILcBg4Hw6sUjfp1LahnBv86nHnZeL4YuPq/vzJ91TOvUdPNzwwk+yOVlVTaM0UUVeQIjRRQaQDFyru983rfSj+pFCv7KU80f5Kx/NeBj8luImP4A1w5V/73/t1z+tP/wCUo5qnZLKcpnV0yq4ODmQiMYPkct3rzmZ/71/9l+x1Mf8AB/Iarfg84gvYFTQWZ+lK5VZZSzMWEhVmJA9wSEglW90Y3b7va4jiWI2zE2rQwoVUajO30iRhE2l9MMQU5zgN5aqbn4pfRpFDF/C26XUbxjLllRrdI2O3idElRwQMEKfU0+c8X80ckH0dWZoRJcOFKrmOMxqytk+4VeTYAnIG21dBRnDLTr3ra/Jcv8a9Si0432OXD+ESj6LmOaKOO4YImsh0hMDMom6TaWCzKAC25GA3fdHxPlq4uWYAvGUa7dC+QjdS7AEbHB8JhQkemVNY5k46UuWl1OFjEckUgdxDk2zSiEBTgmZ8bsNwCAc4FdeC8xXJvEW42VAlpMMYX6S3VdJVGMYZUUf0gqenOl4qq6v9frzuFxvSOFrwy5+nElFCGaWSSVoonLjUegI3La1IjIj06Rp0EgnVvyvbOSS7uYis3SdWd+ngdRTbW8UaqzEKX6iSHBOBg52NJeMc0XEc94FyIuk4gbwELLB0llIBySdUpBGPyB6HHG74reKJDNI8Dl5woQKQ7wQ20cQjDqcxyys5wO+rvtVcYZm1kelWkl+voO48bkz4JFKtvGJtIkA3CBVUDJ0jC+HIXAOnbOcbU1c8ti3hPpeWhz6fXCpBDq0rrxq0jVjtqx4sfDOajXtJX973I7pLAw+yZB+01y+mlq6uL/q/cvyfwml2JMRRWW7n5msV6c5KA1ry1/nK4/2S2/vrutq15dOOJTfG0gP9We5H7akgJhRRRQMKxWaxSYDDzlzC1pba40DyySLFErEhS75OWI30qqsx9dOPOqvvOebo4El6+TkkWiQBcbgBDpZ8k6feI86k/touGWC0CFg30kkFAdXht5u2N874qvuFcW6ZxoBZ2BJXTHISTgqV0jUcnORjOST61alpjsFNptEotp71RvxC6/k5WLIzv4tSNk+WNu1STlrmS4jmjiu5VnWVtCSCJY3V8FgH0nSykAjIAIOO+doTdX8riWNjvnCtAxGgDfxPIMasY2VSRmkVxJ4kukJLxSJpUsjJrgHV2kI/LC4wACWbFJW3TYlKL2RcXGuaBEIxCn0iSRpAirIir9UMvlzkAjtjc5+AJEU5VvFKNGMjdp4w3doLl2ljI9dJdozjsU+IqT8N5Ws2tI4xCjQNiUI+ZBlwDnLb+6dPy27bUo43y2k6oVYxSxfwUiKDoyACpXs0ZAAKHbYYwQCMvVYVmxvH9PxLcWTw5WNhGaNAznAzjGfPB3Iz6UhmuLiDa5t3I8prVWmjPxKAGVPkVYfyjXFOarU97iND6SN0m+6QKa81k6PPje8X+R0llhLhjtmsAYGBSJON257Twn+mj/51rLzBbKMtcQD+mj/6qoWOfFMs1R7jjmuN1crGjPIwVFBLMTgACkMPGDNtawy3B/OCmOH7ZZNKkfzdR+FOvDOVGd1lvWV2Qho4Uz0ImHZjneWQeTMAB+SoO9bsHs7JN3kWlev0M+TqIx43Ztybw9/rbqVSj3GgIjDDRwR56asPJiWeQjy1gfk1JqBWa9HFJKlwc5u3bCiiipCIjRRRSAZOVz471fS9lP8AXjhf9tKuZZ1S0md1DKiF9LZwWQhkzjfGsLSTgvhvr9PVreX7Hh6Z/GI058V4eJ4miYkBiuSO+FdXx9unH215rq6h1jcuLT/Q6eJ3hVCLli7W4gS50IssgIlKrg60PTcbjOMxjY+QHpSH90cW1xdMiyOjXMS5OlTEtyyBDjyyO+CdqfbOxWJpSpP1srSkHsGYKGx8CV1fNjTFfclK0EkccsuXJIEsrvENUvUcGNSAwPi7+tOE8TyNt0m1XPHmhtSUVRzmmJiMUltakzMkSrHNriIjjZ/rToUqqImwUEnGBinPhF1HIjSM1tIQwZnt8Mp0qNDHJJDhcgZJ7ZB3pPa8qBYXjLIpMiyK9vBHb9N091lC5yQfNs7bHY11i4RJbW0q2pV53ZpNUqhVaR2BYsEAAXGcAVLLkwzWmL8/nX427oUYyW7OvCrVZbaF5YYwzJ1CugYVphrfAOdyW39aXT2Ebujuis0ZJRiMlSdiR6HFdYgdI1Y1YGcds43x8M1vWCeSTk2n38+/YvUVRjFRz2iD97Lk+iq39WWM/sqSZqL+0ucLwq6ycZVVHxLSJt92at6P/kQruiGX4GSGW7RRqZ1UHcFmCjB38zSCfme0T3rq3Hznj/6q8yGQnvv86xmvb/ZV3OLZ6TfnixA3u4PskDfqpXyNx+3uuI3JgkWQLbQLlc9+tcM2MgbDUn3ivMFW3/g5P/j1yPW3z90qf86JYVCLaBM9BVmiispMKxWawaTAgPtdYpDaS4LCO8TIXGcSRSp57DxFdz61W3Dr6NSGZpU8QOVaN1YAgEyMqhidwDtvk7nero505Y+n2wh19PEkcgJj6ikxnIVlyMqfPeqv5m5ba2kKy3XDo5TGXjzBKjEAkKcligOobM2cGr4e9GiN0Ib+SOOV1ZI1AIbNxM2ly+XOiPJB31Dy3rvbctPfo8wkijUYQkzy6fCsbnChdITxDIOexOx3rtwvlCa5t0kt7+NRKisV6RkZNSgn3pnKyDODjH30v5YuIoobuxvt5omkml309ZMK6yxY074RfiCAfXC+FXHkuhGuVRJvZZwy5hg0yTxvCpdFiVSWidHIbEmRlCckKQdmUggbVO6j/IkKLYw6SC5QNKRIJCZSq9QswJyxO5327dqkFQm7kysCK1dM99/nvW9FQEIZOCwMctDET6mJD+sVtb8KhQ5SKNT6rGqn7wKV0U7fcKMAVtWKzSAKKKKYwooooAiNFMtzzNhnSKGWVo30PjRGA3hOAXYavCwOwI3G9ck5mkb3LbOwO9xD2bsfDq2PkfOro9Lmkk1F0yLkkHGbaaG4W7gTqjp9KeEYDugYujx52LqWbwnuCQKxH7QLI7PN0mHdJo5I2B9CCvf7ayePXHlbR/8A1R/8ilPCuOPLK8UkXTZY1k2lEilWZl/NXByvp51n6v2U5rXli1Xn/ctx9Q4bROI57sM4+lwZ/n7ff2rX/t/w/OPpcP3t+vGKemt1PdVPzUH9YqvPbTxIR2sUK4BlkJbYe5GAcfLUy/1a5+P2TglKrfp/Yu+1z7Ilqc82BBxdwbergfrxn7Kc4eJRPGsiSxtG3uuHXSe+wOcZ2P3V5XUVLODTNJw67tXBGgLcxZB96MhZQM+sbFv0DVmX2JjSuMnyvoSh1cr3Re8/HbdPfuIF/nTRj/ipBNz3YJ3u4P0X1f2c1SFr7OeISDK2sgHq+mP8GINdbP2a3sruipHqiIWQdeLwEjIDYY+VOPsTAuZv0IvrJPhFo8W9rtjEp6bNO3ksalRn4s4AA+QNVVzdz7cX5xIQkQOViT3QdwCxO7Ng9z9gFPEPsWvT7zwIPUyM39lTSsew24x/lEGflJ/01u6bpOl6d3Hd93uU5M88mzK1oqzY/YZPjxXMI+SyH9grpF7C5Py7pB/NjZv1kVv8WHcooq8Vav8Ag6t++Uw9bV/76Gsf+wps7Xa/bCf+ut/YLb9PjM6Zzpt5lz66Zohn8KjKcZwdMZ6GooorCTCsUU2cycYFtbSS5QOFIjDk4eUg9NML4iWbAwu9CVuhCjinFYreMyTyJGi4yzsAMnsPiT6Dc1WvMty17dpNaC7hZVEbTlSkbRCTWVEfTeQszbeIKBjzrpwANeot1dktcqXTRp6YtWRirxojA6X2GXOW37gU4SQBcGUxjJwodpZWJ9BqYZPyWp3ofzFyMj8vlm+tW0f+U9gwf7WQoMH12+VMPNPIKypmFIo5QVCkXLldP5pSYDT3z4W2xsDViRWvnkfIRKu3p6ilGKXiNO0PyI17LuMQ2hNncNJFczMGAkCdCQhFT6h08JJCrnO5OPlVpg1Cb7h8U8ZSVEkQ+TAEbbZHofiMEY8qR8nc3JHeGwafrqVLQSFtbKVzrgd/yyACVbJOAQdwKb9+2hIsOisA0VWSCk19xOKFdU0kca+sjqg+9iK48wW4ktJ0JwGhlXIOCMxsM58sV44kmLHLHJ9Tk1dixayLdHsvhfFYriMSQSJKhyA6MGXI7jI86V1WXsm4vDZ8BhluJEiRpZvE5wCTI+APMnwnb4U8P7YuFD/va/ZFOf8A8dReNptJDsmtFV5P7duGL7sksh/kQN/xYrk/t74cHC4ue4GrojAz8Nerb4Cjw59gssis022vGBIiusc2HUMMxkHDAEZHkd6zUKl2CytZ5nS7uQkRfMsZJDooXNtB31HJ7eQPamKSygiuGiVYtZidowksqS5HuRv9ZltWogYwQBjGKfLu7Mdzc4jlkJkjP1ag4AtoBuSwA3BrT90GF0sREYDoWHiIkGCgGodtyWUAZ9wnPp63pUngx/kZ5csbOCcakDLHIh0EhdZ6jMsrZ+qYszHbHfPnTheXDo928ZKslnDhhjK6riXfcEZwDTDwrjLO0T9CDAn6JeNMFOoVGMFsrqLs2RnPmFJNSvhlusl1dRuoZHt7YMp7EFrkEVT1k66Z3vuiUeQNvcg7Xk//AMm2J7/6mqe9oXE5JLx0eZ5hD4AXCDB21gBFUe9kdvKrj4zy/ZwW8szxZEUbth5ZmGQDgYLkbnA+2vO8j5OfWuf4uHIv9OGkkk1yTP2RcN6vEkYjIhR5PtxoX/ecH7KuHm3hRuLVgo1OmXQH8o6WVk/TRnT9IVX3sLtfFdyeixJ/WLt/wirarn5pe+TXAz8p8SE9jBLnvEobPfUg0Pn46lJqN2PJbXpW/iuHsjPqdVhDlijsTmRjJjU3vEKoGW86lTW0drBOV8KnqynLbBnBLafQFt8erV35VATh1rkjC20OTkYGIl1HPp3/ABqlycd49y7DFSe5GG5Q4sgxHxNW/wBbFkn7SHI+wmo9w7m/iMDP13inKGQGFlCyfVNpcK6KAD6ZyDkVY9lzH1JEVoJokmUtBLIqhJsDVhcMSpKZcBgCQDtVY+0lvo3EtjpWVVmyDjdyqS4+fSB/SNTg5N6ZL0LJQx1aJdxb2hRRxxGFOrJNGkioWCBFceHqNvgnsFGScem9NMHtFus5NrA65IIjuCG27jLKRn4bVU9vxAogGrSW1ZYbsoxjb0YjKj0HpqNOcXMTQv01ACJpGgDO4HiG+5ZnOM+Valgh5oyWXpy/zDHdxl49SlW0vG4w8bd8EfLcEbGq/wDYw2OP3I9UuR90yH9lKuQJ2HEpVwMPaI7gdtaSBV389mYU3+w2bXxuZ/zoZ2/rSxn9tVqGhzSA9D1is1ishIR8V4mkERkcnAwAFGp3ZiAqIo3Z2YgAeZNQ+SwaRlvLwho5l0KqMCLFZCvSljfsX1YEkg7ErghVbMh5nsnaNJYl1yW8qzIn+k0qyOm+2po3kCnybSaZI+YoA7JGss8NwG12628peN3BL5UqAEfcMpI0sc9mbGvp1GrfJFka5qleCTXIDiea3huQowouIpoWWbHkk9uPsKAHfNS1lPqRvvjG/fY7dqjPHeBTvAk90pToTWccSswMkiC8jCyXGlivVCOUA3xqkOfENMmDA5wc4OD8D6VXnab2GjI+NNfGuYY7Yxq6yMZNeOmASAgXUTlh+euw3+6nSkvEeExXChZo1cA5Ge4PbIIwR6bGqFV78DZX/HLgXMc0cJnGgtOkbB0R4mLG4RgDoOhzrBP54Wm/hPA55lSO3YsYiCs6gw28bp7rhgoaaQdtXx/KBzTlLYCCVZ7dNMgLgAE6cMLcorEndWaRYjnt1Q2RpqbcA4ks8AdAAnZMDHhwGUY8sKwGPhWuWVxhS4CLogsEl/xAxCTrO0pkUCSYRRB4gxkASPtpKsMlM7d6u3gtq8VtDHK/UkSJFdySdbKoDNk77kE71WvCD0eLiM7K10Jo/TF1a3KSY9B1o8/NqtYVTkk3Qkc7m3DoyN2YFT8mBB/A1Utv7NuHpxwWvQDQjh/V0u8jZl+kaNRJbvo8u3wq3qgLf+9BOdhwzJGf/iPL8KWNtXQMkMfJVkLdLf6PG0Ebl0jcF1ViWJI1E/nNt8TVc/uFCebY44YY0jhttboqKEz0mAbTjGcyR9h5Zrt7KPaVcXc0qXTCTOpoyojUxqiliGVVB0HKjWfMAdzTJ7NudJH4mJr10PVgfEsrqnSi1uQATgAa106R/pM+VXQhKN2LYuHi3GLSxRXneKBWOFJGMnGSAFG9UtzfFwm8uri4bieHkKmIJBMVjIEa5bCnV4VPbTu3wpLzDxiMcaFzcSwy27SzNHH1hMgCIY4jKqawiswVtgTjO1Q+y4/1+IQTXrDQskYcpGiBUVs7KiY2znGk57b1Zjx0rsD0La+1XhwjQLK2kKoH1UnYAY7r6UUmtfaZYlFIjkYFQc9GMZ2G+NW2fSiqtPyYDPeti8uFDKrFLd/Fvth0O2oeSY+GR8qaZJ1W9L+Boyoy+m3AVsqq/WFg5woYk7+8ABtU3u+HRSgCWOOTHbWivj5agaiPtB5bhkit1WKNdV0gYoioSgjmZhkAHstdDpvaD0xw6d/xISh5jHLxd4lkBuLZzG6S+8hMoOrUq+SuCoOANs4B3BqVct3iSX1wY3RwILbdGVhs9ztkE706crxgWVrgAZt4ScADvEuc4pyWMA5AAJ8wACcdvn51R1PXvJB42vUko1uQz2vcR6fDWTzmdE+wHqN/Yx9tUJVn+2/imqeCAH+DRnb5yEAfcqZ/SqsRUcEaggZcfsOiP0e5byMqAfNUOf7QqzKh3so4WIeGRt5zM0p+0hFH9VB99TGseV3NklwRvneNljhnCJKtvMrvBJ7syt9VjcEagXBGR3Pwrha8CkuTxBQz2aFzGlvBIhiVmto9esCPGSWUtoIGSw+JXc55NsqD+MuLVPvuIz+ylMKTQyOW6cVus888kzSL9YkhdlQqRlCpZcsSP4MAZ1bLW1CkXYopu2bXvVvhbxSQzWqwHXI6yqpMgiaJEgdGJKeNmLEDYBcbnEQ5z9n3VlDyXbzskEhigkC9V1jDMw6igZUMy7lc74z2ImttzdbvIiB2Bkx02aGVI5M7DQ7KFbJ7YO/lXHnXl9bq0l2JkSKbpFWZTloyCpwRlWwAVOxo8aetati7wo6Go7nnXmK3ijn0wsrKEj1aGLIJDGvUCsSdSh9Qzkj0JG9NxkJbJJJJyT5068S4XrlkNvG/T0mUKy4dIyNWSMnKgH3hnI3pbwH2fXl0VKRFEb+Nk8MeASCQe7bg7AE7V0rSW7MLJ77IMst1O2ThY4wcdtAkcqPgAUpv/wAHv/Osn+yyf3kNTrgnLy8O4dJGp1MscsjvjGp+mckDyGFAHwFQX/B5/wA6Sf7LJ/eQ1mUtSm0M9GUUUVkJmCKwBW1FIRFfafgcKuSWC6BG4J/OSaN1HzJAH20z8KuDqcNtrZpAuMEZxJIW+RmRf0fnT17SlH7mTsRkp03XfGGWWMqx2IIBwcEEHGDVbcK4jPiQSXsgeOWSM56JGFxjZ487g571ZVwF5lgLMpxgjxDUu/cDG49R4h94rfNQB+aHU78Si+2O3J/Aj9Vaf9rX8uIxH4dCI/q3qOgLJBzNwHXGzKcABiRnTjwIAwPloMaPj+T64pH7O3HTmGTnWraM+FRIGfC7Z2cyx9/4oU2vzZMQR9KjwQRk2Uy99vCyuu/xB9MUx8t8YeS7mBTrGUSFRG8kMcmiVnJIJyVBeRtJJA1knAGRaotxaFZLuamMfEuGSqwA+kpDIMjIDyKyEjy3EgzVtLVOc1X9uLNxbR6hHJGwkhjUQpJHIGTXLsp3BXYsfFvirftLlZEV0OVdQyn1DAEH7jUJfChpHPiM7pGWjjMrjsgZVz9rEAD/ANYPaqnueIcUPFnuU4aS30T6OV1ydP8AhS+oSNEoYgjGBsdiCauKsYojLT5DasorkTljjFgJ40s0InVcmRk8OAy+EiVdzqzpz5CoPzTw76DCbNyDOs4Z8galToLpXILAA9RiQGP4V6tNJhw6MOz9NNbY1PoXUcDAy2MnA2qxZ3e6FR5FfhKCIuBK4QR9SVApjjeVdSpjzOxBOobqdtqaNztXpWT2Ulr2V2nJtJblbp7fTu8i5IVj+ZqJPfscY21VYEdqq9lUfJQP1VbLqEuNxUeN0iOB4PL82sV7Nx8T99FR+0/IKInTHzacRwn0uE/3o5UH4sKfKZublzbfETW2PgfpMQz+NU4HWWL+Y3wd+Wj/AIla/wCzQf3KUyyRM1zdETTpiVR4JSFA+jwH3Tle5O+Kd+VHzY23whjX+ooQ/itRDnviZtor47hpHjRD6mS2iUkfII/3Vs6FRWeWtWkmRlwVRzLxQ3F1JKWL5bAZsaiqgKucADOkDyprAp4tuEoyKxzkjOx23+yu/DODj6baoPEJJowQf9YuR91WsCxp+Jm3sFb6Y8GmUQQRoE3ihlSKWYgoWc7SNkkLtipkOISwPGlxpkSR1SK5jwAzP7iypnwE+TLlT/JqtOZ7IQMOoET6LqjHvF7qGWbUGK6caVR3y2T4lxtkU58NlnuI14ajbrJHPbzsRiKKJskHfLlX0hR+a3kBWOUNSv6lqrgm3Mj+OyTze+h+5A8hP+7+NceZ4unPBPLPbYSQmKG6bpwAdJgXIwxklDsjZ2wAANO5LbxDjAY8Pu5BoENy8dwD/EyPG0LavRRJjf0ZT51PQufj/wAj+yszbxuJfijqg0yioObbqS/trPVCyRvBbBovGHjiuUkQhyTnBRSCMbCrg5g4s0SaIRruJQwiQY2x70rZIARMg7kZOFzk018wc3WsOoRqlzcRBmWKMKxjZQcs7DaMDOCc53wBk038OguY71XeHXPJby9RpJ0UECa3wEVBIERM4CfymJOaM2TUtTVV3/8AcEsa0bIhfOq9OwhRY5x0LqaNXkHiEel1KawzKPdOVG3fG1OPIXPyxpHDKVMIJUSY0MhLBj1BkgpqkA1jGM7jHZ7w8ixpLApQ8UmVsSh/4R7hHXBUbYcjOdwOw2FVbxvh7cNvpYSCyA7Z26kTbqD8CMA/EH0q/DKM08b55M+WLXvIvTmmXTY3R9Leb+7aqy/wfWxxZh620v8AbiNPfDeP9bg95CzamitXKNknXCY2CHfclSCh+QPnTD7AXxxf528o/FD+ypxi4xkmVXZ6SorFZrKTCiiigBHxfhaXMEkMoJSRdLAEg4PoR2NVlwfleFuq4SJUa5nKfUo8mlJDCuZJQ5IPSDbAElic71bDVU3LNxP9DgAVwugbrCrE5JJOppwO5J937Kmr07CY82Vt05yisdAhVtPg94uwz4VHknbtvQ9sGuZAzSbxRMAJplA8UytgK4A2CZx8/Ok9srRyPNIZyNMUYEpgGomRhkCMYABddyR3bakbXct5eSQ2qkNCilZet01lSRUZ1IxqZQxiOVIIyN98EUZSewh5mskRSTLLGO2s3UwAJ7btJiq44giPFF1gGSGUEn0t75ernbvpkS6X9Ndu1WHZ8j3rNqklt4iOzIJZ5Pj45CGX9FhTDzNy21vcJEHE/wBItHjVNIUh7ErdRJjJJDqJEyST4u9aIY5RVsTHxeLW5sIhdvGiyWsXURmA8Eiqh2G4TU2MgYGfKn/kCXPDrffUqqyRt5vFG7JC59C0aqSPj5dqhvL3LFtNwqcovVljWVInkOtkEaO1sY9XuAxyo2B5v8BiWez28D2zqvaOaTT/ADJtNzH/ALk6j7KzOKinRdPJqolFZrFZqJAKxWaKACiiigAooooAozivtqgjJWOCVyPzysY/4j+AqKcZ9sNxPG0YihRWx+ezAqwYEEsBkEA9qiPGLbDatsN+GAKba6EcMI8IrJla+1W9ijWONogq5x9Up7sWxvntnA+FNfMfOlzfBBcMpCEkaUC99t8em/30w0VYkk7QEl4f/BJ8qU2vFxa3EFwU6nSckLq05Oggb4OMHB7eVI+FPmJfhkfj/wDuuXGl+rB9GH4g03uBJuYvax9LjWNrfQgkDsBLq1hQ2FPgG2ohv0RTLw3nUwGF0T6yBsoxbYp7pRhjsU8J3+NRaioqCSpB52TbmL2jm5dykKxJNo68YkLCbpsrKTsNLYXSWHcd+1JpfaA24jgjjT/RrNd9P5aOuFx8MYqJUUvDiS1O7JNHz9cIsioIVWUAMFhUYQe6i/moDk4HmSTknNOB9rl8ZRKWiLBGQfVDGl2Rj2PfKL+NQmiovDjlykNTkuGTAe0+72B6RAuPpGOmf4TUW8m93J7Ug5t5yk4g0bypErRqVzGGGoE5Gcsexz99R6nLgfCPpDldWnC6s4z5gY7j1pxxQi9SW4nOTVNm/CuOtAkigZEkUsRyfyZFA7fBlVvsqY+wdv35T4wzf2QahnHOD/R3C6tWV1ZxjzIx3PpUu9hc2OMxD86OYf8Ahlv+GnNe6yJ6crNYrNcwsCiiimBznJCnHfBx8/Kq55VfFtaIPdNpG/x1YTV+L/hVkmqx5UP+LWe/8RKP0VeMD8AtP+UQt5iP1OO2T+pWwfscpTPwq0lNpLexGQPDdzOekFEj27QwLPEmVI1LoGARuYR5nNOnMir0zl1VipC62Cg+JGOMnvkJt8akHs64d0uFWa7gmFJG9dUv1rfi5qcJaVYuWNpti8Syu4ETgMsl5eu6lTupEMRSJsjB9/zpn4raJDNYTxA/V3sSsyWS28IjnDQnSdIZt3X8phUjg5MkgkY2k8cUZJIV7VJZI8kkrFIXUhMk4VgwXOBttSyPlENIklxcXNw0bB1WR0WIMu6t0o0VSVO4JBIOD5VpeeFCojnJYFrxC5sz7rlyo8h09LIPttp4V/oGrr7L20NPAe6xwZ+LRGWzY/8A2q/fWnObfRuJ2lyNlYqH+SN0WJ/orpm/oh6VrwM9Hjcqdtb3SfPWttdx/i9x+NZ3uhliVjNANYNUkhNYcVinDGGRJAjFG0MG0sO6nHYj0ruJ133G3fftj19KrTkNlsr7jcTZVIpFuBnJ8DLI57/DFRD2XdQ3EkczqU4va3L4B8XUWSRTn0bHUPyI9Kv8LkjZfccoYAggg7gg5B+RrbNUnZ86XNhy1A8KjqxzvbO0g1CMK0p7A/BVGe33U+8o+0i7W8jsuLRLFLMoaGRQAG1Z0qwDEeIggEdjsRvSeJ70Fln1mtaKotDPInFLfUhP5oJ+dMBXbP8A68v+dSplBBB7HvSOfhSlcL4dyfXv9tdcgMSrsfhitRXbGnWPs+5hXCgB34DJ7y/I/sP7KV8UTMTff9xFMdrclDlcdsb0r+nSOj7jYbjT3B2P3ZFADdRRW8seGI9DQBpRRRQAUUUUAFK+HcUeBi0ZAJGDkA7Zz5/KklFACziPFZJyDIQSowMADbOfKpR7H5wnGrQnzZ1+14pFH4kVC6lHswB/diyx/p1/bn8KjL4WB61BrNarW1ctFgUUVimByupgiMx7KpY/JRn9lVxyvDphtEPdbJGPzlMZP4o1S/ni6KcOuSvvNE0aY7l5vqkA+OpxTFZQ4kkA91FiiX9BSx/vB91P+UQz88uht2XUvUCOVU7ndGK7ehkRRVlcPtRFFHGOyIqD5IoX9lV9d2ay8TtIyM6vG259yAyS4O+MGYW/3VY6mh/ChI2oNFZqJIiXtJ4cslnqbtHIpb4RyBoJT9kcrN+gKikN+zXnDZ32eVbcSfGaI3VpP/vTqPsFWZxawE8EsLdpUeM/J1K5/GqVbiRSOCSTZoLpZGHp1is0w+y5srpf0hV0N1RFl6LQayKCapY0UtzLxCe4vL1uHRLMlygsrjXKkUglhMisqBnG7R4xgHIz2waXD2aGN+FT2ccVtNCyG6DTHJOIyyEjOpyOqNsZz6U02XK97Dc6xZyNi5+kjpvuXhvn9/VhUZ7aVwACdQVT8kt1ydci0iNpbmR2u5JlkGVuMQiV4/pOWZAwdmwFOW2wQTW/tTIC/iPC7q2FxaXFpB+5txfu3WluFjYCWQaWU9QYYKuoDSTsdj2qQL7NJZb21lueICdLNlMSdJFkwjBlDsrbnKrkkEnHxqKScg3U5nRkaHruWh6rNjCyPLpYM2TPplQJuu0cmd1Jp25V4HLBxOC4e3tQZwilhIY3hZoGMqqq4SV2ZJckFz5HTik+NmBcAooFZrBbJ0eT6KKK65ASy8OQ5OME+YP25pC/AjnZhj496eKKAI8bBwWGDsCc4ODj0rWO1fGpQxByPD+34VI6KAIzcWbJjUMZzjfPaldxaHrLscNp3xtuBn9tPEkQb3gD863oAi6wkkjzAP4A/wDKt4oMxufzSv3HOf2U+iwTXr3zv57b7E4roluoBAUAHvt3oAjPTOM+WcVtPHg/Yp+8A0+XPDVZcL4cHOwrlccJ1BcNuoxkjvigBmmj0sR6VpTrf8MYsCoyMAHy3Ax+ym10wSD5HB+ygDSpd7J1H7s2Wf8ASn+w+PxqNXViyDLAY9Qaknsqn08ZsjjP1uP6ysufszmoy4YHq8VtWq1tXLRYFYrNFAiL8/wt9GWQMipbzJPJ1C4QpGG2OhHbZyje6fdqpYfbVEikC2kZiWYkyqAWZixHunYZAHwAq9uMcPE9vNCe0sbxn4B1K5/Gq3i9jkpZBLcxMgK9TRAySFVxkK5kbBOMZwMZzV+PQ1UxOyruYPanPPNFNAPozxB1DI+pismjUCSoGPCPKufDvaZeCQNLLPNsdhczIwODgrpYrnJGxUg6Rt3zaJ9isgZtFzGFDN0laHX4CxOJSWBZgukAgjtvnNKI/Y1IG/y5go7YgTVuBqydWkjOogadttzjfRrxrgjTJV7P+NvdWSySOJGEksesDGsRuVViMDcjGdh8h2qS00cs8tR2UJiiLsC7OzSNqYswAJ2AAzpGwAH308Vik05NomjBqhvajYSR3c8aYVDmfPctHMwZ0xjHhmSZ85/jCPOr5qK848jC/eFuoYjHrViEVi8b6SVGTgMGUEE5Ay2xzUsUkpbiY7crXvVsbWQnJe3hY/No1J/E05SDbaknBeEpa28UEedESKi6jlsKPM+tLGNQb32GU7wblOW3JjaGZJFIE1yqqkS26xMk7LIuTMZR4wjAsrHOBpBaNW9iCbc2sM4Q3LiBOnLqidZLDDOcBQ7xRTOxHh8TDy2ty458jRQWjcZExx+Z0c6Vl28DuVZQN9xjeonDNIsSFbm9QSmIIzSRyaDJ14zEqlkOpRGvhYFsxDC63YDXGb80RaGHhllfxyGWCPQIr2NWFx1QDcSFYXlAAJKEMVZsjaQ43qRxctzRcci6lwUE9uzr0IokUPFKXaHBQ5XEkh17M2ps+dKOGccVbgt1bxjl2VHUNCPrDESQrDxgdVtJI/hQMHpjDxZ+0aOSWGPoygTaMPlCqa2aPxqDqUiVemcjGSN9xlSk/JATOisCs1k3JWeT6KKK6xAKKKKACiiigAooooAKKKKACiiigArlPaq+NQziiigAuLZXGG/Cnj2dcA1cWs+n3WYOcn8mNS7Y274HasUVGfwsD06oraiiuWWBRRRTAKxWaKAMUVmigDFZoooAKxWaKAMUEUUUhHN4AfIHyPy32+W/41HpeUC4XXcTEiRpDpOAWZlb1JwukquT4VYj40UU02uAoU8G5aNvIz9eeXWuGWV9YBzq1J+bklyRuPEAMBVFO62yjsoGABsANh2Hy+FFFO29wOtFFFRCj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8136" name="AutoShape 8" descr="data:image/jpeg;base64,/9j/4AAQSkZJRgABAQAAAQABAAD/2wCEAAkGBhQSERUTExQWFBUWGB0aGBgXGBocHBwcHBsYHRkdGh4fICYeGhwlGRsYIC8gIycpLC4sHx49NTAqNSYrLSkBCQoKBQUFDQUFDSkYEhgpKSkpKSkpKSkpKSkpKSkpKSkpKSkpKSkpKSkpKSkpKSkpKSkpKSkpKSkpKSkpKSkpKf/AABEIAL8BCAMBIgACEQEDEQH/xAAcAAABBAMBAAAAAAAAAAAAAAAGAAQFBwIDCAH/xABGEAACAQIEAwYDBQUHAgQHAAABAhEDIQAEEjEFQVEGBxMiYXEygZEjQqGx8BRSgsHRFWJykqLh8SQzFjRDYwglU3OywsP/xAAUAQEAAAAAAAAAAAAAAAAAAAAA/8QAFBEBAAAAAAAAAAAAAAAAAAAAAP/aAAwDAQACEQMRAD8AK8xmqQHkzCtBEkHSv+Yn9bHG9M1lws1Mwm2wZT+JP8sUZk86qLpQQT933574cUszMKKaEHedB5+5EbzYYC6ambpj4dTKLxqF/ljwcRYjysyjpqb9TiocvUUCCxpmDdWK253UgBdrbdBbDjhuZ3UVnPQ+LUj1MAgD0G/54C0TVm5I1HmSSfxONOSqt4jgOSNKkibQS0T8598BC5sqJWtUJJF/FczYR968/U+mMKr1QS65itLAAkVCZgNEkg9SeVp98BZbZkxBcIOiAyffSL/M4b0842y649JH6/XPFaZjizqQv7XWkjYMCTtta38/TfHg47mFHlrVVuPNUg7t67+0ScBaIqk3Jv8A5j9b/gcYjIFri1587AfmfyxW39t5st/5t4PIIjD67T+XUm2G7cUzRDBs08GfuITbp0FuXqbYCzXqLSaSwEbuLge3M/Ie3q3qLrfxCKzPNpHwj2H3juTy2GxxW9bjmYK6RUVwDrlqaAzB3O1hNusGJxs/8WZ0IR46Ks+eFWfYnUCb8rTgLB/tQr5jCCdyCPkLb/T5YYni0mdDkEwGKiAZ5sJG/QnATU7cZir8dcmPhHhpoA66QYHtF9+uPKXamtVqLTarIdQATT0w3+aNII5ggdLYA7fji01gEE8wsqvrJLBiB0sMR2T4i1ckiSoHxeYKN40nnz+DofNhjkeBE6S76zzLbDmdKRpUgTeOUjc4n0hYXaIH4X/HWPn64DVS4aDBd2qEHyBoCqYiyC0zqM3Nt8PxSAsLf7gR9FH44j+I8co0AC7RMwBuRziNzef4sM6fFa1a+XoNBJHiVPKvKY5nkLYCaYiZPIT/ALelgB88RrcWpk6VfW0WVSCSbxYfxH6csZ0uzDFQ+bzAZdU6FhFtMzEsVE3vjdxPjgyZoUaFBFSoGaUQLCIpYkHcuVFhM++AwalmIlKAQHcuQD9AfYXIsLSDhU+zjMA1eq7NIICtpAj91RHtJnpOGGV4tm84F8JdNNqlOXp3Oh1JqAah8aeUErzsMF1KiYtO1/a2/T+eAjaPD6VITAH95o/PYYbUu1WXeutCm4qOZJ0XAAF5YW9LYr7txmAueqpVLOFKlQWJUAhCYUmJufT6Y3djatMZ+mtMGCrSfTS2kbCTAFx09cBYHHzGVrHpTY/h+v8AjAH3fZj/AOY0nJQnSQNUBQStj6n23tixON5acvWFiBTJbnFtvflb+RxWPYQFeJ5YsAAXYAf4gQOvI/ngLm4/xhMrlnzlXVVWQERN6rsQoA3gfjAO22BTiHaXP8Rr5NMo/wCy5TMKDqtq1oGNWmWHmsFi0DG/g1Qf2bwLVt+1ID0kCuF/1RhdnjpfIkfCeJZwL00kVYj0kYCL4D2TpZSvpJNRhxOnRd32ZRSLpKmROtt74Kux/HWo5GnTRUHndULsQp1VqwRVCqSfIhbkI+oc5/sGc2OIUqpNJa+Yp1aVRYJBWnTGoCf3gReMaH4YmXqUsrTNTTlxlyoWmXLafHDBjIRNWuSzEb4B1TzuYzFM6qj+caQaUU0FQj4dzUYAEGdQGM+EALmaOjw9Lu+tUQKUYI4VahnUzGG+K9jyxhw/KP4ZUMAyLA0s1WLEK4WyByoF5a89b4ZztBlss4qZqoWdHBQKwdtRVlLMlID7pjzAkSd8BW/bVtPEMwszpczPIlmYR7axv+U48xEdpc54vE6zU5Zaz67gixXYg3nleJthYAibu3tC5lgReTTU36++G1Tu8qg+SsvuVP8AW97++84PCMekYAAbu3rGft6Rtb7Np57mb9MY1O7yvFqlAtzJQ/z3xYGMsBXq9gK2/wBkTtsD067bevviPqdhMzzpo3orhd5mBb03OLQnGWkYCq07F11P/ZeBAAUi07xLAH5c5xhnOy9VAfsakWEpqZvpIt/TFqzj0jAVXS4HUCT4Vb01MF9toPy2+Yw24h2drTJctP3QHOm4sLe/0OLeDY8YYCoMzwqsFEGqdRj/ALbiAb7cpuMRr8CrQJWpeygq0xEztHIYvHHjDAUa3iDyMSgm+pRAtF7D0/Qw7pZYCvSLVQySokLeW30ATeCBPqYxc7Uww8wU+4BxXvbmgFzdBUVRq0kwNP3o3G+5t6/QHdPtCsKlNXqNYaUF79Y2BM3tdhfEhl+G5yr8bpl16ABnkm/93E1xarT4flnZUXyADRTAgkkA3iJB9z+eBLgPbPMZrPUaQARDqbSnxHSDGoybTyEYAqyHZahSAe9RyfMzmTcyQOW94AgWxF0a+drVK9UNppUHq06dFNI1BRpTdYADGdZa5sBvgsXLNE9Afl1npgApUn4hksznKv7Q9Javh0svlyFgAAmpUtBhTzsL4DdxHs1X8Fnru8I3is5f4KJRRURupfZQtsT3ZntVlc8xdaRVssRoV9OttQgMN46RFrdcCvE+MCtwTLZfLowbNVzSp0tZdiqNcsxjUSxURsAcPeA9iOJLxGnmPCpqjALW8NxpVQAhEnd4AI0yJHLAD3HeMZuu1R85RzwZHkBCadOlTHL4Df8Avf1xb3Y3TnMrRrgtDL8LGWGmV8z8zb5j3wO5/sJRyviLnuMVRl6zajSZwpqRyYySRtOkD5YsTJ8MonKpTyr+FR0jw2oafhi0Eggz1wFDd69Af2nUVwAopjSQI5ASd5uI9umInsvnVyuZpFnHhAkuyqTYra8/FH3fU4Je8jsLmKFTxajmvSYwazSXAt/3LwB7SLTAxo7vuxDcSf7QRQouTUY/+o9oUDppgnY3HtgD/JZ85zI1Wo0mWmUcq1WxaAbhf3ZESTcg2AGKm7LcUK8Qy0AEtUVSd7FhMRF773x0hXyQp5eolMAeRo2F9Jif1bFLdi+7nOvmaWZaktNKbhtVUkTpO6It4I2LfTASvZrsNns5lKuWzhNDLLH7N5QHVlqs2sr8RkEi5FiIwf5RcjwzLUaNSrRRaK+RqroGn7zCbySTMdcTD5Fn+N/WEED6mSfww3XsplQQf2ekSs6SyBiJMmCZi98AxzneBlEUMHNSdggJmwP5HAhxXvXp1QUXLs0EECoNyJgkbfW09cWNW4LQcFWo02B3BRb/AIYi892CyVVYNBE6FBpPtaxHobYCle0fbTNZh1TWFSDKLIG3MiAbD2xE8GzSUyxJ0sd1QFy3Syz+JHtzxbWf7lMuxmnWqLaNLw6D2Fr+5OK07Y933EMkrOx8WjcaqMgAbyygDTbmZ98Awz2ZAcuYSRtUIWekwSfwkwJwsCCBd2Jm+0dP649wHRc48jHrDHgbAIHHsR+v1+vljwjGWrAY4X6/X6/rhRjLAeG+PJwjhTgPYx5OEMem+A8jHoOEMIjAeacBPeGpDU3CqSAJY7iHWI9ZJ/QwbDAj2/pM3hxMGQYE2EHaesXwBV2o4SzZHMaRLGkxMgQABPyNonlMbzFX91uj+1MuGEKQ6wTJnSwAJ6TFvbFo96HGsxksqEoUaX7PVU03qNqJRiCLheo2a98Ut2Z4VVevRGXZhXZvJp3Vh98m0KLkn36YDqcZRLrAJIgjoDy9BikeA8A4aPGSpxGvTypzDUvAZhTFRliZ0kllEgaoGLi7P8DXKUAgZqjxNSo5LPUaLsxNz6DkMUxwzsBWzWQ108vFd+IFy9QaCKIBMgtB0knlvgC/tH2xy2TZ8vlcrRqNlECsS60wuq/h0t3dzuQvzvhln+P5nPZ/JZQVKuTy+ZyviPTQBXUjxCy6o1D4QJEW98TNTuqJzmYrpm3pJmGBdUpr4g6hKpugJm6gG+C2n2dy1OpTreGviUk8NKjXZUvbUTzkydzOAqTjPAc4eI55amXzFZKwVKRpohVqYsqGs4PhKBuV8xOLY7JcH/ZcnRoaQhRbqrMwBJJIDNcxO/5Y0cS7dZOgSKldAek/ofjgF4x33qDFGmGABJIIYwJ2mF5bjVgLQ4hkkrU2p1AGRhBBxDdlqGVylEZahUVgmpneQRqJli7Dygzynl6YpfinetmKwiaa6jYODUN55GKY220Yn+6rhmYz9U18zWqVMtQIC0yQKb1Pi+EeXSsgxG8dMBb60/FOph5Puqef95h+Q+fs8x4BjXmcytNSzsFUczgNuFjXTzCsAVIOoSL7jr7Y05vilKkuqpUVQDpuedre9xbAOsLEV/4oy1/tltE72mIm29xbe+H2UzqVV1U2DCYkHn0PQ+mA34xdAQQRIO4OMsLAUP3s92dLKn9roIRRYnxEEwjGACP3VJn0BI5HCxeGfyKVqb0qgDI6lWB5g4WABMrSZ6hpqJIYqegYCYJ5Y1hicycsFbxB6QpgcmNjafpgwfhFQ1mqCsyrKlVExIHm1DYycR+f7N1znBmaNcKIXVTYGCygiTHIqcBC1aemuuXYgVWEqsi4vf8AAjGvNU2pVPDanUBtDBZUyQAAwtuY9MTPGuxtSvm6GaWsKb0lAYAEq0NqFibC5HUzjf2g7PVKtZKlPTAHmBOm4+E/CSfb0GAH+IKaBAqqUkEi02EdJ5kD54wz7+AFaqCgedMg3gD8YO2CDtd2fq5k0vD0xBFQMxFjBGmxBMzuOmNvGeGV3pUNCU2q02uGPliCJBN9URHrgBevnkREdyVVx5SysoPMRI/PGNbP00KhnALjUu/mW1x1Fxf2wR8T7PVKtGlYeJSc21CCjSGGxAMR9N8Jkq0EoDwNTaGpFlUnQBdD5dVjAHvgIc0jAYq0ESPKb2mR1tjS9UBdRkDqVaL7cuf44JuI5OpUpUXRSxWzIfISpENAMAMI2MDfDs5BqtIK4amyfB5pEj4WIB83Kx/3wAd4o06r6eulo+sYyVtjyO3qPTrOC3iHB6j5RqOvVUjyv8PmB1DrF/f5415Hg1QZVsvUIsulHDSR0J8ogqYgjeMALlgeYn3wP9qnKhWADeRx/mNMSOVhqv8A1wcUuyTNlqtOutN2ZTpaNRDxEiVEXCmBznAV2g4S1PIJro+DWlwxACltXmAnzEiQfLNrHAWvxDhlOvRejUXVTdSrD0Ij6+uBDu87t14dUrVGOuoTopt/7ViJHJid/wDD64YZzvzySU5XXUeSpUAjYxMncHfAXxTv2zT1CtGnTVTGjfVcfegnrtbAXtmc6lMSzAfn8hucCnGO9bIZcGaylhbSJJ+YAJHzGOfeOdq87WkVq7lTYoGgdbhTeOpxB0H0kEqD6HAXLxvv8JlctTCQpOuoJk8gqzA9z9MAvHu8DO5uNVWBEwsD1EGLewM4G0AibsbxGwjbfn6n8ceNTZh6KD8ImJ5n8OZwCNcsbkkmxY7gcx0HywqxhpVtR6jmDzJPM4wy5YtbpvEwP5e+MzSIlrXO289fQgfzGA10H5QT0A68vxx1r2Q4KMrk6NERKoCxAiXIljHvOOYux+VFbOZWg0BXr05mLjUpsd7wfrjrUYD3EbxStTIhqiJ4bU6jaiLAPKzO0lSAcSWIDtXwvLuoq5iyICrGJJDjSAIuCGIYG8EYCH4WzitRCZjLeUOiroqaijurgrJGuyRIsPXGjM8Ho5vMk0s0oLVWqEJJmKaLYyIdSt9J+EidsPqaisxrNUqE0QfCrGiBTUK3nIAPnJiDtIFow1oZKjk61HRVqVKgZm0hdSlGAD2kKja1J1C+4MjAevwRabqRm6js91C06lQE0yiliFYixCgk3nnic4HnKWpgrvUeoxZqhpsEdgAp0tp0QAoAAJ23O+ItOzVOvoD5gMB4j0lSmg8rVJaSwbUQSom3tiS4b2No0aqVZZ2pLpp6tPlEREhQWhZAkmJwE/hYWFgFhYWFgFhYWFgFhYWFgFhYWFgFhYWFgFhk/F6QqeHrU1InQDLD3AuPnhlxvjPhMF5RLdbzpjmSSDYAnb0mLXiVDLPFJNdeuw+I+ZjE+Zo8qosnawG07hP1eIuD5aDsOcMgI+RYThzl82rzHKxBsQehG4w34XxLxg1oKmDv8iNQB+o9pF8MOIqtGuK0sW0t8TwukRKqsQW5jnY3vgJ3AF3wsRlKbAWFTzexGn3gzBi8Tg0ocQRzAYat9Js30N8BPfOSMiCDEP8AWx+mA52zSAO4jnbpN7fjjAoOR+G8dTbY/X6Y3Z+mRUI1bwZnckXPX0+WNPhg22BMzG3y/W+A1mSbnpPPGdVCpkHeYM/FBj3GMCIeDt6c/b3w6rVAG1fGQLknn1t0M2wGnKZVqrinSRndzCooJPyje/5YdcT4FmaDaa1GrSMwA6sOdokQ1+mLn7iuyhSnVztVRrqnRTkCyj4mHMFmt8sWZxjg1LNUWo1kDowgg8vUHkfUYDkIVoBEgkweoB/IHrjJZcgLJPIchEk/K04f8V4GKNavS1CaVZqcnmFmSeQsB8zjQmWNOpAFvL1Jg6YPobgxgJvsAmniWTdwSorL5uUmy7ev8sdSjHKvAc06VaTKGLoxsvIUyGG9vjAEbX9cdRcNz61qSVUMq4n+o9wZGAc4ZcU4UtdQrlgAwbysVkiYBIvEmbdMPcLARXC+zyUCSCSCukLAAAmTIA8zE/eN8RGW7ucuuqWdgW1AEg6TL7SDaHj+EYLMLADmT7KPTKac1VhAygaKXwswaASpO4EkyT6YnMtRZZ1Pr/hA/LG/CwCwsLCwCwsR3G+I+DSJF3byoOrHb5ASx9AcLASOATvZ7X1shl6T0GCu7kGVDeUCSQDacFNdqLk6gWKmD5X3j0F7HDKj2dy+Yy1OnWoBkplgqODaGIG97gDAAnZrtpWrcTo5WpmqripSZnTRSXQ+nUElF3CgzynFnHhv/uVf83+2I7JdhcjRYNTytJGEwyrDXBB82+xPPG1uGUvHi90A06mixaTE77CfbAbs5kwtNmNSr5VLSHM2E8rcsPqFTUobqAfqMR+Y7M5dxDIxH/3Kg332bEhQoBFVFEKoAA6ACB+GA2YWFjXWqECwknYfrlgB/tblqSgVmYpVg06cbuzfAosb6ryNt+WIup2Ur02y9YFaj0CutRMurKVrFZNm80idwsWnBLmOBJVelUrfaNRJZOQDH7wA5gWGMc/wmob0azU2HJgHQ+6nzD+FhgN/Da5bUW0kkyCoIBU/BJO5jGzO5VWhiGOmSFBIB53Asbi04juAVXXUmYZvFJJCsV06eXhEAal9/N1xMVWgE9BywEDnOP0GyxqB6bNpJpqjBmLx5Qo31arWGBrvlM8Pp6m0nWJF7/ZsSPW9oxNcB7LU6GaNRVKsUkSwYw0ag1rQQIueeGXe6+jJJUgHRVBM9ClQW9ZIj1jAc48TLeJBEEADltpF9ue/pOMaKkyb2k26R5r+362w8487DMVBMlTotvZQp+UYa0xZzvNo9S1vnuY6YDQTPr9bj3w/yWS8apTUQTUbSASbmQBAF+YH1w2CWNrBY5/vXP8ALB13R8FFfidJxHh0w1TSbkaIVSennYH5HAdA8IyKUKNOhTgLSQKB6Afz3w17U9oUyWWeu41ECEUbs5+FR7n6AHEoiwN5xRfff2pFXMrlUY6aHxEbeI+49SEifc9cBWmcrtWqPWcyzsS5gwXYkkW29PbEhkst4jgmVLAQSAF0wVNzMHVA1ejYjkoXhbgLMMbSbfOBvib4NkdT0w4Yre3QD4CDyJIA9QRA3wBL2Y7NCnqcA6QlnG7VGhWA5wF5H7xxafZmcrpoiTTK6jadJG7W+7y+kfeiO7NdnGXNRpHgqNV9Vp16QZO8u3LlO5wa0MpToAmY2lmP0vsMA6VpEjGWI5MrbXl6gAN4s1M9YA+H+Ej2xl+3uv8A3KTe9Pzj+TD6YB/hYjl4/R80to0iW1qyQJA+8BzIFuuHNPiFNvhqIfZhgHGFjQc6g3dP8w/rjXU4tSH/AKik9AZJ9gJJwDvGnNZpaalmMAc/5epPTnho2fqPalSP+Kr5V9wPjP0Hvj2hwvza6rGq42kQqzvpXYe5k+uAh1Jq1TXqCAoPhqT8K8yeWpjEnkAI2MrE8OG0xFrDlynkT1PvjzAMeA8SFR8wByqkqTPmXSt7jbVqHyxKZiuEUsQSB0En6YHEz+YFdWGVeNBUjxaPUEE+a0QbX3xoqdsBXFSitNqdRWVTrZAJkEhTJmwgEcyMARZfiqvUNMBwwEnUhAj3O+GmeqFc3QEWZXBPtEficaauaPiowChoAJJtE3UWuTJv6Yxzr1HrUqi+GAhIH2gOvUU22iVB+owBBhY1ZaqzCWXQZ2kH8Rj1awJI/wCD7YBl2g4r+zZarX06/DQtp6xsMNeylOuaAqZpprVTrKj4aYPwovssSeZnGrjfGyqujUt2WmpYqQzVCAg0zNycTFGsIvAGwNhMC5A5Df6YDezRjxGkbR74iOB8ROa1VgIohitH+8BY1D6EyFHQTzxM4DRWpK/lcSOh/l64Y8VZ6aAqWYAiwUsf4oBJA9vfEhmFBW/K+GPA84WFRGPmpVGQnqLMh/yMuAx4AqMnjLVFc1bmoIAIFgqgfCFuI3mZviG7zWP7IABIaoqEC580gQOs/hOJ2pkPDc1aQgn40Gz+sfvjrz2PKILt9WDZeg4NhmKZ/BxHvJ2wHOfabLaMww5vDfUmRhjSrwZAIGofWZH4Yl+2l83VEfCYHzZjN/liHpIIJmIggcgZv/L5H0wG+nTaozNJi7MbbiT7Ak4unuN4eP8AqMwAAG000iYtLPpn7upgLCLYEO6nsKc5m/GrLqytK5keSpUEeUfvAGSeX1xe/CqYKqyoqIAQiqAIWYG20gAwMBt4xnhRoVapMCnTZp6QCcclZwMXas8nWdRLbsWkkn5zacdBd9/EzR4U6jeq6U/lOpgfQhYxQIfV5j96fKD12UcrW5YDXlc1rqDfSWURNwLDciIE87CcGvAcgarIVYyakswmBAsEk3YT8Z6COeA/hmSnVsRIBJ23j4uXocWf2LoMrg0hq0dR6RF7Io3+Um5OAtrJZlVpa4PJT1JH0iSecb4bUuKgkoyF3DFTMFZgNvECxAjrhzwQzSg3EkCef9bzfG7KUVNO4XSSWAiBHK3K2AZVM6lHS6BUR30uptDElQYFgdcKesjEyGnDHO1KPgFq2kUhDEtYCCCD9YONNPiNOlTWZBYF1pqvmhjIEDbeL2nngMc6mrMII2Cj/UX/AP5jD9+H02MtTQnqVBP5YYcH1OxqtEHaLgk7weYVQqg8zqIscS+Abrw+mNqaD+Ef0xuSmBYCB6YywsAsYuLGLHGWFgAGlxjOQfEraWDMpCJTjysy81O4AOFiK41xbw3dSfO1RxIFh9oR8sLAEPFGYZoPpYKriSEMRHWDbmYxC9hpZ87VYebxlA1XhRUeIO4G5vz+WHnHeIKNKvxKJPlC+Cuq8COvmtgY7FZ2rleL5vKPW0qdVRy4BkgKwaREWZiQLWwFuZmsFWbtBFgCef8ATEPT4dXWiARqeDYNYEMSpvaICe18MG7YZKCr8TSReUZQfnY/gMa8n244eGCjiLVWaAFJk32iEF8AT/tB8Sog3gMPQHyn6ETjR4gRqNwo8yEEySeQ6biZ9uuHFHIAVfE1uSF0wTaDBvbcEGPc4Y8Ly+qrmar86hppOwQBAYH955k87YAb7wan/V5CirEGrXDsF300Ve49y4HpHpid41W00GZiAY0pfabEjrY/PAZwvhNTMcbr5iozFMqfBRTJgFQZB207iN5a+CvtdTZlVTZQNXzFz+QA9T9A393eY1cMyzG32d/SCRHyjE3+3KTC+b2/W3rtiuuymZQLUp1M0lGklVlSmHhyWhyoDEiJYxCz0OJziXeFksppRXV2O4DAEDYsWbeP+MAXVATA5HfETkuGtSzlepI0VlpkDoyBlYf5dJ+WINe86k+k0KVWvqiAlNli9yWeFiOmJpxma7RqSlS6qpap8i3lUz/dOxwE5iI492fXMUyux1B+g1LsT8rYk8vTKqAWLEAAsYk+pi0+2NmA5a7x+FPleIuGElhqEgGQS0H59MEXYnujqZ1hVzGqlQEQDvU/wxsum0nni5u0XZOhmmSq9KnUq0vg8QEqRYlWA5SAQbwbwdsI9rsvToVKlVhQFA6aqNAZG5LA+KfukWI29AcUKOXyGXCKUo0aYMamtzO5uT9Th5w1YpJPQen/ABjmbtf2/q57OrWZmWjTb7Kmp+EAxJj75iZ5WjbHS3DM2r00K3DIrC82YSL8zgKv7/nMZNSDpDVHPuFUCfS+KS8Q6FEWAb39W9NsXj/8QVNv2fLOpiKji3OUmPby4pHKpPli+oX672HzM4B0j1Z0aP3TAG9oE8vacGPAqFWpUTL1X8OksmoVJBkQQLzMLuo9JvGBBDFbSxFIKQSwPmWIgADdh0677YsbsrlwzhXXwqKEMgYS1Sw1AknmTJ58t5wFx8HoolPSh1Rux52t7gCAPbDXLcJIGtq1YpE+FKleoFl1kf3dWBrNZ2tm6lTKZdiERor1Nhq0akoow5EDzsNpAG+CzJcZR0TQDqYEBOY0HSwJ2hWgT7bzgPWzyVKdNgrFXNgUafLLXUiRGnYjphpwjP5TOF3pkVGVodXBDKQAIZGuLC0jrG5xLUEO7GWPTkOg9PXniE7SdkRXYV6Dfs+bT4KyjffyVB99D67csARKsWGPcDvZHtSc0KlKqop5nLtorUxtPJl6owuMbO3GeejkK9WmzK6LqUrEzIjcEQec4Cewsc6VO+riSAHxKLAyYNNSwHrBA2xubvx4gYCGgxJgDwjJ/wBVr4DoXHhxReR75s4zgPUy4XmRSOqZiwL398XmpkTgKV7aVwmazB6ExzAMsSfS8fOMLDfvDzA/tOokGAqsxHoJt1wsBE9tezrUc8VSlBpecQso1yV07XZQSRuCpAmMEvEcqBx+rzNTJVGC/vMaRH8sWmnZ3LgMPDU6/jJklv8AETcn1mcD+b7vJz651K7alpGl4dQagVKlYLAhtj6mcBzX4bnR5A0xp9QCQJj2ONuXDGuAqw5I0qqkwQbbCY52v74t3NdxzSiiqfDSZ0mWPTSCFv7k8sbaHd42Unw61enUcQ1c5cuVBgHS1NmKG2/Qn3wFk8O4qKkGZLICRBHmBgiCAwuRuMe5eiBRaLRUZySDcioWYxvcg/LELkuz5y6rUostWKcLbzMDF1vE/nzuJJFkK80yWEQzg9LEzvyI64CH4NQUZnO+WGNWnU9w1JIIHKWVp9cSvEMojqutdUXAk/TDXLL/ANVrkRUoKPWUdr/6ziQNAMCJ5/r9e2Armr2VWlUevopq7MTrG5vYLFwIi/oOuNzcBpu4qVETUDJimCwPP0nr64LOK5cqVPK9+ntzJ/59RhSyY0y48p2X06mNvTkPxIaqHDkpmEU6za5nR19NV7DlbBBlcuEUAYa8Py6iCqn3NgPbEhgFhYWMagMGLHkSJ/DngPWOKv77uyzVaC5umgY0QRVAmWpnbbfSST6An1xZ6rhOgIIIkEQQdiMBx3QrhSQ6MQ5UxO4mfyt88dH9zvFzX4XS1fHSmk07+X4Z/hIxVfed2XXIZr/p1ZQ48RAygqqoDqVDzAJBA3Ec7YJ+4fjYNTM0CTqYLVEzePI0fLR9MAQ9+VI/2aKqxNKqhv0YMh//ACGOfhmX1SPivfpIuel9r46e7ysh43C82nPwiw908w/LHL1aq2gNYamOwA+6PwiLYBxlcsACxqKugyo+8W9N+Y5b7c8GvYdnqO50mqwp6VpU5LgAg3IgUwWsXJ6wLDAhlaZ1BaK+ZiFGsATe7EmyjVG/Ib7zdndN2f8ACyyhwGqVT49VgJt/6Kz6jz+0bYAh4B2XdKNFWfZmaqFGkHWDqA9Cx33gRggq5EQIABS6cgPpyi2HYGG3E8q1SlURKjUmdSoqLupIswnmMAsqZJLQGP3ZBgDb+vzw5wAdlO64ZHMHNPmqteoA0kiNUj75ks0dJwbZfMjTMzbb5YAa4xkRR4rk8xTB1V9dGtA+JQhdGP8AhIifUYKsxllqKUdQykQQwBB9wcRXHHC+DWI81OsoHORVPhsB8nB/hxMjARv/AIZysk/s1CTufCST1kxfAZQ7MZU8dq0zlqOgZJG0+GunUapGoCImLTixsCa09PHSf38jb+Gtf8GGAdV+7zhz75Oh8kA/KMECrAAGwxljw4DnnvCzk8TrsptZLWkqACJ5QxP0wsR3bTMl8zW1XL1LyOpYD/8AS4wsASjv7zNmXKJ4d5lnJgR94AAcvrix+xHeJQ4jTlPs6o+Kkxkj2P3h6jAFxujwypl3pUK6mqq+TXWpwfSQdIHQCwMW5497OZHI8OqU6iVmL6ROoqFZmBDAMSIUE9J974C5mGB6hlswHllL+UAs1XQCdRJICk2iNxO+ITP94OTag6VK7ozTBonzCNmUqSd+u/TFR5/vDzdKq60c7XqUwfs2qQxZSAZYG0ieVtvfAdDcNpaCUgLDE6QSRDiZBIG7BvnOK27c5DOZfiD5ygStNwlMmRo+CTrU2g6SCTzKxfADl+8jPM+ts2/7rFQuykxsFMeZjibp9rs1VSf2trlRGsrpm5DS7SYEbRc3sYAk7A9qq+Y4horMG8MMCwPllgbABQAZQnefocWvl1t73xz72f7SkcQy6pWFVDmqZIAAUtULqxEDzWbc3M/LHQdMeUR0wGNfLK8Tcjb0xoPD5csTqFoUiwj873xsp5doGpiD6E/hONtGiFECfmSfzwGarGPcLCwCwsLGvxhq0i55+nvgNmFhYWAFu8fsj/aGSamsCsh10j/fANp5BhI+nTFDdheMPleKZdnBTwyaVRW3A8wqA+zSb9MdRHHOXfZwrwOIuy6QK6pV5TrGpWg+pWT6nAdC53LCpSemdnUqfmCP544/zGSNKpoePI0NPLS7LfmLrjrHsnxT9pyVCtzempP+ICG/1A45z7zOH+DxfNKv33LQo/8AqKGgW5knAaey70KtbRXDmgqNUqLS3sZgljZSSFtc+UDc46K7OuKVJUMgQILWOwERyA2A5CB7c/8AYTNJT0IDpqV6yhzYladPzCxGzVCojfySMXcmcOoQYEb8p2iItAHt78gL1cHbCd4wNrnQr7EmOnpuJt8/xHJu3HdcmQI3g/D0HWYuSdugJAwD/jvEBpemH0tUGhdt3IQfMk2/2OJHh2T0qAREDbFZcQSrWrUqyVFXwW1gMhKkxYmCpgCf+Rgkp1OM1Sf/ACtFYUq2ktIKgmRqkEG2xwBTxZAUUkwFqU236OuHoxV9XjudzHEF4XVOWfRoq1HVagPkKVIjV10iYve2LQBwHuBPPqw43lSNjlKwPyekRgsnATx7MMnHMhDeV6VZCvy1T9VGANseHCnEQ/aemHKFagI5lYHyvJwHPHH89qzRsGCOSTcAlbGI5TfCxv7RcFql6hSjU8MFmPkI+Ig+siBMj1wsAZZPuQcr9oaYPvPtBABnqfww5p9yp1q0UwF5eJU9LxpIF8Wdl86iiWqL5nbTqYddhJ5DliH7Q9qgtJhQddRkeIbqvqvJiPp+RCo+2XYdcutZGMFKYdSlVmXUWI0MrKAJAJAHPTGFwLs0ctlG8QTWqaHdoBFNABFN9VriGMfDAw6znGBXr62bVRoPqZ2Ih68Wv94LvtvHTElR4gHYaUaoo824AdmuWIaCYgRsOfTAQeW4a4apUFEgkyD4Egjlzg+gPXCrZ/MU5haaEmLZRJJvvyJwZJxRSNRV1PRgJ/PDN+PU3c6Tp0KSNUgFjYT1jf5zgIvsrUds/l2zqeIAzCmxpikq1G0MhACgEjQwEnn88XdTcESCCDsRiksjlKtTMZcUoqfa/a1g7NpJVlJILRzMECBAwqefrJYVW0pIgsSvSwmOm3T0wF3M4AJJAAuSeQximYUkgMpIiQCJEiRPS18c/cZpVaw0HM5hUNtAqMUjn5SdvnEemPaOSdCGp1qiOECl1YgnT8JPW0jAdBzjTmtek+HpDctUkesxB2xQ7tmXaWzmZK/umq5Um09COnPfE9ne1ubqUqaJWNE0486C7ACPNMz12wFrlKhe7LojYKZJ53J2+WNtGkqjSPxNz6nFQp2hzumGztWP3tFMN8vLf+WNvD+OZqnLLmA2owpqUVZiRMkkeY/8YC3pw3zXEKdIA1KiIDtrYLPtJwD0+KVyJq1nIY2+FNumkQPxi18KnwakztVen49Ug6C58bSOZAeRzgAbn0vgCVO12Xa6VabIJ1P4ihRAJMEm8ATii+9btVSzXETUoPrp0aQpa1AIaS2uCbRDwD1FsWzW7tsjTptWXLqlYKxLAtzB1iJ0xBYRGKHzvZfMUnan4LPocgBFMVFBs0i0EAG2AuXuL4hr4eaUz4NRgP8AC/nH4k4x7z+6852ouay7BawAVgTGsCwhtlYAnlfC7p8scrQJrH7au1Soy38q0tIgDkBqv69d8E2d49UIrAKAadKlUU9WYnUpB2AGn/MemAEqHA8uxYrTSqKaJSpKQI00dQBuNyxY3/HmRcNdRTAH2UDSVIEgxseXyv7DbAxk6xoVarigyhqhbQA7qDefNbXqaWvZZO/KX4Z2jquRGQrKJ+IgNFtwFPkHKAB8sA5bgFZiStRgpMkMSuo+sAtE3gRPUHZg/ZY06gJqEg3ICwDvZRJJM87jrzOJZON1tRH7LmIHSmBP1aw9AMZ1uN1Sw/6arTJG/gu59iVsPacBop9mjChiFDMLGdV/u2/ugkk9MGQgD0GBjI52KviPSrkxCgUakAkDUb7bAAcr9cae1/G6jZc06VLMgvZ2Wi5IQzq0xsx2HSZwEB2Dzi5jiVfMFTJ8Uo0bguFX/QgifXA3207WcQTOZinRzLIqVCNAUQq9dUFpi/TDys2dynhvw/KVvKug03y7bXMydgDHKT9TiF4aM0wf9sp5hq2uZNIwSQBLGJaIA0iBYe+AXA+O8RYvUfNuABpEeZSSOU8454huI9p88cwlSpWLOkrTbYiQRyi9+tpwQ8N4dmmDKaVZV0sAfCqsQCOULa+wEfhiEPZDNs7zlargHykI4gRykXY7fDzwBV2V7ePl8w37ZVrNTSn8KsanmPh8j9oTJbcmPbE5nuOpWKvRDaGBI1qQdIYj4TeSZ3xVK9ls5rD1srXXSbfZMTc7G0MYtsBg07N8NzFOgqHLZgmWIApED4thtsDqkxOAkc3T+yfV5vK299wbfr9449w6y2UzLbZWugIIDMqiJBvE7TyjaMLAOq3FHJE/CiEwFA39gLmP+MQfarPJ4NUVKmkFYHM7cvnb/jDA9mFEh69dtRgqHIUi5vFztG+K942pStUpL5gpMSSbadiTcwNsAQcE4vkqNKnTr0rkl5ddQIZ4BBkwABe1/fDrN8Y4UQIpoSEImGBLEzJj9RgEreanR3sCv+on8sTOV7MXUGWYibaQABHXc7csASrxXhK/CiSeoJ/Egx1xq/tTIBpprTQwbqrz7EiBvHK+GvDewJrQTt8h63jlGMK3ZddtOlFvNiSb/hy/pgCTgWepq7LTMioCjlXupIJUmSTuDYYmM1wpEogqfMQW8x9SNhueYHt64CuDirkZ8SiDSauhMMv+ACJvBMxtPTFg5zgbgslYo3IgSYAIIva8wbWFsAO5hUDEazVMfcFp5yTAA/XpjdkfCYnxGKfuhRqJPIemN3EaaqW06ioCquqCbbzy5Yj6dNQQdPwXFz+p9d8BLUUGoMU1QCPMSB1nSCSfa2Mc09NhCpDzuZknkAo8qKOlzjTVzgSkzMxREMuQOZtYASfmeuJDLKPKoUyyzuATJ67IN9pP1wGOS4FqWWaIkmei8zv8gOfpbEpkMqlGKrK1TygqPhWOQE7D5X9sOuFZY1KhCswW2kSAJXpz3O5uMTeX7PMgJGhWiSxJYkxyJEIvsJwAzX8SqTUqWWDAFrclUH7uwmwPqLYMuz3DfCSWEM0flAH6/lhlw/h2sgkyNXysbnqTaBPriXz1YK1JeRb8gY/GMA8dZBHXFB8d7dVMpWqZZUpnwj4YJLGSpiYFxbTAg772xfuOe+2vZ3RxPNM6ABqismkzq1DU2ok6g3ONumAneFduKdNNVZSKtSV8ifAjaNSg6r3Vz7kdMOM13jpoqQjlqx1AnSFC6gIkkRCLTA6mdtsV+Mk3hgFgAG2uYtttMxvB/wBtrU2YBSbLAgu/S33T0wE6vbiuWIDUNII3VtrXJBt7TbBDwntfnUB89BUBga0qkRyKwwAHvgY7L8BNYCroJpbACrGo9brMDaJHz3wULl1EArXWfKAtRWk+mowBbffAOk7xc4BGrJuevmWfYajP4Yj873sZ5TpVcoSGE6S5t0uRJ5Ttge4vnlfyiowvpbWASY5CAABqgz6DC4Tk6bHUaigbAeHIOxPsOp3P44AoyfefxB7+FlYA31N9fi2HpucaeI952dpmC2WSxstN3jpqhrdT023wyz+cVKRYMD0+zgTFjE25QOQnngcUoSftGMwSdIE2BkiLDoJOAKKvetnR9+gQN5oVRaLRfmdsaqne3nwR9pld7jw6k35fFMyCMDy5EuJV5m4LKLT+Zi0nGvMcJbWialBqSqnTcAAFiTPK56m3rgCqn3x5zYjKEgSYWsY6TBsOU/njZmu97NoJPgWv/wBqoJHpLiI3nEbQ7PUVUhcwTJLEtTuxMRqgC0W+fLEfl+FrVq+ZlIkA+Q2iR1v1wE/T7188zEgUOQChGsRM31c+vQGMa171+I1FJUZdFGzeGxm52Bfb152xGZrg4q5h6JqBUUa30KwBJDaV+LYKAbb4zrdmYA0OukEmJYGIEX0teMA4TvT4nqnVSIHLwTH1B/nhYgavCS0+cqFOppbVAA5eTeJx5g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48138" name="Picture 10" descr="https://encrypted-tbn3.gstatic.com/images?q=tbn:ANd9GcRby7Bw4vo6AkTtEI3jEwFKzMi77OAcFRVjbKElK0MIsoF0iiH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1628800"/>
            <a:ext cx="4536504" cy="36328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2267744" y="1340768"/>
            <a:ext cx="6172200" cy="2053590"/>
          </a:xfrm>
        </p:spPr>
        <p:txBody>
          <a:bodyPr/>
          <a:lstStyle/>
          <a:p>
            <a:r>
              <a:rPr lang="es-MX" dirty="0" err="1" smtClean="0"/>
              <a:t>Now</a:t>
            </a:r>
            <a:r>
              <a:rPr lang="es-MX" dirty="0" smtClean="0"/>
              <a:t> match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following</a:t>
            </a:r>
            <a:r>
              <a:rPr lang="es-MX" dirty="0" smtClean="0"/>
              <a:t> </a:t>
            </a:r>
            <a:r>
              <a:rPr lang="es-MX" dirty="0" err="1" smtClean="0"/>
              <a:t>definitions</a:t>
            </a:r>
            <a:r>
              <a:rPr lang="es-MX" dirty="0" smtClean="0"/>
              <a:t> </a:t>
            </a:r>
            <a:r>
              <a:rPr lang="es-MX" dirty="0" err="1" smtClean="0"/>
              <a:t>with</a:t>
            </a:r>
            <a:r>
              <a:rPr lang="es-MX" dirty="0" smtClean="0"/>
              <a:t> </a:t>
            </a:r>
            <a:r>
              <a:rPr lang="es-MX" dirty="0" err="1" smtClean="0"/>
              <a:t>one</a:t>
            </a:r>
            <a:r>
              <a:rPr lang="es-MX" dirty="0" smtClean="0"/>
              <a:t> of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idioms</a:t>
            </a:r>
            <a:r>
              <a:rPr lang="es-MX" dirty="0" smtClean="0"/>
              <a:t> </a:t>
            </a:r>
            <a:r>
              <a:rPr lang="es-MX" dirty="0" err="1" smtClean="0"/>
              <a:t>you</a:t>
            </a:r>
            <a:r>
              <a:rPr lang="es-MX" dirty="0" smtClean="0"/>
              <a:t> </a:t>
            </a:r>
            <a:r>
              <a:rPr lang="es-MX" dirty="0" err="1" smtClean="0"/>
              <a:t>just</a:t>
            </a:r>
            <a:r>
              <a:rPr lang="es-MX" dirty="0" smtClean="0"/>
              <a:t> </a:t>
            </a:r>
            <a:r>
              <a:rPr lang="es-MX" dirty="0" err="1" smtClean="0"/>
              <a:t>saw</a:t>
            </a:r>
            <a:r>
              <a:rPr lang="es-MX" dirty="0" smtClean="0"/>
              <a:t>…</a:t>
            </a:r>
            <a:endParaRPr lang="es-MX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>
          <a:xfrm>
            <a:off x="467544" y="260648"/>
            <a:ext cx="7467600" cy="6264696"/>
          </a:xfrm>
        </p:spPr>
        <p:txBody>
          <a:bodyPr/>
          <a:lstStyle/>
          <a:p>
            <a:r>
              <a:rPr lang="es-MX" sz="2000" dirty="0" smtClean="0"/>
              <a:t>1. </a:t>
            </a:r>
            <a:r>
              <a:rPr lang="es-MX" sz="2000" dirty="0" err="1" smtClean="0"/>
              <a:t>To</a:t>
            </a:r>
            <a:r>
              <a:rPr lang="es-MX" sz="2000" dirty="0" smtClean="0"/>
              <a:t> </a:t>
            </a:r>
            <a:r>
              <a:rPr lang="es-MX" sz="2000" dirty="0" err="1" smtClean="0"/>
              <a:t>be</a:t>
            </a:r>
            <a:r>
              <a:rPr lang="es-MX" sz="2000" dirty="0" smtClean="0"/>
              <a:t> </a:t>
            </a:r>
            <a:r>
              <a:rPr lang="es-MX" sz="2000" dirty="0" err="1" smtClean="0"/>
              <a:t>very</a:t>
            </a:r>
            <a:r>
              <a:rPr lang="es-MX" sz="2000" dirty="0" smtClean="0"/>
              <a:t> </a:t>
            </a:r>
            <a:r>
              <a:rPr lang="es-MX" sz="2000" dirty="0" err="1" smtClean="0"/>
              <a:t>old</a:t>
            </a:r>
            <a:r>
              <a:rPr lang="es-MX" sz="2000" dirty="0" smtClean="0"/>
              <a:t>…</a:t>
            </a:r>
          </a:p>
          <a:p>
            <a:r>
              <a:rPr lang="es-MX" sz="2000" dirty="0" smtClean="0"/>
              <a:t>2. </a:t>
            </a:r>
            <a:r>
              <a:rPr lang="es-MX" sz="2000" dirty="0" err="1" smtClean="0"/>
              <a:t>to</a:t>
            </a:r>
            <a:r>
              <a:rPr lang="es-MX" sz="2000" dirty="0" smtClean="0"/>
              <a:t> </a:t>
            </a:r>
            <a:r>
              <a:rPr lang="es-MX" sz="2000" dirty="0" err="1" smtClean="0"/>
              <a:t>say</a:t>
            </a:r>
            <a:r>
              <a:rPr lang="es-MX" sz="2000" dirty="0" smtClean="0"/>
              <a:t> </a:t>
            </a:r>
            <a:r>
              <a:rPr lang="es-MX" sz="2000" dirty="0" err="1" smtClean="0"/>
              <a:t>something</a:t>
            </a:r>
            <a:r>
              <a:rPr lang="es-MX" sz="2000" dirty="0" smtClean="0"/>
              <a:t> </a:t>
            </a:r>
            <a:r>
              <a:rPr lang="es-MX" sz="2000" dirty="0" err="1" smtClean="0"/>
              <a:t>unintentionally</a:t>
            </a:r>
            <a:r>
              <a:rPr lang="es-MX" sz="2000" dirty="0" smtClean="0"/>
              <a:t> </a:t>
            </a:r>
            <a:r>
              <a:rPr lang="es-MX" sz="2000" dirty="0" err="1" smtClean="0"/>
              <a:t>that</a:t>
            </a:r>
            <a:r>
              <a:rPr lang="es-MX" sz="2000" dirty="0" smtClean="0"/>
              <a:t> </a:t>
            </a:r>
            <a:r>
              <a:rPr lang="es-MX" sz="2000" dirty="0" err="1" smtClean="0"/>
              <a:t>makes</a:t>
            </a:r>
            <a:r>
              <a:rPr lang="es-MX" sz="2000" dirty="0" smtClean="0"/>
              <a:t> </a:t>
            </a:r>
            <a:r>
              <a:rPr lang="es-MX" sz="2000" dirty="0" err="1" smtClean="0"/>
              <a:t>someone</a:t>
            </a:r>
            <a:r>
              <a:rPr lang="es-MX" sz="2000" dirty="0" smtClean="0"/>
              <a:t> </a:t>
            </a:r>
            <a:r>
              <a:rPr lang="es-MX" sz="2000" dirty="0" err="1" smtClean="0"/>
              <a:t>feel</a:t>
            </a:r>
            <a:r>
              <a:rPr lang="es-MX" sz="2000" dirty="0" smtClean="0"/>
              <a:t> </a:t>
            </a:r>
            <a:r>
              <a:rPr lang="es-MX" sz="2000" dirty="0" err="1" smtClean="0"/>
              <a:t>bad</a:t>
            </a:r>
            <a:r>
              <a:rPr lang="es-MX" sz="2000" dirty="0" smtClean="0"/>
              <a:t>…</a:t>
            </a:r>
          </a:p>
          <a:p>
            <a:r>
              <a:rPr lang="es-MX" sz="2000" dirty="0" smtClean="0"/>
              <a:t>3. a </a:t>
            </a:r>
            <a:r>
              <a:rPr lang="es-MX" sz="2000" dirty="0" err="1" smtClean="0"/>
              <a:t>person</a:t>
            </a:r>
            <a:r>
              <a:rPr lang="es-MX" sz="2000" dirty="0" smtClean="0"/>
              <a:t> </a:t>
            </a:r>
            <a:r>
              <a:rPr lang="es-MX" sz="2000" dirty="0" err="1" smtClean="0"/>
              <a:t>who</a:t>
            </a:r>
            <a:r>
              <a:rPr lang="es-MX" sz="2000" dirty="0" smtClean="0"/>
              <a:t> </a:t>
            </a:r>
            <a:r>
              <a:rPr lang="es-MX" sz="2000" dirty="0" err="1" smtClean="0"/>
              <a:t>talks</a:t>
            </a:r>
            <a:r>
              <a:rPr lang="es-MX" sz="2000" dirty="0" smtClean="0"/>
              <a:t> </a:t>
            </a:r>
            <a:r>
              <a:rPr lang="es-MX" sz="2000" dirty="0" err="1" smtClean="0"/>
              <a:t>too</a:t>
            </a:r>
            <a:r>
              <a:rPr lang="es-MX" sz="2000" dirty="0" smtClean="0"/>
              <a:t> </a:t>
            </a:r>
            <a:r>
              <a:rPr lang="es-MX" sz="2000" dirty="0" err="1" smtClean="0"/>
              <a:t>much</a:t>
            </a:r>
            <a:r>
              <a:rPr lang="es-MX" sz="2000" dirty="0" smtClean="0"/>
              <a:t> and </a:t>
            </a:r>
            <a:r>
              <a:rPr lang="es-MX" sz="2000" dirty="0" err="1" smtClean="0"/>
              <a:t>cannot</a:t>
            </a:r>
            <a:r>
              <a:rPr lang="es-MX" sz="2000" dirty="0" smtClean="0"/>
              <a:t> </a:t>
            </a:r>
            <a:r>
              <a:rPr lang="es-MX" sz="2000" dirty="0" err="1" smtClean="0"/>
              <a:t>keep</a:t>
            </a:r>
            <a:r>
              <a:rPr lang="es-MX" sz="2000" dirty="0" smtClean="0"/>
              <a:t> </a:t>
            </a:r>
            <a:r>
              <a:rPr lang="es-MX" sz="2000" dirty="0" err="1" smtClean="0"/>
              <a:t>secrets</a:t>
            </a:r>
            <a:r>
              <a:rPr lang="es-MX" sz="2000" dirty="0" smtClean="0"/>
              <a:t>…</a:t>
            </a:r>
          </a:p>
          <a:p>
            <a:r>
              <a:rPr lang="es-MX" sz="2000" dirty="0" smtClean="0"/>
              <a:t>4.to </a:t>
            </a:r>
            <a:r>
              <a:rPr lang="es-MX" sz="2000" dirty="0" err="1" smtClean="0"/>
              <a:t>keep</a:t>
            </a:r>
            <a:r>
              <a:rPr lang="es-MX" sz="2000" dirty="0" smtClean="0"/>
              <a:t> </a:t>
            </a:r>
            <a:r>
              <a:rPr lang="es-MX" sz="2000" dirty="0" err="1" smtClean="0"/>
              <a:t>your</a:t>
            </a:r>
            <a:r>
              <a:rPr lang="es-MX" sz="2000" dirty="0" smtClean="0"/>
              <a:t> </a:t>
            </a:r>
            <a:r>
              <a:rPr lang="es-MX" sz="2000" dirty="0" err="1" smtClean="0"/>
              <a:t>point</a:t>
            </a:r>
            <a:r>
              <a:rPr lang="es-MX" sz="2000" dirty="0" smtClean="0"/>
              <a:t> </a:t>
            </a:r>
            <a:r>
              <a:rPr lang="es-MX" sz="2000" dirty="0" err="1" smtClean="0"/>
              <a:t>firmly</a:t>
            </a:r>
            <a:r>
              <a:rPr lang="es-MX" sz="2000" dirty="0" smtClean="0"/>
              <a:t>…</a:t>
            </a:r>
          </a:p>
          <a:p>
            <a:r>
              <a:rPr lang="es-MX" sz="2000" dirty="0" smtClean="0"/>
              <a:t>5. </a:t>
            </a:r>
            <a:r>
              <a:rPr lang="es-MX" sz="2000" dirty="0" err="1" smtClean="0"/>
              <a:t>to</a:t>
            </a:r>
            <a:r>
              <a:rPr lang="es-MX" sz="2000" dirty="0" smtClean="0"/>
              <a:t> </a:t>
            </a:r>
            <a:r>
              <a:rPr lang="es-MX" sz="2000" dirty="0" err="1" smtClean="0"/>
              <a:t>refer</a:t>
            </a:r>
            <a:r>
              <a:rPr lang="es-MX" sz="2000" dirty="0" smtClean="0"/>
              <a:t> </a:t>
            </a:r>
            <a:r>
              <a:rPr lang="es-MX" sz="2000" dirty="0" err="1" smtClean="0"/>
              <a:t>to</a:t>
            </a:r>
            <a:r>
              <a:rPr lang="es-MX" sz="2000" dirty="0" smtClean="0"/>
              <a:t> </a:t>
            </a:r>
            <a:r>
              <a:rPr lang="es-MX" sz="2000" dirty="0" err="1" smtClean="0"/>
              <a:t>something</a:t>
            </a:r>
            <a:r>
              <a:rPr lang="es-MX" sz="2000" dirty="0" smtClean="0"/>
              <a:t> </a:t>
            </a:r>
            <a:r>
              <a:rPr lang="es-MX" sz="2000" dirty="0" err="1" smtClean="0"/>
              <a:t>that</a:t>
            </a:r>
            <a:r>
              <a:rPr lang="es-MX" sz="2000" dirty="0" smtClean="0"/>
              <a:t> </a:t>
            </a:r>
            <a:r>
              <a:rPr lang="es-MX" sz="2000" dirty="0" err="1" smtClean="0"/>
              <a:t>is</a:t>
            </a:r>
            <a:r>
              <a:rPr lang="es-MX" sz="2000" dirty="0" smtClean="0"/>
              <a:t> </a:t>
            </a:r>
            <a:r>
              <a:rPr lang="es-MX" sz="2000" dirty="0" err="1" smtClean="0"/>
              <a:t>very</a:t>
            </a:r>
            <a:r>
              <a:rPr lang="es-MX" sz="2000" dirty="0" smtClean="0"/>
              <a:t> </a:t>
            </a:r>
            <a:r>
              <a:rPr lang="es-MX" sz="2000" dirty="0" err="1" smtClean="0"/>
              <a:t>obvious</a:t>
            </a:r>
            <a:r>
              <a:rPr lang="es-MX" sz="2000" dirty="0" smtClean="0"/>
              <a:t>.</a:t>
            </a:r>
          </a:p>
          <a:p>
            <a:r>
              <a:rPr lang="es-MX" sz="2000" dirty="0" smtClean="0"/>
              <a:t>6. </a:t>
            </a:r>
            <a:r>
              <a:rPr lang="es-MX" sz="2000" dirty="0" err="1" smtClean="0"/>
              <a:t>to</a:t>
            </a:r>
            <a:r>
              <a:rPr lang="es-MX" sz="2000" dirty="0" smtClean="0"/>
              <a:t> </a:t>
            </a:r>
            <a:r>
              <a:rPr lang="es-MX" sz="2000" dirty="0" err="1" smtClean="0"/>
              <a:t>fool</a:t>
            </a:r>
            <a:r>
              <a:rPr lang="es-MX" sz="2000" dirty="0" smtClean="0"/>
              <a:t>/</a:t>
            </a:r>
            <a:r>
              <a:rPr lang="es-MX" sz="2000" dirty="0" err="1" smtClean="0"/>
              <a:t>trick</a:t>
            </a:r>
            <a:r>
              <a:rPr lang="es-MX" sz="2000" dirty="0" smtClean="0"/>
              <a:t>/</a:t>
            </a:r>
            <a:r>
              <a:rPr lang="es-MX" sz="2000" dirty="0" err="1" smtClean="0"/>
              <a:t>kid</a:t>
            </a:r>
            <a:r>
              <a:rPr lang="es-MX" sz="2000" dirty="0" smtClean="0"/>
              <a:t> </a:t>
            </a:r>
            <a:r>
              <a:rPr lang="es-MX" sz="2000" dirty="0" err="1" smtClean="0"/>
              <a:t>someone</a:t>
            </a:r>
            <a:r>
              <a:rPr lang="es-MX" sz="2000" dirty="0" smtClean="0"/>
              <a:t>. </a:t>
            </a:r>
            <a:r>
              <a:rPr lang="es-MX" sz="2000" dirty="0" err="1" smtClean="0"/>
              <a:t>To</a:t>
            </a:r>
            <a:r>
              <a:rPr lang="es-MX" sz="2000" dirty="0" smtClean="0"/>
              <a:t> </a:t>
            </a:r>
            <a:r>
              <a:rPr lang="es-MX" sz="2000" dirty="0" err="1" smtClean="0"/>
              <a:t>play</a:t>
            </a:r>
            <a:r>
              <a:rPr lang="es-MX" sz="2000" dirty="0" smtClean="0"/>
              <a:t> a </a:t>
            </a:r>
            <a:r>
              <a:rPr lang="es-MX" sz="2000" dirty="0" err="1" smtClean="0"/>
              <a:t>joke</a:t>
            </a:r>
            <a:r>
              <a:rPr lang="es-MX" sz="2000" dirty="0" smtClean="0"/>
              <a:t> </a:t>
            </a:r>
            <a:r>
              <a:rPr lang="es-MX" sz="2000" dirty="0" err="1" smtClean="0"/>
              <a:t>on</a:t>
            </a:r>
            <a:r>
              <a:rPr lang="es-MX" sz="2000" dirty="0" smtClean="0"/>
              <a:t> </a:t>
            </a:r>
            <a:r>
              <a:rPr lang="es-MX" sz="2000" dirty="0" err="1" smtClean="0"/>
              <a:t>someone</a:t>
            </a:r>
            <a:r>
              <a:rPr lang="es-MX" sz="2000" dirty="0" smtClean="0"/>
              <a:t>.</a:t>
            </a:r>
          </a:p>
          <a:p>
            <a:r>
              <a:rPr lang="es-MX" sz="2000" dirty="0" smtClean="0"/>
              <a:t>7. </a:t>
            </a:r>
            <a:r>
              <a:rPr lang="es-MX" sz="2000" dirty="0" err="1" smtClean="0"/>
              <a:t>to</a:t>
            </a:r>
            <a:r>
              <a:rPr lang="es-MX" sz="2000" dirty="0" smtClean="0"/>
              <a:t> improvise </a:t>
            </a:r>
            <a:r>
              <a:rPr lang="es-MX" sz="2000" dirty="0" err="1" smtClean="0"/>
              <a:t>something</a:t>
            </a:r>
            <a:r>
              <a:rPr lang="es-MX" sz="2000" dirty="0" smtClean="0"/>
              <a:t>.</a:t>
            </a:r>
          </a:p>
          <a:p>
            <a:r>
              <a:rPr lang="es-MX" sz="2000" dirty="0" smtClean="0"/>
              <a:t>8.something </a:t>
            </a:r>
            <a:r>
              <a:rPr lang="es-MX" sz="2000" dirty="0" err="1" smtClean="0"/>
              <a:t>that</a:t>
            </a:r>
            <a:r>
              <a:rPr lang="es-MX" sz="2000" dirty="0" smtClean="0"/>
              <a:t> </a:t>
            </a:r>
            <a:r>
              <a:rPr lang="es-MX" sz="2000" dirty="0" err="1" smtClean="0"/>
              <a:t>is</a:t>
            </a:r>
            <a:r>
              <a:rPr lang="es-MX" sz="2000" dirty="0" smtClean="0"/>
              <a:t> </a:t>
            </a:r>
            <a:r>
              <a:rPr lang="es-MX" sz="2000" dirty="0" err="1" smtClean="0"/>
              <a:t>really</a:t>
            </a:r>
            <a:r>
              <a:rPr lang="es-MX" sz="2000" dirty="0" smtClean="0"/>
              <a:t> </a:t>
            </a:r>
            <a:r>
              <a:rPr lang="es-MX" sz="2000" dirty="0" err="1" smtClean="0"/>
              <a:t>expensive</a:t>
            </a:r>
            <a:r>
              <a:rPr lang="es-MX" sz="2000" dirty="0" smtClean="0"/>
              <a:t>.</a:t>
            </a:r>
          </a:p>
          <a:p>
            <a:r>
              <a:rPr lang="es-MX" sz="2000" dirty="0" smtClean="0"/>
              <a:t>9.to </a:t>
            </a:r>
            <a:r>
              <a:rPr lang="es-MX" sz="2000" dirty="0" err="1" smtClean="0"/>
              <a:t>talk</a:t>
            </a:r>
            <a:r>
              <a:rPr lang="es-MX" sz="2000" dirty="0" smtClean="0"/>
              <a:t> </a:t>
            </a:r>
            <a:r>
              <a:rPr lang="es-MX" sz="2000" dirty="0" err="1" smtClean="0"/>
              <a:t>about</a:t>
            </a:r>
            <a:r>
              <a:rPr lang="es-MX" sz="2000" dirty="0" smtClean="0"/>
              <a:t> a </a:t>
            </a:r>
            <a:r>
              <a:rPr lang="es-MX" sz="2000" dirty="0" err="1" smtClean="0"/>
              <a:t>difficult</a:t>
            </a:r>
            <a:r>
              <a:rPr lang="es-MX" sz="2000" dirty="0" smtClean="0"/>
              <a:t> </a:t>
            </a:r>
            <a:r>
              <a:rPr lang="es-MX" sz="2000" dirty="0" err="1" smtClean="0"/>
              <a:t>situation</a:t>
            </a:r>
            <a:endParaRPr lang="es-MX" sz="2000" dirty="0" smtClean="0"/>
          </a:p>
          <a:p>
            <a:r>
              <a:rPr lang="es-MX" sz="2000" dirty="0" smtClean="0"/>
              <a:t>10. </a:t>
            </a:r>
            <a:r>
              <a:rPr lang="es-MX" sz="2000" dirty="0" err="1" smtClean="0"/>
              <a:t>to</a:t>
            </a:r>
            <a:r>
              <a:rPr lang="es-MX" sz="2000" dirty="0" smtClean="0"/>
              <a:t> </a:t>
            </a:r>
            <a:r>
              <a:rPr lang="es-MX" sz="2000" dirty="0" err="1" smtClean="0"/>
              <a:t>make</a:t>
            </a:r>
            <a:r>
              <a:rPr lang="es-MX" sz="2000" dirty="0" smtClean="0"/>
              <a:t> a </a:t>
            </a:r>
            <a:r>
              <a:rPr lang="es-MX" sz="2000" dirty="0" err="1" smtClean="0"/>
              <a:t>decision</a:t>
            </a:r>
            <a:endParaRPr lang="es-MX" sz="2000" dirty="0" smtClean="0"/>
          </a:p>
          <a:p>
            <a:r>
              <a:rPr lang="es-MX" sz="2000" dirty="0" smtClean="0"/>
              <a:t>11.to </a:t>
            </a:r>
            <a:r>
              <a:rPr lang="es-MX" sz="2000" dirty="0" err="1" smtClean="0"/>
              <a:t>help</a:t>
            </a:r>
            <a:r>
              <a:rPr lang="es-MX" sz="2000" dirty="0" smtClean="0"/>
              <a:t> </a:t>
            </a:r>
            <a:r>
              <a:rPr lang="es-MX" sz="2000" dirty="0" err="1" smtClean="0"/>
              <a:t>someone</a:t>
            </a:r>
            <a:r>
              <a:rPr lang="es-MX" sz="2000" dirty="0" smtClean="0"/>
              <a:t> </a:t>
            </a:r>
            <a:r>
              <a:rPr lang="es-MX" sz="2000" dirty="0" err="1" smtClean="0"/>
              <a:t>with</a:t>
            </a:r>
            <a:r>
              <a:rPr lang="es-MX" sz="2000" dirty="0" smtClean="0"/>
              <a:t> </a:t>
            </a:r>
            <a:r>
              <a:rPr lang="es-MX" sz="2000" dirty="0" err="1" smtClean="0"/>
              <a:t>something</a:t>
            </a:r>
            <a:r>
              <a:rPr lang="es-MX" sz="2000" dirty="0" smtClean="0"/>
              <a:t>. </a:t>
            </a:r>
            <a:r>
              <a:rPr lang="es-MX" sz="2000" dirty="0" err="1" smtClean="0"/>
              <a:t>To</a:t>
            </a:r>
            <a:r>
              <a:rPr lang="es-MX" sz="2000" dirty="0" smtClean="0"/>
              <a:t> </a:t>
            </a:r>
            <a:r>
              <a:rPr lang="es-MX" sz="2000" dirty="0" err="1" smtClean="0"/>
              <a:t>applaud</a:t>
            </a:r>
            <a:r>
              <a:rPr lang="es-MX" sz="2000" dirty="0" smtClean="0"/>
              <a:t>.</a:t>
            </a:r>
          </a:p>
          <a:p>
            <a:r>
              <a:rPr lang="es-MX" sz="2000" dirty="0" smtClean="0"/>
              <a:t>12. </a:t>
            </a:r>
            <a:r>
              <a:rPr lang="es-MX" sz="2000" dirty="0" err="1" smtClean="0"/>
              <a:t>to</a:t>
            </a:r>
            <a:r>
              <a:rPr lang="es-MX" sz="2000" dirty="0" smtClean="0"/>
              <a:t> </a:t>
            </a:r>
            <a:r>
              <a:rPr lang="es-MX" sz="2000" dirty="0" err="1" smtClean="0"/>
              <a:t>memorize</a:t>
            </a:r>
            <a:r>
              <a:rPr lang="es-MX" sz="2000" dirty="0" smtClean="0"/>
              <a:t> </a:t>
            </a:r>
            <a:r>
              <a:rPr lang="es-MX" sz="2000" dirty="0" err="1" smtClean="0"/>
              <a:t>something</a:t>
            </a:r>
            <a:r>
              <a:rPr lang="es-MX" sz="2000" dirty="0" smtClean="0"/>
              <a:t>.</a:t>
            </a:r>
          </a:p>
          <a:p>
            <a:r>
              <a:rPr lang="es-MX" sz="2000" dirty="0" smtClean="0"/>
              <a:t>13. </a:t>
            </a:r>
            <a:r>
              <a:rPr lang="es-MX" sz="2000" dirty="0" err="1" smtClean="0"/>
              <a:t>to</a:t>
            </a:r>
            <a:r>
              <a:rPr lang="es-MX" sz="2000" dirty="0" smtClean="0"/>
              <a:t> </a:t>
            </a:r>
            <a:r>
              <a:rPr lang="es-MX" sz="2000" dirty="0" err="1" smtClean="0"/>
              <a:t>have</a:t>
            </a:r>
            <a:r>
              <a:rPr lang="es-MX" sz="2000" dirty="0" smtClean="0"/>
              <a:t> </a:t>
            </a:r>
            <a:r>
              <a:rPr lang="es-MX" sz="2000" dirty="0" err="1" smtClean="0"/>
              <a:t>someone</a:t>
            </a:r>
            <a:r>
              <a:rPr lang="es-MX" sz="2000" dirty="0" smtClean="0"/>
              <a:t> </a:t>
            </a:r>
            <a:r>
              <a:rPr lang="es-MX" sz="2000" dirty="0" err="1" smtClean="0"/>
              <a:t>hear</a:t>
            </a:r>
            <a:r>
              <a:rPr lang="es-MX" sz="2000" dirty="0" smtClean="0"/>
              <a:t> </a:t>
            </a:r>
            <a:r>
              <a:rPr lang="es-MX" sz="2000" dirty="0" err="1" smtClean="0"/>
              <a:t>you</a:t>
            </a:r>
            <a:r>
              <a:rPr lang="es-MX" sz="2000" dirty="0" smtClean="0"/>
              <a:t> </a:t>
            </a:r>
            <a:r>
              <a:rPr lang="es-MX" sz="2000" dirty="0" err="1" smtClean="0"/>
              <a:t>wehn</a:t>
            </a:r>
            <a:r>
              <a:rPr lang="es-MX" sz="2000" dirty="0" smtClean="0"/>
              <a:t> </a:t>
            </a:r>
            <a:r>
              <a:rPr lang="es-MX" sz="2000" dirty="0" err="1" smtClean="0"/>
              <a:t>you</a:t>
            </a:r>
            <a:r>
              <a:rPr lang="es-MX" sz="2000" dirty="0" smtClean="0"/>
              <a:t> </a:t>
            </a:r>
            <a:r>
              <a:rPr lang="es-MX" sz="2000" dirty="0" err="1" smtClean="0"/>
              <a:t>need</a:t>
            </a:r>
            <a:r>
              <a:rPr lang="es-MX" sz="2000" dirty="0" smtClean="0"/>
              <a:t> </a:t>
            </a:r>
            <a:r>
              <a:rPr lang="es-MX" sz="2000" dirty="0" err="1" smtClean="0"/>
              <a:t>it</a:t>
            </a:r>
            <a:r>
              <a:rPr lang="es-MX" sz="2000" dirty="0" smtClean="0"/>
              <a:t>.</a:t>
            </a:r>
          </a:p>
          <a:p>
            <a:r>
              <a:rPr lang="es-MX" sz="2000" dirty="0" smtClean="0"/>
              <a:t>14. </a:t>
            </a:r>
            <a:r>
              <a:rPr lang="es-MX" sz="2000" dirty="0" err="1" smtClean="0"/>
              <a:t>to</a:t>
            </a:r>
            <a:r>
              <a:rPr lang="es-MX" sz="2000" dirty="0" smtClean="0"/>
              <a:t> </a:t>
            </a:r>
            <a:r>
              <a:rPr lang="es-MX" sz="2000" dirty="0" err="1" smtClean="0"/>
              <a:t>be</a:t>
            </a:r>
            <a:r>
              <a:rPr lang="es-MX" sz="2000" dirty="0" smtClean="0"/>
              <a:t> </a:t>
            </a:r>
            <a:r>
              <a:rPr lang="es-MX" sz="2000" dirty="0" err="1" smtClean="0"/>
              <a:t>right</a:t>
            </a:r>
            <a:r>
              <a:rPr lang="es-MX" sz="2000" dirty="0" smtClean="0"/>
              <a:t> </a:t>
            </a:r>
            <a:r>
              <a:rPr lang="es-MX" sz="2000" dirty="0" err="1" smtClean="0"/>
              <a:t>about</a:t>
            </a:r>
            <a:r>
              <a:rPr lang="es-MX" sz="2000" dirty="0" smtClean="0"/>
              <a:t> </a:t>
            </a:r>
            <a:r>
              <a:rPr lang="es-MX" sz="2000" dirty="0" err="1" smtClean="0"/>
              <a:t>something</a:t>
            </a:r>
            <a:r>
              <a:rPr lang="es-MX" sz="2000" dirty="0" smtClean="0"/>
              <a:t>.</a:t>
            </a:r>
          </a:p>
          <a:p>
            <a:r>
              <a:rPr lang="es-MX" sz="2000" dirty="0" smtClean="0"/>
              <a:t>15. </a:t>
            </a:r>
            <a:r>
              <a:rPr lang="es-MX" sz="2000" dirty="0" err="1" smtClean="0"/>
              <a:t>to</a:t>
            </a:r>
            <a:r>
              <a:rPr lang="es-MX" sz="2000" dirty="0" smtClean="0"/>
              <a:t> </a:t>
            </a:r>
            <a:r>
              <a:rPr lang="es-MX" sz="2000" dirty="0" err="1" smtClean="0"/>
              <a:t>be</a:t>
            </a:r>
            <a:r>
              <a:rPr lang="es-MX" sz="2000" dirty="0" smtClean="0"/>
              <a:t> </a:t>
            </a:r>
            <a:r>
              <a:rPr lang="es-MX" sz="2000" dirty="0" err="1" smtClean="0"/>
              <a:t>involved</a:t>
            </a:r>
            <a:r>
              <a:rPr lang="es-MX" sz="2000" dirty="0" smtClean="0"/>
              <a:t> in </a:t>
            </a:r>
            <a:r>
              <a:rPr lang="es-MX" sz="2000" dirty="0" err="1" smtClean="0"/>
              <a:t>several</a:t>
            </a:r>
            <a:r>
              <a:rPr lang="es-MX" sz="2000" dirty="0" smtClean="0"/>
              <a:t> </a:t>
            </a:r>
            <a:r>
              <a:rPr lang="es-MX" sz="2000" dirty="0" err="1" smtClean="0"/>
              <a:t>activities</a:t>
            </a:r>
            <a:endParaRPr lang="es-MX" dirty="0" smtClean="0"/>
          </a:p>
          <a:p>
            <a:endParaRPr lang="es-MX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5400" dirty="0" err="1" smtClean="0"/>
              <a:t>idiom</a:t>
            </a:r>
            <a:endParaRPr lang="es-MX" sz="54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MX" dirty="0" err="1" smtClean="0"/>
              <a:t>Definition</a:t>
            </a:r>
            <a:r>
              <a:rPr lang="es-MX" dirty="0" smtClean="0"/>
              <a:t> of </a:t>
            </a:r>
            <a:r>
              <a:rPr lang="es-MX" dirty="0" err="1" smtClean="0"/>
              <a:t>idiom</a:t>
            </a:r>
            <a:r>
              <a:rPr lang="es-MX" dirty="0" smtClean="0"/>
              <a:t>:</a:t>
            </a:r>
          </a:p>
          <a:p>
            <a:endParaRPr lang="es-MX" dirty="0" smtClean="0"/>
          </a:p>
          <a:p>
            <a:r>
              <a:rPr lang="es-MX" dirty="0" smtClean="0"/>
              <a:t> </a:t>
            </a:r>
            <a:r>
              <a:rPr lang="es-MX" dirty="0" err="1" smtClean="0"/>
              <a:t>An</a:t>
            </a:r>
            <a:r>
              <a:rPr lang="es-MX" dirty="0" smtClean="0"/>
              <a:t> </a:t>
            </a:r>
            <a:r>
              <a:rPr lang="es-MX" dirty="0" err="1" smtClean="0"/>
              <a:t>expression</a:t>
            </a:r>
            <a:r>
              <a:rPr lang="es-MX" dirty="0" smtClean="0"/>
              <a:t> </a:t>
            </a:r>
            <a:r>
              <a:rPr lang="es-MX" dirty="0" err="1" smtClean="0"/>
              <a:t>that</a:t>
            </a:r>
            <a:r>
              <a:rPr lang="es-MX" dirty="0" smtClean="0"/>
              <a:t> </a:t>
            </a:r>
            <a:r>
              <a:rPr lang="es-MX" dirty="0" err="1" smtClean="0"/>
              <a:t>cannot</a:t>
            </a:r>
            <a:r>
              <a:rPr lang="es-MX" dirty="0" smtClean="0"/>
              <a:t> </a:t>
            </a:r>
            <a:r>
              <a:rPr lang="es-MX" dirty="0" err="1" smtClean="0"/>
              <a:t>be</a:t>
            </a:r>
            <a:r>
              <a:rPr lang="es-MX" dirty="0" smtClean="0"/>
              <a:t> </a:t>
            </a:r>
            <a:r>
              <a:rPr lang="es-MX" dirty="0" err="1" smtClean="0"/>
              <a:t>understood</a:t>
            </a:r>
            <a:r>
              <a:rPr lang="es-MX" dirty="0" smtClean="0"/>
              <a:t> </a:t>
            </a:r>
            <a:r>
              <a:rPr lang="es-MX" dirty="0" err="1" smtClean="0"/>
              <a:t>from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meanings</a:t>
            </a:r>
            <a:r>
              <a:rPr lang="es-MX" dirty="0" smtClean="0"/>
              <a:t> of </a:t>
            </a:r>
            <a:r>
              <a:rPr lang="es-MX" dirty="0" err="1" smtClean="0"/>
              <a:t>its</a:t>
            </a:r>
            <a:r>
              <a:rPr lang="es-MX" dirty="0" smtClean="0"/>
              <a:t> </a:t>
            </a:r>
            <a:r>
              <a:rPr lang="es-MX" dirty="0" err="1" smtClean="0"/>
              <a:t>separate</a:t>
            </a:r>
            <a:r>
              <a:rPr lang="es-MX" dirty="0" smtClean="0"/>
              <a:t> </a:t>
            </a:r>
            <a:r>
              <a:rPr lang="es-MX" dirty="0" err="1" smtClean="0"/>
              <a:t>words</a:t>
            </a:r>
            <a:r>
              <a:rPr lang="es-MX" dirty="0" smtClean="0"/>
              <a:t>.</a:t>
            </a:r>
          </a:p>
          <a:p>
            <a:r>
              <a:rPr lang="es-MX" dirty="0" smtClean="0"/>
              <a:t>A </a:t>
            </a:r>
            <a:r>
              <a:rPr lang="es-MX" dirty="0" err="1" smtClean="0"/>
              <a:t>term</a:t>
            </a:r>
            <a:r>
              <a:rPr lang="es-MX" dirty="0" smtClean="0"/>
              <a:t> </a:t>
            </a:r>
            <a:r>
              <a:rPr lang="es-MX" dirty="0" err="1" smtClean="0"/>
              <a:t>or</a:t>
            </a:r>
            <a:r>
              <a:rPr lang="es-MX" dirty="0" smtClean="0"/>
              <a:t> a </a:t>
            </a:r>
            <a:r>
              <a:rPr lang="es-MX" dirty="0" err="1" smtClean="0"/>
              <a:t>phrase</a:t>
            </a:r>
            <a:r>
              <a:rPr lang="es-MX" dirty="0" smtClean="0"/>
              <a:t> </a:t>
            </a:r>
            <a:r>
              <a:rPr lang="es-MX" dirty="0" err="1" smtClean="0"/>
              <a:t>whose</a:t>
            </a:r>
            <a:r>
              <a:rPr lang="es-MX" dirty="0" smtClean="0"/>
              <a:t> </a:t>
            </a:r>
            <a:r>
              <a:rPr lang="es-MX" dirty="0" err="1" smtClean="0"/>
              <a:t>meaning</a:t>
            </a:r>
            <a:r>
              <a:rPr lang="es-MX" dirty="0" smtClean="0"/>
              <a:t> </a:t>
            </a:r>
            <a:r>
              <a:rPr lang="es-MX" dirty="0" err="1" smtClean="0"/>
              <a:t>cannot</a:t>
            </a:r>
            <a:r>
              <a:rPr lang="es-MX" dirty="0" smtClean="0"/>
              <a:t> </a:t>
            </a:r>
            <a:r>
              <a:rPr lang="es-MX" dirty="0" err="1" smtClean="0"/>
              <a:t>be</a:t>
            </a:r>
            <a:r>
              <a:rPr lang="es-MX" dirty="0" smtClean="0"/>
              <a:t> </a:t>
            </a:r>
            <a:r>
              <a:rPr lang="es-MX" dirty="0" err="1" smtClean="0"/>
              <a:t>deduced</a:t>
            </a:r>
            <a:r>
              <a:rPr lang="es-MX" dirty="0" smtClean="0"/>
              <a:t> </a:t>
            </a:r>
            <a:r>
              <a:rPr lang="es-MX" dirty="0" err="1" smtClean="0"/>
              <a:t>from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literal </a:t>
            </a:r>
            <a:r>
              <a:rPr lang="es-MX" dirty="0" err="1" smtClean="0"/>
              <a:t>definitions</a:t>
            </a:r>
            <a:r>
              <a:rPr lang="es-MX" dirty="0" smtClean="0"/>
              <a:t> </a:t>
            </a:r>
            <a:r>
              <a:rPr lang="es-MX" dirty="0" err="1" smtClean="0"/>
              <a:t>or</a:t>
            </a:r>
            <a:r>
              <a:rPr lang="es-MX" dirty="0" smtClean="0"/>
              <a:t> </a:t>
            </a:r>
            <a:r>
              <a:rPr lang="es-MX" dirty="0" err="1" smtClean="0"/>
              <a:t>arrangement</a:t>
            </a:r>
            <a:r>
              <a:rPr lang="es-MX" dirty="0" smtClean="0"/>
              <a:t> of </a:t>
            </a:r>
            <a:r>
              <a:rPr lang="es-MX" dirty="0" err="1" smtClean="0"/>
              <a:t>its</a:t>
            </a:r>
            <a:r>
              <a:rPr lang="es-MX" dirty="0" smtClean="0"/>
              <a:t> </a:t>
            </a:r>
            <a:r>
              <a:rPr lang="es-MX" dirty="0" err="1" smtClean="0"/>
              <a:t>parts</a:t>
            </a:r>
            <a:r>
              <a:rPr lang="es-MX" dirty="0" smtClean="0"/>
              <a:t>.</a:t>
            </a:r>
          </a:p>
          <a:p>
            <a:r>
              <a:rPr lang="es-MX" dirty="0" smtClean="0"/>
              <a:t>A </a:t>
            </a:r>
            <a:r>
              <a:rPr lang="es-MX" dirty="0" err="1" smtClean="0"/>
              <a:t>figurative</a:t>
            </a:r>
            <a:r>
              <a:rPr lang="es-MX" dirty="0" smtClean="0"/>
              <a:t> </a:t>
            </a:r>
            <a:r>
              <a:rPr lang="es-MX" dirty="0" err="1" smtClean="0"/>
              <a:t>meaning</a:t>
            </a:r>
            <a:r>
              <a:rPr lang="es-MX" dirty="0" smtClean="0"/>
              <a:t> </a:t>
            </a:r>
            <a:r>
              <a:rPr lang="es-MX" dirty="0" err="1" smtClean="0"/>
              <a:t>that</a:t>
            </a:r>
            <a:r>
              <a:rPr lang="es-MX" dirty="0" smtClean="0"/>
              <a:t> </a:t>
            </a:r>
            <a:r>
              <a:rPr lang="es-MX" dirty="0" err="1" smtClean="0"/>
              <a:t>is</a:t>
            </a:r>
            <a:r>
              <a:rPr lang="es-MX" dirty="0" smtClean="0"/>
              <a:t> </a:t>
            </a:r>
            <a:r>
              <a:rPr lang="es-MX" dirty="0" err="1" smtClean="0"/>
              <a:t>known</a:t>
            </a:r>
            <a:r>
              <a:rPr lang="es-MX" dirty="0" smtClean="0"/>
              <a:t> </a:t>
            </a:r>
            <a:r>
              <a:rPr lang="es-MX" dirty="0" err="1" smtClean="0"/>
              <a:t>only</a:t>
            </a:r>
            <a:r>
              <a:rPr lang="es-MX" dirty="0" smtClean="0"/>
              <a:t> </a:t>
            </a:r>
            <a:r>
              <a:rPr lang="es-MX" dirty="0" err="1" smtClean="0"/>
              <a:t>through</a:t>
            </a:r>
            <a:r>
              <a:rPr lang="es-MX" dirty="0" smtClean="0"/>
              <a:t> </a:t>
            </a:r>
            <a:r>
              <a:rPr lang="es-MX" dirty="0" err="1" smtClean="0"/>
              <a:t>common</a:t>
            </a:r>
            <a:r>
              <a:rPr lang="es-MX" dirty="0" smtClean="0"/>
              <a:t> use</a:t>
            </a:r>
          </a:p>
          <a:p>
            <a:endParaRPr lang="es-MX" dirty="0" smtClean="0"/>
          </a:p>
          <a:p>
            <a:r>
              <a:rPr lang="es-MX" dirty="0" err="1" smtClean="0"/>
              <a:t>Example</a:t>
            </a:r>
            <a:r>
              <a:rPr lang="es-MX" dirty="0" smtClean="0"/>
              <a:t>: “</a:t>
            </a:r>
            <a:r>
              <a:rPr lang="es-MX" dirty="0" err="1" smtClean="0"/>
              <a:t>The</a:t>
            </a:r>
            <a:r>
              <a:rPr lang="es-MX" dirty="0" smtClean="0"/>
              <a:t> test </a:t>
            </a:r>
            <a:r>
              <a:rPr lang="es-MX" dirty="0" err="1" smtClean="0"/>
              <a:t>was</a:t>
            </a:r>
            <a:r>
              <a:rPr lang="es-MX" dirty="0" smtClean="0"/>
              <a:t> a </a:t>
            </a:r>
            <a:r>
              <a:rPr lang="es-MX" dirty="0" err="1" smtClean="0"/>
              <a:t>piece</a:t>
            </a:r>
            <a:r>
              <a:rPr lang="es-MX" dirty="0" smtClean="0"/>
              <a:t> of cake!!”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Now</a:t>
            </a:r>
            <a:r>
              <a:rPr lang="es-MX" dirty="0" smtClean="0"/>
              <a:t>…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MX" dirty="0" smtClean="0"/>
              <a:t>Decide </a:t>
            </a:r>
            <a:r>
              <a:rPr lang="es-MX" dirty="0" err="1" smtClean="0"/>
              <a:t>which</a:t>
            </a:r>
            <a:r>
              <a:rPr lang="es-MX" dirty="0" smtClean="0"/>
              <a:t> of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idioms</a:t>
            </a:r>
            <a:r>
              <a:rPr lang="es-MX" dirty="0" smtClean="0"/>
              <a:t> </a:t>
            </a:r>
            <a:r>
              <a:rPr lang="es-MX" dirty="0" err="1" smtClean="0"/>
              <a:t>is</a:t>
            </a:r>
            <a:r>
              <a:rPr lang="es-MX" dirty="0" smtClean="0"/>
              <a:t> more </a:t>
            </a:r>
            <a:r>
              <a:rPr lang="es-MX" dirty="0" err="1" smtClean="0"/>
              <a:t>appropriate</a:t>
            </a:r>
            <a:endParaRPr lang="es-MX" dirty="0" smtClean="0"/>
          </a:p>
          <a:p>
            <a:endParaRPr lang="es-MX" dirty="0" smtClean="0"/>
          </a:p>
          <a:p>
            <a:pPr>
              <a:buNone/>
            </a:pPr>
            <a:r>
              <a:rPr lang="es-MX" dirty="0" err="1" smtClean="0"/>
              <a:t>Please</a:t>
            </a:r>
            <a:r>
              <a:rPr lang="es-MX" dirty="0" smtClean="0"/>
              <a:t>______________ . Do </a:t>
            </a:r>
            <a:r>
              <a:rPr lang="es-MX" dirty="0" err="1" smtClean="0"/>
              <a:t>you</a:t>
            </a:r>
            <a:r>
              <a:rPr lang="es-MX" dirty="0" smtClean="0"/>
              <a:t> </a:t>
            </a:r>
            <a:r>
              <a:rPr lang="es-MX" dirty="0" err="1" smtClean="0"/>
              <a:t>want</a:t>
            </a:r>
            <a:r>
              <a:rPr lang="es-MX" dirty="0" smtClean="0"/>
              <a:t> </a:t>
            </a:r>
            <a:r>
              <a:rPr lang="es-MX" dirty="0" err="1" smtClean="0"/>
              <a:t>to</a:t>
            </a:r>
            <a:r>
              <a:rPr lang="es-MX" dirty="0" smtClean="0"/>
              <a:t> </a:t>
            </a:r>
            <a:r>
              <a:rPr lang="es-MX" dirty="0" err="1" smtClean="0"/>
              <a:t>be</a:t>
            </a:r>
            <a:r>
              <a:rPr lang="es-MX" dirty="0" smtClean="0"/>
              <a:t> my </a:t>
            </a:r>
            <a:r>
              <a:rPr lang="es-MX" dirty="0" err="1" smtClean="0"/>
              <a:t>girlfriend</a:t>
            </a:r>
            <a:r>
              <a:rPr lang="es-MX" dirty="0" smtClean="0"/>
              <a:t> </a:t>
            </a:r>
            <a:r>
              <a:rPr lang="es-MX" dirty="0" err="1" smtClean="0"/>
              <a:t>or</a:t>
            </a:r>
            <a:r>
              <a:rPr lang="es-MX" dirty="0" smtClean="0"/>
              <a:t> </a:t>
            </a:r>
            <a:r>
              <a:rPr lang="es-MX" dirty="0" err="1" smtClean="0"/>
              <a:t>not</a:t>
            </a:r>
            <a:r>
              <a:rPr lang="es-MX" dirty="0" smtClean="0"/>
              <a:t>?</a:t>
            </a:r>
          </a:p>
          <a:p>
            <a:pPr>
              <a:buNone/>
            </a:pPr>
            <a:endParaRPr lang="es-MX" dirty="0" smtClean="0"/>
          </a:p>
          <a:p>
            <a:pPr marL="457200" indent="-457200">
              <a:buAutoNum type="alphaLcPeriod"/>
            </a:pPr>
            <a:r>
              <a:rPr lang="es-MX" dirty="0" err="1" smtClean="0"/>
              <a:t>Put</a:t>
            </a:r>
            <a:r>
              <a:rPr lang="es-MX" dirty="0" smtClean="0"/>
              <a:t> </a:t>
            </a:r>
            <a:r>
              <a:rPr lang="es-MX" dirty="0" err="1" smtClean="0"/>
              <a:t>your</a:t>
            </a:r>
            <a:r>
              <a:rPr lang="es-MX" dirty="0" smtClean="0"/>
              <a:t> </a:t>
            </a:r>
            <a:r>
              <a:rPr lang="es-MX" dirty="0" err="1" smtClean="0"/>
              <a:t>foot</a:t>
            </a:r>
            <a:r>
              <a:rPr lang="es-MX" dirty="0" smtClean="0"/>
              <a:t> in </a:t>
            </a:r>
            <a:r>
              <a:rPr lang="es-MX" dirty="0" err="1" smtClean="0"/>
              <a:t>your</a:t>
            </a:r>
            <a:r>
              <a:rPr lang="es-MX" dirty="0" smtClean="0"/>
              <a:t> </a:t>
            </a:r>
            <a:r>
              <a:rPr lang="es-MX" dirty="0" err="1" smtClean="0"/>
              <a:t>mouth</a:t>
            </a:r>
            <a:endParaRPr lang="es-MX" dirty="0" smtClean="0"/>
          </a:p>
          <a:p>
            <a:pPr marL="457200" indent="-457200">
              <a:buAutoNum type="alphaLcPeriod"/>
            </a:pPr>
            <a:r>
              <a:rPr lang="es-MX" dirty="0" err="1" smtClean="0"/>
              <a:t>Make</a:t>
            </a:r>
            <a:r>
              <a:rPr lang="es-MX" dirty="0" smtClean="0"/>
              <a:t> up </a:t>
            </a:r>
            <a:r>
              <a:rPr lang="es-MX" dirty="0" err="1" smtClean="0"/>
              <a:t>your</a:t>
            </a:r>
            <a:r>
              <a:rPr lang="es-MX" dirty="0" smtClean="0"/>
              <a:t> </a:t>
            </a:r>
            <a:r>
              <a:rPr lang="es-MX" dirty="0" err="1" smtClean="0"/>
              <a:t>mind</a:t>
            </a:r>
            <a:endParaRPr lang="es-MX" dirty="0" smtClean="0"/>
          </a:p>
          <a:p>
            <a:pPr marL="457200" indent="-457200">
              <a:buAutoNum type="alphaLcPeriod"/>
            </a:pPr>
            <a:r>
              <a:rPr lang="es-MX" dirty="0" err="1" smtClean="0"/>
              <a:t>Give</a:t>
            </a:r>
            <a:r>
              <a:rPr lang="es-MX" dirty="0" smtClean="0"/>
              <a:t> me a </a:t>
            </a:r>
            <a:r>
              <a:rPr lang="es-MX" dirty="0" err="1" smtClean="0"/>
              <a:t>hand</a:t>
            </a:r>
            <a:endParaRPr lang="es-MX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692696"/>
            <a:ext cx="7467600" cy="5781256"/>
          </a:xfrm>
        </p:spPr>
        <p:txBody>
          <a:bodyPr/>
          <a:lstStyle/>
          <a:p>
            <a:pPr>
              <a:buNone/>
            </a:pPr>
            <a:r>
              <a:rPr lang="es-MX" dirty="0" err="1" smtClean="0"/>
              <a:t>If</a:t>
            </a:r>
            <a:r>
              <a:rPr lang="es-MX" dirty="0" smtClean="0"/>
              <a:t> </a:t>
            </a:r>
            <a:r>
              <a:rPr lang="es-MX" dirty="0" err="1" smtClean="0"/>
              <a:t>you</a:t>
            </a:r>
            <a:r>
              <a:rPr lang="es-MX" dirty="0" smtClean="0"/>
              <a:t> </a:t>
            </a:r>
            <a:r>
              <a:rPr lang="es-MX" dirty="0" err="1" smtClean="0"/>
              <a:t>want</a:t>
            </a:r>
            <a:r>
              <a:rPr lang="es-MX" dirty="0" smtClean="0"/>
              <a:t> </a:t>
            </a:r>
            <a:r>
              <a:rPr lang="es-MX" dirty="0" err="1" smtClean="0"/>
              <a:t>to</a:t>
            </a:r>
            <a:r>
              <a:rPr lang="es-MX" dirty="0" smtClean="0"/>
              <a:t> </a:t>
            </a:r>
            <a:r>
              <a:rPr lang="es-MX" dirty="0" err="1" smtClean="0"/>
              <a:t>learn</a:t>
            </a:r>
            <a:r>
              <a:rPr lang="es-MX" dirty="0" smtClean="0"/>
              <a:t> a </a:t>
            </a:r>
            <a:r>
              <a:rPr lang="es-MX" dirty="0" err="1" smtClean="0"/>
              <a:t>language</a:t>
            </a:r>
            <a:r>
              <a:rPr lang="es-MX" dirty="0" smtClean="0"/>
              <a:t>. </a:t>
            </a:r>
            <a:r>
              <a:rPr lang="es-MX" dirty="0" err="1" smtClean="0"/>
              <a:t>It</a:t>
            </a:r>
            <a:r>
              <a:rPr lang="es-MX" dirty="0" smtClean="0"/>
              <a:t> </a:t>
            </a:r>
            <a:r>
              <a:rPr lang="es-MX" dirty="0" err="1" smtClean="0"/>
              <a:t>is</a:t>
            </a:r>
            <a:r>
              <a:rPr lang="es-MX" dirty="0" smtClean="0"/>
              <a:t> </a:t>
            </a:r>
            <a:r>
              <a:rPr lang="es-MX" dirty="0" err="1" smtClean="0"/>
              <a:t>necessary</a:t>
            </a:r>
            <a:r>
              <a:rPr lang="es-MX" dirty="0" smtClean="0"/>
              <a:t> </a:t>
            </a:r>
            <a:r>
              <a:rPr lang="es-MX" dirty="0" err="1" smtClean="0"/>
              <a:t>that</a:t>
            </a:r>
            <a:r>
              <a:rPr lang="es-MX" dirty="0" smtClean="0"/>
              <a:t> </a:t>
            </a:r>
            <a:r>
              <a:rPr lang="es-MX" dirty="0" err="1" smtClean="0"/>
              <a:t>you</a:t>
            </a:r>
            <a:r>
              <a:rPr lang="es-MX" dirty="0" smtClean="0"/>
              <a:t> _________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verbs</a:t>
            </a:r>
            <a:r>
              <a:rPr lang="es-MX" dirty="0" smtClean="0"/>
              <a:t> ____________.</a:t>
            </a:r>
          </a:p>
          <a:p>
            <a:pPr>
              <a:buNone/>
            </a:pPr>
            <a:endParaRPr lang="es-MX" dirty="0" smtClean="0"/>
          </a:p>
          <a:p>
            <a:pPr marL="457200" indent="-457200">
              <a:buAutoNum type="alphaLcPeriod"/>
            </a:pPr>
            <a:r>
              <a:rPr lang="es-MX" dirty="0" err="1" smtClean="0"/>
              <a:t>Have</a:t>
            </a:r>
            <a:r>
              <a:rPr lang="es-MX" dirty="0" smtClean="0"/>
              <a:t> …in a </a:t>
            </a:r>
            <a:r>
              <a:rPr lang="es-MX" dirty="0" err="1" smtClean="0"/>
              <a:t>lot</a:t>
            </a:r>
            <a:r>
              <a:rPr lang="es-MX" dirty="0" smtClean="0"/>
              <a:t> of pies</a:t>
            </a:r>
          </a:p>
          <a:p>
            <a:pPr marL="457200" indent="-457200">
              <a:buAutoNum type="alphaLcPeriod"/>
            </a:pPr>
            <a:r>
              <a:rPr lang="es-MX" dirty="0" err="1" smtClean="0"/>
              <a:t>Get</a:t>
            </a:r>
            <a:r>
              <a:rPr lang="es-MX" dirty="0" smtClean="0"/>
              <a:t> ….off </a:t>
            </a:r>
            <a:r>
              <a:rPr lang="es-MX" dirty="0" err="1" smtClean="0"/>
              <a:t>your</a:t>
            </a:r>
            <a:r>
              <a:rPr lang="es-MX" dirty="0" smtClean="0"/>
              <a:t> </a:t>
            </a:r>
            <a:r>
              <a:rPr lang="es-MX" dirty="0" err="1" smtClean="0"/>
              <a:t>chest</a:t>
            </a:r>
            <a:endParaRPr lang="es-MX" dirty="0" smtClean="0"/>
          </a:p>
          <a:p>
            <a:pPr marL="457200" indent="-457200">
              <a:buAutoNum type="alphaLcPeriod"/>
            </a:pPr>
            <a:r>
              <a:rPr lang="es-MX" dirty="0" err="1" smtClean="0"/>
              <a:t>Learn</a:t>
            </a:r>
            <a:r>
              <a:rPr lang="es-MX" dirty="0" smtClean="0"/>
              <a:t>…</a:t>
            </a:r>
            <a:r>
              <a:rPr lang="es-MX" dirty="0" err="1" smtClean="0"/>
              <a:t>by</a:t>
            </a:r>
            <a:r>
              <a:rPr lang="es-MX" dirty="0" smtClean="0"/>
              <a:t> </a:t>
            </a:r>
            <a:r>
              <a:rPr lang="es-MX" dirty="0" err="1" smtClean="0"/>
              <a:t>heart</a:t>
            </a:r>
            <a:endParaRPr lang="es-MX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620688"/>
            <a:ext cx="7467600" cy="5853264"/>
          </a:xfrm>
        </p:spPr>
        <p:txBody>
          <a:bodyPr/>
          <a:lstStyle/>
          <a:p>
            <a:pPr>
              <a:buNone/>
            </a:pPr>
            <a:r>
              <a:rPr lang="es-MX" dirty="0" smtClean="0"/>
              <a:t>I </a:t>
            </a:r>
            <a:r>
              <a:rPr lang="es-MX" dirty="0" err="1" smtClean="0"/>
              <a:t>really</a:t>
            </a:r>
            <a:r>
              <a:rPr lang="es-MX" dirty="0" smtClean="0"/>
              <a:t> </a:t>
            </a:r>
            <a:r>
              <a:rPr lang="es-MX" dirty="0" err="1" smtClean="0"/>
              <a:t>want</a:t>
            </a:r>
            <a:r>
              <a:rPr lang="es-MX" dirty="0" smtClean="0"/>
              <a:t> </a:t>
            </a:r>
            <a:r>
              <a:rPr lang="es-MX" dirty="0" err="1" smtClean="0"/>
              <a:t>to</a:t>
            </a:r>
            <a:r>
              <a:rPr lang="es-MX" dirty="0" smtClean="0"/>
              <a:t> </a:t>
            </a:r>
            <a:r>
              <a:rPr lang="es-MX" dirty="0" err="1" smtClean="0"/>
              <a:t>buy</a:t>
            </a:r>
            <a:r>
              <a:rPr lang="es-MX" dirty="0" smtClean="0"/>
              <a:t> </a:t>
            </a:r>
            <a:r>
              <a:rPr lang="es-MX" dirty="0" err="1" smtClean="0"/>
              <a:t>that</a:t>
            </a:r>
            <a:r>
              <a:rPr lang="es-MX" dirty="0" smtClean="0"/>
              <a:t> car, </a:t>
            </a:r>
            <a:r>
              <a:rPr lang="es-MX" dirty="0" err="1" smtClean="0"/>
              <a:t>but</a:t>
            </a:r>
            <a:r>
              <a:rPr lang="es-MX" dirty="0" smtClean="0"/>
              <a:t> </a:t>
            </a:r>
            <a:r>
              <a:rPr lang="es-MX" dirty="0" err="1" smtClean="0"/>
              <a:t>it</a:t>
            </a:r>
            <a:r>
              <a:rPr lang="es-MX" dirty="0" smtClean="0"/>
              <a:t> </a:t>
            </a:r>
            <a:r>
              <a:rPr lang="es-MX" dirty="0" err="1" smtClean="0"/>
              <a:t>costs</a:t>
            </a:r>
            <a:r>
              <a:rPr lang="es-MX" dirty="0" smtClean="0"/>
              <a:t> ___________________.</a:t>
            </a:r>
          </a:p>
          <a:p>
            <a:pPr>
              <a:buNone/>
            </a:pPr>
            <a:endParaRPr lang="es-MX" dirty="0" smtClean="0"/>
          </a:p>
          <a:p>
            <a:pPr marL="457200" indent="-457200">
              <a:buAutoNum type="alphaLcPeriod"/>
            </a:pPr>
            <a:r>
              <a:rPr lang="es-MX" dirty="0" err="1" smtClean="0"/>
              <a:t>An</a:t>
            </a:r>
            <a:r>
              <a:rPr lang="es-MX" dirty="0" smtClean="0"/>
              <a:t> </a:t>
            </a:r>
            <a:r>
              <a:rPr lang="es-MX" dirty="0" err="1" smtClean="0"/>
              <a:t>arm</a:t>
            </a:r>
            <a:r>
              <a:rPr lang="es-MX" dirty="0" smtClean="0"/>
              <a:t> and a </a:t>
            </a:r>
            <a:r>
              <a:rPr lang="es-MX" dirty="0" err="1" smtClean="0"/>
              <a:t>leg</a:t>
            </a:r>
            <a:endParaRPr lang="es-MX" dirty="0" smtClean="0"/>
          </a:p>
          <a:p>
            <a:pPr marL="457200" indent="-457200">
              <a:buAutoNum type="alphaLcPeriod"/>
            </a:pPr>
            <a:r>
              <a:rPr lang="es-MX" dirty="0" smtClean="0"/>
              <a:t>A </a:t>
            </a:r>
            <a:r>
              <a:rPr lang="es-MX" dirty="0" err="1" smtClean="0"/>
              <a:t>nail</a:t>
            </a:r>
            <a:r>
              <a:rPr lang="es-MX" dirty="0" smtClean="0"/>
              <a:t> in </a:t>
            </a:r>
            <a:r>
              <a:rPr lang="es-MX" dirty="0" err="1" smtClean="0"/>
              <a:t>the</a:t>
            </a:r>
            <a:r>
              <a:rPr lang="es-MX" dirty="0" smtClean="0"/>
              <a:t> head</a:t>
            </a:r>
          </a:p>
          <a:p>
            <a:pPr marL="457200" indent="-457200">
              <a:buAutoNum type="alphaLcPeriod"/>
            </a:pPr>
            <a:r>
              <a:rPr lang="es-MX" dirty="0" err="1" smtClean="0"/>
              <a:t>Shoulder</a:t>
            </a:r>
            <a:r>
              <a:rPr lang="es-MX" dirty="0" smtClean="0"/>
              <a:t> </a:t>
            </a:r>
            <a:r>
              <a:rPr lang="es-MX" dirty="0" err="1" smtClean="0"/>
              <a:t>to</a:t>
            </a:r>
            <a:r>
              <a:rPr lang="es-MX" dirty="0" smtClean="0"/>
              <a:t> </a:t>
            </a:r>
            <a:r>
              <a:rPr lang="es-MX" dirty="0" err="1" smtClean="0"/>
              <a:t>cry</a:t>
            </a:r>
            <a:r>
              <a:rPr lang="es-MX" dirty="0" smtClean="0"/>
              <a:t> </a:t>
            </a:r>
            <a:r>
              <a:rPr lang="es-MX" dirty="0" err="1" smtClean="0"/>
              <a:t>on</a:t>
            </a:r>
            <a:endParaRPr lang="es-MX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7467600" cy="5997280"/>
          </a:xfrm>
        </p:spPr>
        <p:txBody>
          <a:bodyPr/>
          <a:lstStyle/>
          <a:p>
            <a:r>
              <a:rPr lang="es-MX" dirty="0" smtClean="0"/>
              <a:t>My </a:t>
            </a:r>
            <a:r>
              <a:rPr lang="es-MX" dirty="0" err="1" smtClean="0"/>
              <a:t>friends</a:t>
            </a:r>
            <a:r>
              <a:rPr lang="es-MX" dirty="0" smtClean="0"/>
              <a:t> </a:t>
            </a:r>
            <a:r>
              <a:rPr lang="es-MX" dirty="0" err="1" smtClean="0"/>
              <a:t>told</a:t>
            </a:r>
            <a:r>
              <a:rPr lang="es-MX" dirty="0" smtClean="0"/>
              <a:t> me </a:t>
            </a:r>
            <a:r>
              <a:rPr lang="es-MX" dirty="0" err="1" smtClean="0"/>
              <a:t>that</a:t>
            </a:r>
            <a:r>
              <a:rPr lang="es-MX" dirty="0" smtClean="0"/>
              <a:t> </a:t>
            </a:r>
            <a:r>
              <a:rPr lang="es-MX" dirty="0" err="1" smtClean="0"/>
              <a:t>there</a:t>
            </a:r>
            <a:r>
              <a:rPr lang="es-MX" dirty="0" smtClean="0"/>
              <a:t> </a:t>
            </a:r>
            <a:r>
              <a:rPr lang="es-MX" dirty="0" err="1" smtClean="0"/>
              <a:t>was</a:t>
            </a:r>
            <a:r>
              <a:rPr lang="es-MX" dirty="0" smtClean="0"/>
              <a:t> no </a:t>
            </a:r>
            <a:r>
              <a:rPr lang="es-MX" dirty="0" err="1" smtClean="0"/>
              <a:t>school</a:t>
            </a:r>
            <a:r>
              <a:rPr lang="es-MX" dirty="0" smtClean="0"/>
              <a:t> </a:t>
            </a:r>
            <a:r>
              <a:rPr lang="es-MX" dirty="0" err="1" smtClean="0"/>
              <a:t>today</a:t>
            </a:r>
            <a:r>
              <a:rPr lang="es-MX" dirty="0" smtClean="0"/>
              <a:t>. </a:t>
            </a:r>
            <a:r>
              <a:rPr lang="es-MX" dirty="0" err="1" smtClean="0"/>
              <a:t>Unfortunately</a:t>
            </a:r>
            <a:r>
              <a:rPr lang="es-MX" dirty="0" smtClean="0"/>
              <a:t>, </a:t>
            </a:r>
            <a:r>
              <a:rPr lang="es-MX" dirty="0" err="1" smtClean="0"/>
              <a:t>they</a:t>
            </a:r>
            <a:r>
              <a:rPr lang="es-MX" dirty="0" smtClean="0"/>
              <a:t> </a:t>
            </a:r>
            <a:r>
              <a:rPr lang="es-MX" dirty="0" err="1" smtClean="0"/>
              <a:t>were</a:t>
            </a:r>
            <a:r>
              <a:rPr lang="es-MX" dirty="0" smtClean="0"/>
              <a:t> </a:t>
            </a:r>
            <a:r>
              <a:rPr lang="es-MX" dirty="0" err="1" smtClean="0"/>
              <a:t>just</a:t>
            </a:r>
            <a:r>
              <a:rPr lang="es-MX" dirty="0" smtClean="0"/>
              <a:t> ______________.</a:t>
            </a:r>
          </a:p>
          <a:p>
            <a:endParaRPr lang="es-MX" dirty="0" smtClean="0"/>
          </a:p>
          <a:p>
            <a:r>
              <a:rPr lang="es-MX" dirty="0" smtClean="0"/>
              <a:t>a. </a:t>
            </a:r>
            <a:r>
              <a:rPr lang="es-MX" dirty="0" err="1" smtClean="0"/>
              <a:t>under</a:t>
            </a:r>
            <a:r>
              <a:rPr lang="es-MX" dirty="0" smtClean="0"/>
              <a:t> my </a:t>
            </a:r>
            <a:r>
              <a:rPr lang="es-MX" dirty="0" err="1" smtClean="0"/>
              <a:t>nose</a:t>
            </a:r>
            <a:endParaRPr lang="es-MX" dirty="0" smtClean="0"/>
          </a:p>
          <a:p>
            <a:r>
              <a:rPr lang="es-MX" dirty="0" smtClean="0"/>
              <a:t>b. </a:t>
            </a:r>
            <a:r>
              <a:rPr lang="es-MX" dirty="0" err="1" smtClean="0"/>
              <a:t>giving</a:t>
            </a:r>
            <a:r>
              <a:rPr lang="es-MX" dirty="0" smtClean="0"/>
              <a:t> a </a:t>
            </a:r>
            <a:r>
              <a:rPr lang="es-MX" dirty="0" err="1" smtClean="0"/>
              <a:t>hand</a:t>
            </a:r>
            <a:endParaRPr lang="es-MX" dirty="0" smtClean="0"/>
          </a:p>
          <a:p>
            <a:r>
              <a:rPr lang="es-MX" dirty="0" smtClean="0"/>
              <a:t>c. </a:t>
            </a:r>
            <a:r>
              <a:rPr lang="es-MX" dirty="0" err="1" smtClean="0"/>
              <a:t>pulling</a:t>
            </a:r>
            <a:r>
              <a:rPr lang="es-MX" dirty="0" smtClean="0"/>
              <a:t> my </a:t>
            </a:r>
            <a:r>
              <a:rPr lang="es-MX" dirty="0" err="1" smtClean="0"/>
              <a:t>leg</a:t>
            </a:r>
            <a:endParaRPr lang="es-MX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7467600" cy="5925272"/>
          </a:xfrm>
        </p:spPr>
        <p:txBody>
          <a:bodyPr/>
          <a:lstStyle/>
          <a:p>
            <a:r>
              <a:rPr lang="es-MX" dirty="0" err="1" smtClean="0"/>
              <a:t>Cindy</a:t>
            </a:r>
            <a:r>
              <a:rPr lang="es-MX" dirty="0" smtClean="0"/>
              <a:t> </a:t>
            </a:r>
            <a:r>
              <a:rPr lang="es-MX" dirty="0" err="1" smtClean="0"/>
              <a:t>is</a:t>
            </a:r>
            <a:r>
              <a:rPr lang="es-MX" dirty="0" smtClean="0"/>
              <a:t> a </a:t>
            </a:r>
            <a:r>
              <a:rPr lang="es-MX" dirty="0" err="1" smtClean="0"/>
              <a:t>great</a:t>
            </a:r>
            <a:r>
              <a:rPr lang="es-MX" dirty="0" smtClean="0"/>
              <a:t> </a:t>
            </a:r>
            <a:r>
              <a:rPr lang="es-MX" dirty="0" err="1" smtClean="0"/>
              <a:t>friend</a:t>
            </a:r>
            <a:r>
              <a:rPr lang="es-MX" dirty="0" smtClean="0"/>
              <a:t>. </a:t>
            </a:r>
            <a:r>
              <a:rPr lang="es-MX" dirty="0" err="1" smtClean="0"/>
              <a:t>She’s</a:t>
            </a:r>
            <a:r>
              <a:rPr lang="es-MX" dirty="0" smtClean="0"/>
              <a:t> </a:t>
            </a:r>
            <a:r>
              <a:rPr lang="es-MX" dirty="0" err="1" smtClean="0"/>
              <a:t>always</a:t>
            </a:r>
            <a:r>
              <a:rPr lang="es-MX" dirty="0" smtClean="0"/>
              <a:t> </a:t>
            </a:r>
            <a:r>
              <a:rPr lang="es-MX" dirty="0" err="1" smtClean="0"/>
              <a:t>willing</a:t>
            </a:r>
            <a:r>
              <a:rPr lang="es-MX" dirty="0" smtClean="0"/>
              <a:t> </a:t>
            </a:r>
            <a:r>
              <a:rPr lang="es-MX" dirty="0" err="1" smtClean="0"/>
              <a:t>to</a:t>
            </a:r>
            <a:r>
              <a:rPr lang="es-MX" dirty="0" smtClean="0"/>
              <a:t> _______________________.</a:t>
            </a:r>
          </a:p>
          <a:p>
            <a:endParaRPr lang="es-MX" dirty="0" smtClean="0"/>
          </a:p>
          <a:p>
            <a:r>
              <a:rPr lang="es-MX" dirty="0" smtClean="0"/>
              <a:t>A. </a:t>
            </a:r>
            <a:r>
              <a:rPr lang="es-MX" dirty="0" err="1" smtClean="0"/>
              <a:t>be</a:t>
            </a:r>
            <a:r>
              <a:rPr lang="es-MX" dirty="0" smtClean="0"/>
              <a:t> </a:t>
            </a:r>
            <a:r>
              <a:rPr lang="es-MX" dirty="0" err="1" smtClean="0"/>
              <a:t>under</a:t>
            </a:r>
            <a:r>
              <a:rPr lang="es-MX" dirty="0" smtClean="0"/>
              <a:t> </a:t>
            </a:r>
            <a:r>
              <a:rPr lang="es-MX" dirty="0" err="1" smtClean="0"/>
              <a:t>your</a:t>
            </a:r>
            <a:r>
              <a:rPr lang="es-MX" dirty="0" smtClean="0"/>
              <a:t> </a:t>
            </a:r>
            <a:r>
              <a:rPr lang="es-MX" dirty="0" err="1" smtClean="0"/>
              <a:t>nose</a:t>
            </a:r>
            <a:endParaRPr lang="es-MX" dirty="0" smtClean="0"/>
          </a:p>
          <a:p>
            <a:r>
              <a:rPr lang="es-MX" dirty="0" smtClean="0"/>
              <a:t>B. </a:t>
            </a:r>
            <a:r>
              <a:rPr lang="es-MX" dirty="0" err="1" smtClean="0"/>
              <a:t>play</a:t>
            </a:r>
            <a:r>
              <a:rPr lang="es-MX" dirty="0" smtClean="0"/>
              <a:t> </a:t>
            </a:r>
            <a:r>
              <a:rPr lang="es-MX" dirty="0" err="1" smtClean="0"/>
              <a:t>it</a:t>
            </a:r>
            <a:r>
              <a:rPr lang="es-MX" dirty="0" smtClean="0"/>
              <a:t> </a:t>
            </a:r>
            <a:r>
              <a:rPr lang="es-MX" dirty="0" err="1" smtClean="0"/>
              <a:t>by</a:t>
            </a:r>
            <a:r>
              <a:rPr lang="es-MX" dirty="0" smtClean="0"/>
              <a:t> </a:t>
            </a:r>
            <a:r>
              <a:rPr lang="es-MX" dirty="0" err="1" smtClean="0"/>
              <a:t>ear</a:t>
            </a:r>
            <a:endParaRPr lang="es-MX" dirty="0" smtClean="0"/>
          </a:p>
          <a:p>
            <a:r>
              <a:rPr lang="es-MX" dirty="0" smtClean="0"/>
              <a:t>C. </a:t>
            </a:r>
            <a:r>
              <a:rPr lang="es-MX" dirty="0" err="1" smtClean="0"/>
              <a:t>give</a:t>
            </a:r>
            <a:r>
              <a:rPr lang="es-MX" dirty="0" smtClean="0"/>
              <a:t> a </a:t>
            </a:r>
            <a:r>
              <a:rPr lang="es-MX" dirty="0" err="1" smtClean="0"/>
              <a:t>hand</a:t>
            </a:r>
            <a:endParaRPr lang="es-MX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11945" y="3995264"/>
            <a:ext cx="7467600" cy="1368152"/>
          </a:xfrm>
        </p:spPr>
        <p:txBody>
          <a:bodyPr/>
          <a:lstStyle/>
          <a:p>
            <a:r>
              <a:rPr lang="es-MX" dirty="0" err="1" smtClean="0"/>
              <a:t>Now</a:t>
            </a:r>
            <a:r>
              <a:rPr lang="es-MX" dirty="0" smtClean="0"/>
              <a:t> </a:t>
            </a:r>
            <a:r>
              <a:rPr lang="es-MX" dirty="0" err="1" smtClean="0"/>
              <a:t>write</a:t>
            </a:r>
            <a:r>
              <a:rPr lang="es-MX" dirty="0" smtClean="0"/>
              <a:t> a </a:t>
            </a:r>
            <a:r>
              <a:rPr lang="es-MX" dirty="0" err="1" smtClean="0"/>
              <a:t>small</a:t>
            </a:r>
            <a:r>
              <a:rPr lang="es-MX" dirty="0" smtClean="0"/>
              <a:t> </a:t>
            </a:r>
            <a:r>
              <a:rPr lang="es-MX" dirty="0" err="1" smtClean="0"/>
              <a:t>conversation</a:t>
            </a:r>
            <a:r>
              <a:rPr lang="es-MX" dirty="0" smtClean="0"/>
              <a:t> </a:t>
            </a:r>
            <a:r>
              <a:rPr lang="es-MX" dirty="0" err="1" smtClean="0"/>
              <a:t>with</a:t>
            </a:r>
            <a:r>
              <a:rPr lang="es-MX" dirty="0" smtClean="0"/>
              <a:t> a </a:t>
            </a:r>
            <a:r>
              <a:rPr lang="es-MX" dirty="0" err="1" smtClean="0"/>
              <a:t>partner</a:t>
            </a:r>
            <a:r>
              <a:rPr lang="es-MX" dirty="0" smtClean="0"/>
              <a:t> </a:t>
            </a:r>
            <a:r>
              <a:rPr lang="es-MX" dirty="0" err="1" smtClean="0"/>
              <a:t>using</a:t>
            </a:r>
            <a:r>
              <a:rPr lang="es-MX" dirty="0" smtClean="0"/>
              <a:t> 4 of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idioms</a:t>
            </a:r>
            <a:r>
              <a:rPr lang="es-MX" dirty="0" smtClean="0"/>
              <a:t>….</a:t>
            </a:r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/>
          </a:p>
        </p:txBody>
      </p:sp>
      <p:pic>
        <p:nvPicPr>
          <p:cNvPr id="41988" name="Picture 4" descr="https://encrypted-tbn1.gstatic.com/images?q=tbn:ANd9GcR1jBOJz3Nb1ON8RhT8MUHW713rH2gld5x_zGutcSHbxG58xDdX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620688"/>
            <a:ext cx="2808312" cy="269794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err="1" smtClean="0"/>
              <a:t>See</a:t>
            </a:r>
            <a:r>
              <a:rPr lang="es-MX" dirty="0" smtClean="0"/>
              <a:t>!!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4365104"/>
            <a:ext cx="7467600" cy="2108848"/>
          </a:xfrm>
        </p:spPr>
        <p:txBody>
          <a:bodyPr/>
          <a:lstStyle/>
          <a:p>
            <a:endParaRPr lang="es-MX" dirty="0" smtClean="0"/>
          </a:p>
          <a:p>
            <a:endParaRPr lang="es-MX" dirty="0" smtClean="0"/>
          </a:p>
          <a:p>
            <a:r>
              <a:rPr lang="es-MX" dirty="0" err="1" smtClean="0"/>
              <a:t>Learning</a:t>
            </a:r>
            <a:r>
              <a:rPr lang="es-MX" dirty="0" smtClean="0"/>
              <a:t> </a:t>
            </a:r>
            <a:r>
              <a:rPr lang="es-MX" dirty="0" err="1" smtClean="0"/>
              <a:t>idioms</a:t>
            </a:r>
            <a:r>
              <a:rPr lang="es-MX" dirty="0" smtClean="0"/>
              <a:t> </a:t>
            </a:r>
            <a:r>
              <a:rPr lang="es-MX" dirty="0" err="1" smtClean="0"/>
              <a:t>is</a:t>
            </a:r>
            <a:r>
              <a:rPr lang="es-MX" dirty="0" smtClean="0"/>
              <a:t> a </a:t>
            </a:r>
            <a:r>
              <a:rPr lang="es-MX" dirty="0" err="1" smtClean="0"/>
              <a:t>piece</a:t>
            </a:r>
            <a:r>
              <a:rPr lang="es-MX" dirty="0" smtClean="0"/>
              <a:t> of cake…</a:t>
            </a:r>
            <a:endParaRPr lang="es-MX" dirty="0"/>
          </a:p>
        </p:txBody>
      </p:sp>
      <p:pic>
        <p:nvPicPr>
          <p:cNvPr id="51202" name="Picture 2" descr="https://encrypted-tbn0.gstatic.com/images?q=tbn:ANd9GcQymn7wdS-xdTDSIP9LfoelHZNdJ8XRfs6EUaAKGu7WLOE_al5c6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1556792"/>
            <a:ext cx="4248472" cy="298027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To</a:t>
            </a:r>
            <a:r>
              <a:rPr lang="es-MX" dirty="0" smtClean="0"/>
              <a:t> </a:t>
            </a:r>
            <a:r>
              <a:rPr lang="es-MX" dirty="0" err="1" smtClean="0"/>
              <a:t>be</a:t>
            </a:r>
            <a:r>
              <a:rPr lang="es-MX" dirty="0" smtClean="0"/>
              <a:t> </a:t>
            </a:r>
            <a:r>
              <a:rPr lang="es-MX" sz="5400" dirty="0" smtClean="0">
                <a:solidFill>
                  <a:schemeClr val="tx1"/>
                </a:solidFill>
              </a:rPr>
              <a:t>a </a:t>
            </a:r>
            <a:r>
              <a:rPr lang="es-MX" sz="5400" dirty="0" err="1" smtClean="0">
                <a:solidFill>
                  <a:schemeClr val="tx1"/>
                </a:solidFill>
              </a:rPr>
              <a:t>big</a:t>
            </a:r>
            <a:r>
              <a:rPr lang="es-MX" sz="5400" dirty="0" smtClean="0">
                <a:solidFill>
                  <a:schemeClr val="tx1"/>
                </a:solidFill>
              </a:rPr>
              <a:t> </a:t>
            </a:r>
            <a:r>
              <a:rPr lang="es-MX" sz="5400" dirty="0" err="1" smtClean="0">
                <a:solidFill>
                  <a:schemeClr val="tx1"/>
                </a:solidFill>
              </a:rPr>
              <a:t>mouth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3789040"/>
            <a:ext cx="5842992" cy="2684912"/>
          </a:xfrm>
        </p:spPr>
        <p:txBody>
          <a:bodyPr/>
          <a:lstStyle/>
          <a:p>
            <a:r>
              <a:rPr lang="es-MX" dirty="0" err="1" smtClean="0"/>
              <a:t>Examples</a:t>
            </a:r>
            <a:r>
              <a:rPr lang="es-MX" dirty="0" smtClean="0"/>
              <a:t>:</a:t>
            </a:r>
          </a:p>
          <a:p>
            <a:endParaRPr lang="es-MX" dirty="0" smtClean="0"/>
          </a:p>
          <a:p>
            <a:pPr>
              <a:buNone/>
            </a:pPr>
            <a:r>
              <a:rPr lang="es-MX" dirty="0" err="1" smtClean="0"/>
              <a:t>She’s</a:t>
            </a:r>
            <a:r>
              <a:rPr lang="es-MX" dirty="0" smtClean="0"/>
              <a:t> </a:t>
            </a:r>
            <a:r>
              <a:rPr lang="es-MX" dirty="0" err="1" smtClean="0"/>
              <a:t>such</a:t>
            </a:r>
            <a:r>
              <a:rPr lang="es-MX" dirty="0" smtClean="0"/>
              <a:t> </a:t>
            </a:r>
            <a:r>
              <a:rPr lang="es-MX" u="sng" dirty="0" smtClean="0"/>
              <a:t>a </a:t>
            </a:r>
            <a:r>
              <a:rPr lang="es-MX" u="sng" dirty="0" err="1" smtClean="0"/>
              <a:t>big</a:t>
            </a:r>
            <a:r>
              <a:rPr lang="es-MX" u="sng" dirty="0" smtClean="0"/>
              <a:t> </a:t>
            </a:r>
            <a:r>
              <a:rPr lang="es-MX" u="sng" dirty="0" err="1" smtClean="0"/>
              <a:t>mouth</a:t>
            </a:r>
            <a:r>
              <a:rPr lang="es-MX" dirty="0" smtClean="0"/>
              <a:t>. </a:t>
            </a:r>
            <a:r>
              <a:rPr lang="es-MX" dirty="0" err="1" smtClean="0"/>
              <a:t>She’s</a:t>
            </a:r>
            <a:r>
              <a:rPr lang="es-MX" dirty="0" smtClean="0"/>
              <a:t> </a:t>
            </a:r>
            <a:r>
              <a:rPr lang="es-MX" dirty="0" err="1" smtClean="0"/>
              <a:t>always</a:t>
            </a:r>
            <a:r>
              <a:rPr lang="es-MX" dirty="0" smtClean="0"/>
              <a:t> </a:t>
            </a:r>
            <a:r>
              <a:rPr lang="es-MX" dirty="0" err="1" smtClean="0"/>
              <a:t>gossiping</a:t>
            </a:r>
            <a:r>
              <a:rPr lang="es-MX" dirty="0" smtClean="0"/>
              <a:t>…</a:t>
            </a:r>
            <a:endParaRPr lang="es-MX" dirty="0"/>
          </a:p>
        </p:txBody>
      </p:sp>
      <p:pic>
        <p:nvPicPr>
          <p:cNvPr id="26626" name="Picture 2" descr="https://encrypted-tbn2.gstatic.com/images?q=tbn:ANd9GcSOcuaNKD30xpmCC-T_uZsnbXzPua7CuJil1pbZPG_9MRU0DTP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1916832"/>
            <a:ext cx="2200275" cy="20764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To</a:t>
            </a:r>
            <a:r>
              <a:rPr lang="es-MX" dirty="0" smtClean="0"/>
              <a:t> </a:t>
            </a:r>
            <a:r>
              <a:rPr lang="es-MX" dirty="0" err="1" smtClean="0"/>
              <a:t>be</a:t>
            </a:r>
            <a:r>
              <a:rPr lang="es-MX" dirty="0" smtClean="0"/>
              <a:t> </a:t>
            </a:r>
            <a:r>
              <a:rPr lang="es-MX" sz="4000" dirty="0" smtClean="0"/>
              <a:t>ON LAST LEGS</a:t>
            </a:r>
            <a:endParaRPr lang="es-MX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5301208"/>
            <a:ext cx="7467600" cy="117274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MX" dirty="0" err="1" smtClean="0"/>
              <a:t>Example</a:t>
            </a:r>
            <a:r>
              <a:rPr lang="es-MX" dirty="0" smtClean="0"/>
              <a:t>:</a:t>
            </a:r>
          </a:p>
          <a:p>
            <a:pPr>
              <a:buNone/>
            </a:pPr>
            <a:r>
              <a:rPr lang="es-MX" dirty="0" smtClean="0"/>
              <a:t>My </a:t>
            </a:r>
            <a:r>
              <a:rPr lang="es-MX" dirty="0" err="1" smtClean="0"/>
              <a:t>grandpa</a:t>
            </a:r>
            <a:r>
              <a:rPr lang="es-MX" dirty="0" smtClean="0"/>
              <a:t> </a:t>
            </a:r>
            <a:r>
              <a:rPr lang="es-MX" dirty="0" err="1" smtClean="0"/>
              <a:t>is</a:t>
            </a:r>
            <a:r>
              <a:rPr lang="es-MX" dirty="0" smtClean="0"/>
              <a:t> </a:t>
            </a:r>
            <a:r>
              <a:rPr lang="es-MX" u="sng" dirty="0" err="1" smtClean="0"/>
              <a:t>on</a:t>
            </a:r>
            <a:r>
              <a:rPr lang="es-MX" u="sng" dirty="0" smtClean="0"/>
              <a:t> </a:t>
            </a:r>
            <a:r>
              <a:rPr lang="es-MX" u="sng" dirty="0" err="1" smtClean="0"/>
              <a:t>his</a:t>
            </a:r>
            <a:r>
              <a:rPr lang="es-MX" u="sng" dirty="0" smtClean="0"/>
              <a:t> </a:t>
            </a:r>
            <a:r>
              <a:rPr lang="es-MX" u="sng" dirty="0" err="1" smtClean="0"/>
              <a:t>last</a:t>
            </a:r>
            <a:r>
              <a:rPr lang="es-MX" u="sng" dirty="0" smtClean="0"/>
              <a:t> </a:t>
            </a:r>
            <a:r>
              <a:rPr lang="es-MX" u="sng" dirty="0" err="1" smtClean="0"/>
              <a:t>legs</a:t>
            </a:r>
            <a:r>
              <a:rPr lang="es-MX" dirty="0" smtClean="0"/>
              <a:t>. </a:t>
            </a:r>
            <a:r>
              <a:rPr lang="es-MX" dirty="0" err="1" smtClean="0"/>
              <a:t>He’s</a:t>
            </a:r>
            <a:r>
              <a:rPr lang="es-MX" dirty="0" smtClean="0"/>
              <a:t> </a:t>
            </a:r>
            <a:r>
              <a:rPr lang="es-MX" dirty="0" err="1" smtClean="0"/>
              <a:t>not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same</a:t>
            </a:r>
            <a:r>
              <a:rPr lang="es-MX" dirty="0" smtClean="0"/>
              <a:t> as he </a:t>
            </a:r>
            <a:r>
              <a:rPr lang="es-MX" dirty="0" err="1" smtClean="0"/>
              <a:t>used</a:t>
            </a:r>
            <a:r>
              <a:rPr lang="es-MX" dirty="0" smtClean="0"/>
              <a:t> </a:t>
            </a:r>
            <a:r>
              <a:rPr lang="es-MX" dirty="0" err="1" smtClean="0"/>
              <a:t>to</a:t>
            </a:r>
            <a:r>
              <a:rPr lang="es-MX" dirty="0" smtClean="0"/>
              <a:t> </a:t>
            </a:r>
            <a:r>
              <a:rPr lang="es-MX" dirty="0" err="1" smtClean="0"/>
              <a:t>be</a:t>
            </a:r>
            <a:r>
              <a:rPr lang="es-MX" dirty="0" smtClean="0"/>
              <a:t>…</a:t>
            </a:r>
          </a:p>
        </p:txBody>
      </p:sp>
      <p:pic>
        <p:nvPicPr>
          <p:cNvPr id="28674" name="Picture 2" descr="https://encrypted-tbn0.gstatic.com/images?q=tbn:ANd9GcSNaBhCfW5aRAwDAd35PGRXaSRfmAsZqRSqdRvabd16yOHR2Ekb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1628800"/>
            <a:ext cx="3600400" cy="37812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To</a:t>
            </a:r>
            <a:r>
              <a:rPr lang="es-MX" dirty="0" smtClean="0"/>
              <a:t> </a:t>
            </a:r>
            <a:r>
              <a:rPr lang="es-MX" dirty="0" err="1" smtClean="0"/>
              <a:t>be</a:t>
            </a:r>
            <a:r>
              <a:rPr lang="es-MX" dirty="0" smtClean="0"/>
              <a:t> </a:t>
            </a:r>
            <a:r>
              <a:rPr lang="es-MX" sz="3600" dirty="0" smtClean="0"/>
              <a:t>UNDER YOUR NOSE</a:t>
            </a:r>
            <a:endParaRPr lang="es-MX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4797152"/>
            <a:ext cx="7467600" cy="1676800"/>
          </a:xfrm>
        </p:spPr>
        <p:txBody>
          <a:bodyPr/>
          <a:lstStyle/>
          <a:p>
            <a:r>
              <a:rPr lang="es-MX" dirty="0" err="1" smtClean="0"/>
              <a:t>Example</a:t>
            </a:r>
            <a:r>
              <a:rPr lang="es-MX" dirty="0" smtClean="0"/>
              <a:t>:</a:t>
            </a:r>
          </a:p>
          <a:p>
            <a:r>
              <a:rPr lang="es-MX" dirty="0" err="1" smtClean="0"/>
              <a:t>He’s</a:t>
            </a:r>
            <a:r>
              <a:rPr lang="es-MX" dirty="0" smtClean="0"/>
              <a:t> </a:t>
            </a:r>
            <a:r>
              <a:rPr lang="es-MX" dirty="0" err="1" smtClean="0"/>
              <a:t>such</a:t>
            </a:r>
            <a:r>
              <a:rPr lang="es-MX" dirty="0" smtClean="0"/>
              <a:t> a </a:t>
            </a:r>
            <a:r>
              <a:rPr lang="es-MX" dirty="0" err="1" smtClean="0"/>
              <a:t>distracted</a:t>
            </a:r>
            <a:r>
              <a:rPr lang="es-MX" dirty="0" smtClean="0"/>
              <a:t> </a:t>
            </a:r>
            <a:r>
              <a:rPr lang="es-MX" dirty="0" err="1" smtClean="0"/>
              <a:t>person</a:t>
            </a:r>
            <a:r>
              <a:rPr lang="es-MX" dirty="0" smtClean="0"/>
              <a:t>. He </a:t>
            </a:r>
            <a:r>
              <a:rPr lang="es-MX" dirty="0" err="1" smtClean="0"/>
              <a:t>was</a:t>
            </a:r>
            <a:r>
              <a:rPr lang="es-MX" dirty="0" smtClean="0"/>
              <a:t> </a:t>
            </a:r>
            <a:r>
              <a:rPr lang="es-MX" dirty="0" err="1" smtClean="0"/>
              <a:t>looking</a:t>
            </a:r>
            <a:r>
              <a:rPr lang="es-MX" dirty="0" smtClean="0"/>
              <a:t> </a:t>
            </a:r>
            <a:r>
              <a:rPr lang="es-MX" dirty="0" err="1" smtClean="0"/>
              <a:t>for</a:t>
            </a:r>
            <a:r>
              <a:rPr lang="es-MX" dirty="0" smtClean="0"/>
              <a:t> </a:t>
            </a:r>
            <a:r>
              <a:rPr lang="es-MX" dirty="0" err="1" smtClean="0"/>
              <a:t>his</a:t>
            </a:r>
            <a:r>
              <a:rPr lang="es-MX" dirty="0" smtClean="0"/>
              <a:t> </a:t>
            </a:r>
            <a:r>
              <a:rPr lang="es-MX" dirty="0" err="1" smtClean="0"/>
              <a:t>glasses</a:t>
            </a:r>
            <a:r>
              <a:rPr lang="es-MX" dirty="0" smtClean="0"/>
              <a:t> and </a:t>
            </a:r>
            <a:r>
              <a:rPr lang="es-MX" dirty="0" err="1" smtClean="0"/>
              <a:t>they</a:t>
            </a:r>
            <a:r>
              <a:rPr lang="es-MX" dirty="0" smtClean="0"/>
              <a:t> </a:t>
            </a:r>
            <a:r>
              <a:rPr lang="es-MX" dirty="0" err="1" smtClean="0"/>
              <a:t>were</a:t>
            </a:r>
            <a:r>
              <a:rPr lang="es-MX" dirty="0" smtClean="0"/>
              <a:t> </a:t>
            </a:r>
            <a:r>
              <a:rPr lang="es-MX" u="sng" dirty="0" err="1" smtClean="0"/>
              <a:t>under</a:t>
            </a:r>
            <a:r>
              <a:rPr lang="es-MX" u="sng" dirty="0" smtClean="0"/>
              <a:t> </a:t>
            </a:r>
            <a:r>
              <a:rPr lang="es-MX" u="sng" dirty="0" err="1" smtClean="0"/>
              <a:t>his</a:t>
            </a:r>
            <a:r>
              <a:rPr lang="es-MX" u="sng" dirty="0" smtClean="0"/>
              <a:t> </a:t>
            </a:r>
            <a:r>
              <a:rPr lang="es-MX" u="sng" dirty="0" err="1" smtClean="0"/>
              <a:t>nose</a:t>
            </a:r>
            <a:r>
              <a:rPr lang="es-MX" u="sng" dirty="0" smtClean="0"/>
              <a:t> </a:t>
            </a:r>
            <a:r>
              <a:rPr lang="es-MX" dirty="0" err="1" smtClean="0"/>
              <a:t>all</a:t>
            </a:r>
            <a:r>
              <a:rPr lang="es-MX" dirty="0" smtClean="0"/>
              <a:t> </a:t>
            </a:r>
            <a:r>
              <a:rPr lang="es-MX" dirty="0" err="1" smtClean="0"/>
              <a:t>along</a:t>
            </a:r>
            <a:r>
              <a:rPr lang="es-MX" dirty="0" smtClean="0"/>
              <a:t>!</a:t>
            </a:r>
          </a:p>
        </p:txBody>
      </p:sp>
      <p:pic>
        <p:nvPicPr>
          <p:cNvPr id="29698" name="Picture 2" descr="https://encrypted-tbn3.gstatic.com/images?q=tbn:ANd9GcRpIXypE3h5h9olK3WT8Bw6U1HnJA3oWPMBV4nvehRNyg5Z6nP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1412776"/>
            <a:ext cx="3744416" cy="2804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To</a:t>
            </a:r>
            <a:r>
              <a:rPr lang="es-MX" dirty="0" smtClean="0"/>
              <a:t> </a:t>
            </a:r>
            <a:r>
              <a:rPr lang="es-MX" sz="4000" dirty="0" smtClean="0"/>
              <a:t>GET IT OFF YOUR CHEST</a:t>
            </a:r>
            <a:endParaRPr lang="es-MX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5013176"/>
            <a:ext cx="7467600" cy="1460776"/>
          </a:xfrm>
        </p:spPr>
        <p:txBody>
          <a:bodyPr/>
          <a:lstStyle/>
          <a:p>
            <a:r>
              <a:rPr lang="es-MX" dirty="0" err="1" smtClean="0"/>
              <a:t>Example</a:t>
            </a:r>
            <a:r>
              <a:rPr lang="es-MX" dirty="0" smtClean="0"/>
              <a:t>:</a:t>
            </a:r>
          </a:p>
          <a:p>
            <a:r>
              <a:rPr lang="es-MX" dirty="0" smtClean="0"/>
              <a:t>I </a:t>
            </a:r>
            <a:r>
              <a:rPr lang="es-MX" dirty="0" err="1" smtClean="0"/>
              <a:t>have</a:t>
            </a:r>
            <a:r>
              <a:rPr lang="es-MX" dirty="0" smtClean="0"/>
              <a:t> </a:t>
            </a:r>
            <a:r>
              <a:rPr lang="es-MX" dirty="0" err="1" smtClean="0"/>
              <a:t>to</a:t>
            </a:r>
            <a:r>
              <a:rPr lang="es-MX" dirty="0" smtClean="0"/>
              <a:t> </a:t>
            </a:r>
            <a:r>
              <a:rPr lang="es-MX" u="sng" dirty="0" err="1" smtClean="0"/>
              <a:t>get</a:t>
            </a:r>
            <a:r>
              <a:rPr lang="es-MX" u="sng" dirty="0" smtClean="0"/>
              <a:t> </a:t>
            </a:r>
            <a:r>
              <a:rPr lang="es-MX" u="sng" dirty="0" err="1" smtClean="0"/>
              <a:t>this</a:t>
            </a:r>
            <a:r>
              <a:rPr lang="es-MX" u="sng" dirty="0" smtClean="0"/>
              <a:t> off my </a:t>
            </a:r>
            <a:r>
              <a:rPr lang="es-MX" u="sng" dirty="0" err="1" smtClean="0"/>
              <a:t>chest</a:t>
            </a:r>
            <a:r>
              <a:rPr lang="es-MX" dirty="0" smtClean="0"/>
              <a:t>. I </a:t>
            </a:r>
            <a:r>
              <a:rPr lang="es-MX" dirty="0" err="1" smtClean="0"/>
              <a:t>love</a:t>
            </a:r>
            <a:r>
              <a:rPr lang="es-MX" dirty="0" smtClean="0"/>
              <a:t> </a:t>
            </a:r>
            <a:r>
              <a:rPr lang="es-MX" dirty="0" err="1" smtClean="0"/>
              <a:t>you</a:t>
            </a:r>
            <a:r>
              <a:rPr lang="es-MX" dirty="0" smtClean="0"/>
              <a:t>!</a:t>
            </a:r>
            <a:endParaRPr lang="es-MX" dirty="0"/>
          </a:p>
        </p:txBody>
      </p:sp>
      <p:sp>
        <p:nvSpPr>
          <p:cNvPr id="30722" name="AutoShape 2" descr="data:image/jpeg;base64,/9j/4AAQSkZJRgABAQAAAQABAAD/2wCEAAkGBxQSEhUTERQUFhUVGBobGRQXGRYXHxofHR0cFxgfFxoYHCghIh8lHBgZITEhJSk3LjAwGB8zODMsNygtMCsBCgoKDg0OGxAQGiwmICYsODI3NC4vLCw0LC80LCwsLCwsNCwvNCwwLDQsLCwsLywvLCwsLCwsLCwsNCw0LCwsLP/AABEIANgA0AMBIgACEQEDEQH/xAAcAAEAAgIDAQAAAAAAAAAAAAAABgcEBQIDCAH/xABCEAACAQMCBAUCAwUECAcBAAABAgMABBESIQUGMUEHEyJRYXGBMkKRFCNSocFigrHRFSQlM3KSsvAXQ1R0k+HxFv/EABoBAQADAQEBAAAAAAAAAAAAAAADBAUCAQb/xAArEQACAgEEAQMEAgIDAAAAAAAAAQIDEQQSITFBBVFxEyIyYZHwFEIjoeH/2gAMAwEAAhEDEQA/ALxpSlAKUpQClKUApSlAKUpQClRBvEzhgV2/aVOjsFcltgcoMeob9vY1suF842Vw0aQ3MbPKCVTOGOOowehGDt12rzKPcM3tKUr08FKUoBSlKAUpSgFKUoBSlKAUpSgFKUoBSlKAUpSgFKUoCAeM/F4orAwSay9zkRqpx+HDFn3GUB0gjfOobVSnBJLhUeO3nMccoIkjV8Ag4ByvuQAMjfG2cV6B8SFtVspJryFJRED5YYZ9bDSoUggjJI6EfyqiuC2YjjDt+IjJJ7Dr/hvVHW2utZT5LujqVjw1wYh5fbAw6577H+VdnDLe4tJEuYdPmxElR+LsV6d9idq7Le6mmyyaUQdMjOa65eJyplJF9ZHpZfnpt3+1UY2Xp4yslyVdGM4eCxuXfGX90Fu7eWSUE+uBUww7EqzDB7bZGwPfAmHKPiHbcQkMMayxygEiORQCQMZIKkjv0JztVL8JsvKTceo/i/oPtW35Kh83jNqE05i1u5+NDD+WobfJq3TrHO3Ylx7la3SKFW9vk9AUpStEzxSlKAUpWv4/xiOzgkuJjhIxnAxknsq5O5J2AoDT8886w8NjGoeZM/8Au4AcFt8Ek4OlfnG52ANarl3xStp5PJuUe0m7rNgLnfI1nGMY/MF61COV7qN7xL/ihzc3bD9niVHIXfQGwc4XoFJPZjvnIsrinAba5INxBHIR0LKCf1qrLUYlx0WVSsc9m5tuP2sjBI7m3d26KssbE99gDk1sarfjXhxYzxlEhWFsHS8Yxv21DcEZHt0zjFdvhPzc1xE1pduRdwEjD51Og77gZZfwnvsCetSV3KbwRzqcVksOlaaw5gV7mS1kRopk9SK2MSx/xxkbEZ2I6jvWbw/iUcxkEZJMMhjcEFSrABsYYezAg9CCKmIjMpSlAKUpQClKUApSlAU9433nnXFpaBtkDyyKCOpwqZ3yCFEn2fv2ijoCpXsRjb9Nq7vEni3+17g+XkoEiAB64UNnp/axj4rX8PvxLkYKsvVT27VieoKbnnwjZ0OxQx5ZyhaOJRGXUFR3IGfmuxJEcjBRiu4wQSO3auN+4VGcqDpHcA1N+DeFdsLLz5nneZoxKDbsF07awkS6SGyMD1A57YqKjTu/LT5Jbr1ThNcEFuoJZnS3tkd5H3KpgHSOp1HZfqTjarA8DuDqou7ghhJ5phALBgEAWTIK7MSzfiyR6RjuTXyWMj2k13EktvmSKCNA8rG68xm8xW1EFiv7v8AVThhjP4ZG3KdwkFxdzyzWSxxYitoJWbSqA+Wskmr1AFj8+ptx0q/p4RoSyUb5O5suTiHG7aBgs9xBExGQskiISOmQGI2rNikDKGUhlYAhgcgg7ggjqK8iw8S9cjTQm4Z0IDvJICGOMPqB9RAHQmrK8PfEo2dusFzBK8MZKrPGM6RkEq4Ox0hs7HOCox3NxWc8lR18cF5UrT8A5otL0f6tOjkDJTOGA26od8bgZ6Z2rcVKRCqk5rk/0vxRbJW/1Wz9cuMEM4Olhkd8Ex7HbL9xVt1RHJXMQ4dLcjicMsU80ut5ChxkkkjA206yxBXIOr2AqG9tR4JqUnI2/IkYu+I3d4VHlwEQwYBwAMgac+yBf/k6CrFkkCgsxwFBJPsBuap/wt5vt7OJ7a5bQNepZdyrbBSCAMj8IwfmtpzLzVJxImw4WhcOP3s5yoC5wcZ6KdvUd+wGTkUmnktEq5D5ikv7dp5I1jHmMqAZ3UAdSepBJBI22rlzDyTZ3rF54vWQBrQlTt0zjYn6g1suAcKW1t44E3CKAT7n8x+5zWrsubUmv2s4ULiNWMkwOQrDA04A33OM56jFefAICOGXlrxawtRcvIqODCzHGI2IMy99isRGnpsMYq0OX0/2pxJxG6qUtF1FCodlExbSSMNgOmSPcVF7Nlu+YV0gMllC2WB/C5yN8HfdyMf5VadX6cuOWVLeJYFK1XMvGP2SAy6DIxZUjjBA1u7BI1ydhliBk9K0nMnG7hnisbMKLqVQZ5FOtbRNtTHIGWOSEBAzpzipSPBLwwPQ9K+1oeWeULWwLtbIweUL5kju7s5XJy2o4ySxJwB1reswHXah4faVDOaPEi1s5fICyTzbZjhAbTkE7knGcY9PXcVGeLeJ1xcxmDh1lcrO5063Uegb5IwcBvlsAdT0xXLnFds7UJPwWzSqf4vb8YsoFuhfNO0XqlhZQUx39iwHfoe4qfxcfFzwx7uA6S0DsMEEo4U5GfdWGPtXkLFLoSrcezz5xO3ElxeTxyDSLidkZSCGBdmBDA4wQRgjrmu/hNysjMdOJAAGYYwd+2P+zj4rE4VcLGoBJCCME99y2O3xtWXxXEMDmMBffG1Yt8nObi12+DYpioRUl4XJzub3U3kwoZpG20Kpf6jA3Pfp7VOeVuBcatYNEdzFGo/DDIBLjc5AOML77ZFSflDlKGwjARQZiPXKcZJ7gHsoPQVIanqiqliJXtm7H9xWnJ/E57ziDJxUkzWy5hiKhVVicO+F2LadOG9mOKsa6tklRo5FDowwysMgj2Iqv+WA13xq6ugumO3Bh/4mBKb/AD6WP0xVi13JtvLI0scI0P8A/GWH/o7f/kFYd9yHbE6rYvav7wkBW3BGuMjSw9PTbrUqpXmWz1cdFOX/AC05nMEoWG+Cs9tcQN5a3GNmVx+WTHdSPxHOR1kPDPF7RbLHNbTPfKfLMQBXWRsCcgsGJ2K6Sc9qlnM1x5UPnrbNcyRHMcaKS2T6SVwCRsTkgdKqa4v5bOV726VTxCcExQ6doB+HzHXOxx6VU7nck1LXY49HM4KXLLK5B5uvLm6mtb6KBHjiWQeVqBXJAIcF33wwOMgjG4Odpxd2qSoUlVXRhgqwBB+oNQDwc4IqwNfNN5093+NiQdGCcrnrqyfVv+VRgY3kXOPONvw+MtIytKR6IAw1ud8bdQuRuxGPvgVci2o/cVJJbvtKws7a24TxiW3kMf7PIgKtLhvLz6lBZthvkaj2xk9TWtseZIeG8Sna1xNay4DaMbdSPKIwCFJI9iD12rVeU1y8lzdANJOxY4yAM9Ao6jAwBudgN+ucm2tUj/AoHz3+5rJu1UFJ4WTUq0s3FZeCR3HOF3xSX9l4cvkoRl5WzrC9Ccg4Ub4wNycbit4ljBwKwkdTqlYAazjLudlCjGyr1x7Ak9zVdtaMsgmgkaKQd1799/6+9Y3GOIzSXFu965uFV0JiAG6hl1qF6esDHzXVVsLMRTObKpV8tFyeEHBDBZefKD5923mOzdSu/ljcA4wS2Dnd296nVRbkXitzdo1zKsUVtJgW0KjLhQSNUjBsZP8ACBtgfOZTWslhcGXJtvkiXFo/O4vaRsqlLeCWb1HOWdljQhcY1LpOD/bP36fDPRKl1eqwc3d1KRIF05jjYxQj3xoXO4zlzW8vOX0kvIbzU6ywo6YGCHRt8MGBxg7grg7kHO2MPmzjcPC7N5VVF3IjjAADSNkj0gjIzljjfAJoP0jG5+51j4dHgYkuZAfLh/lqk9kB+RnBx0JFPzDinG29RZosnsYoF3zhR+bGB7np8mtHxvzZI5bm5dnuJMZY9h2AA2H06DpXoq0iRERYgBGqgIBuNONsH6d6oy1G/wDHouKjZjcuSOcmckwcPXK+uZgNUpGMfCD8oz9ztnoMSjNdN7cCON5CCQisxA9lBY4/SsfgfE1ureKdAVWVQwU4yM++KieXydmXLEHUqwyrAgj3BGD/ACqmOBc6y2FrccLe38zR56CRWIILEgllwcjJY5GNsbd6se04tK3FJ7YkeUlujquBkMWwTnr0PSqx58jEHF3K9JAjH6sMf4gV0pygm17Hm2M2k/ciMbBo2GfVhVVfcA5/X4rb8yljbk9Omofbp+uKyLzhMbg4AVvcf1HetbdSsI2hn64yrZ2OOxJqqpqyUZR8Pr+Oi24OuMlLyu/57PSbV8qL+HfMH7ZaKWOZYsJIMjP9liB7gfyPtUoqcqnFIwM4AGTk4AGT7n5rlSlAKUpQHXcTrGpeRlRVGWZiFAHuSdgKrjm3lW6vLo3Vk9u8UkSKrGRu2d10Agj5zUt54v4IbOX9pI0yKyKvd2I2C43+fgAmqX4DPdrFoS4liiO+lSd89SPYUk4xjmXRJU5qSdff68C5t7jh9w8VtctqiAd/KZ1XUQARp6MQCNyKcLCys00jGSZjl2c5OT3/APv42xWTw/hyw505JPVj/SsS/sjGTNDsR1XsR3//ACq89R9XME8e3/pPCj6eJtZ/vg29K6rWcSIGHcfp7iuxmA6kD61QaaeC8mmsnyU7HJwMHcdvmsXlDhF1dXZaxGrTsbiXpFqBXXsRlgM6QMnvjbIxLri4YFIQ7SMQqgLkkk4AUdSTnAGO9X/yJyunDrUQqSXY65WzkFyADp9gAoA+m+9a2g08lmUjL1164UTZcB4NFZwJb266Y0GB3JPUlj3JO5+tbClK1jKFRHxV4Utxw2fKlmiHmJgZIZfbY/lLA47E1Lq+MM7HcHtR8nqeGeWby/V4QgBYkAE+xGOv86uHwx43+02SBmBkh9DDvgfgJ3J3Udfg+1afm7wkYSefwtlXJJMDHSF2ziI4I3ORpbbcbgCoXZvfcDuFkng0CZTmIuhWQL1wY2YAqWB+NXTBrO/x3Wml0XnerOX2XDzhdeVY3L4ziF9vqNP9a6eRISnDrVWGCIlznbrv3+DVdc5c8tfxC2tYnRHIMjPjcDtt0GcHOe2O9aKS5uz5Nm12/kyssYBOAoyF374GrpnfpUe5Z255OtjxuwTXgvNNq3Fru4aaJIhCsau7gB9LDJTP4s4OMdRjHWofx6I337dxEFljjeNYsjGrJ0nfsVABx7uKlvG+XODcOiU3CtLJ2XzZNb/OhGChfkjHQbk7x7j/ADA97Elrbwfs1ouDg9Tjp8Yzv3OQCT79OSjy/wDsKLfCR1RPqUN7gH9Rmsfidr5kZAGWG6/WsoDGw6DtX2sdS2yyjXcd0cM0nKHMMljMJowWTYSxggal3x9x1B99ts1ffBOOQXaa7eQONsjoy5/iU7jof0qiEtDFcZUEpJnO3Tvg13fsMkTGSzmaB/cdPfH0+DWk9RBtZ8/3kzVp5448HoKlVRZ+I97EoWe2SYjYyI2nO38Cqf6D4rYXPiicfurGYtn/AMxgo/UA12pJ+V/JG4SXhlj1Fec+dobFSoxJcEemIZ2+XI6D46n+dQW95z4pMNIMMA6ZQerG35iW/ljqa0lpwxUJdiXcnJZt9+pP1+ajlfCPnPwSQonL9HO5ae8cTXzl2AwqdAucE+kbDOBkfrWXSlULLJTeWaFdcYLCFfGGRg9DX2lRnZoQ0lvIYo1L+YR5a7sck4AUDckk4x1O1TGDwj4hMwNxLBGMZzqaQqfbSFC/XDY+tRvjisEEkZKyRMHVh1Ug5BB+CAfsK9J8PuhLFHKAQJEVwD1GoBsH9a3NEoWR3tcmNrHOuWxPgrPw78LXtZxc3rIzxn91HGzMoOMFnJUZIzsMfPti1KUrQSS6KDbfYpSlengpSlAK0XNvKdvxGMJcKdSavLkUkNGWGCRjqNhlTscDbYVvaUB5t5jsJOE3DW87GSM4MUnTK/fbI2BAO23vWFc3FvOArt9M5XHuMkYr03LCrY1KrY6ZAOPpmoZeeFPDZJGk8pkDDHlxuY0BxjKquMHvjp8VRs0MZS3ReH+i7XrZKO2SyilhbwLmUuX09y2r6f02rOt71JCQjZI7YI/xFTbmTwZTyy1hK+sD/dSkEPjJwGGNJO3XaoIlhc2pEdxaThxnDBC+2cbFcgjI6g42qpfo5pZ5bLdGri3jhI6bviZ1GOJGLjbOOn6/4nau+2tn8spI5LHPqHb6GsW3n/1ltSshZQArgqffcH3xW2qnb/x4iljyWqvvzJvPg1Fq8kMoiclkf8JPx/3uK29avjh0+VJv6H3x7HBP/Tj71tK5t+5Rn7nVXDcfYUpSoSYUpSgFcBKNRXI1AZI+K51rCw/axjO6b/0ruEd2fg4nLbj5NnSlK4Ozov0zG4P8J/wzV2eGzE8LsySSfKXc7+9UJJeefLHbQtjzpEjMhGQNbBNh3G9ekeA8KW0t4rdCWWJQoLYycdzitz06uUIty8mLr7IykkjPpSlaJnilKUApSlAKUpQClKUApSlAVV44cGbTBfxLkwkpL/wsQUJ36BtS7DP7zPRahEbhgCOhGa9A8W4dHcwyQTAmORSrAEg4PsRXnOzt5LeSW0uMebA2Dg5B6H0n23BHfDDYEGsv1KnKU14NP0+3DcGd19b+YjL79Pr2rG4JcFo9LfiQ6SO/xn+Y+1bCtXdWkiy+ZDj1fiUnA+/x9N6zK2pRcG/2jRsTjJTXwzaUri8gGMkDPTJxmuElyi7syj6kVEk2StpHbSsCXjESnAJY+yjP8+h+1Y0V5cTuIreJi5/KBqbHv7D71NDT2S8Y+SGWorj5z8G1llVRliAPcnFdUtorOsndfbv9f1rbcI8LbqbS93KIxt6cmR8bbHsDjPc1MIvDW1UAeZc7DtLj+Wmp/wDFa6lyQPVJ9x4Kqk4o0bOjpk5ymPbtn/P61x/Zp5v94fLT+EdfuP8AP9KsjiHhqRlrW5cN2SbDr/zAah9qiNzBLDJ5NzGYpMagMhgw7lGHXB2pOLrWYxXyISVjxKT+BynYxLxSwQKpHmMSDvkhCyE59mXI9iNq9E1S3hDaedxKeY7i3iCg5GAXJA2+Qj9OmPmrprW0iaqWTM1bTteBSlKslYUpSgFKUoBSlKAUpSgFKUoBVOeM9qsd7ZzLgNMkqPsBnQU0knqT+8x9hVu3l0kSNJIdKIpZm32AGT03qgueufDxMwKkJjgjmDKzbuzfhGcbDYkkAnfG+28Oox9Np+SajO9NeDopSlfMH0h03NokmNa5x06j/CugcJhH5B+rf51m103c2hcgZYkBV92Oyj9TUkJz/GLZHKEPykkfbaxaRxBaRqZn3AAAVR0LyHGyj9T2Bq3uWeXYrKLRGMu2PMlP4pG92JJ/TpXRyby4tlDg4aeTBmk2yx/hz/CuSABt1Pc1v60a61BfszbLHN/oVHvEKYpw27ZWKsIjhgcEHbGD71Iai/Pn7xba1xk3FzGCuceiM+bJ3G2lcf3hUi7I8ZJSarvxlwkVtOB60lZAfh42Yg/eNT9qsOq3uIzx2/WFMmwtG1SSL+GVtts5HUZUEbgFj3Br2EN7weOW1ZJV4QcENrw9C4w87GVvoQAnUbegLt7k+9TeuEUYVQqgKqgAKAAABsAAOgA7VzrSSwii3l5FKUr08FKUoBSlKAUpSgFKUoBWNd38UQJlkRMAk6mC7Dqdz02rC5s4qbSznuFGoxRswB9+2fvXm/iNwZHyxFzcSHLyPh8Hr6cjAG/QYAx06VDdd9PHHZNVTvy8k/8AFbm5bwxWVlMjxN65nQhgcEFVDdNsEnHUlRtuDELywDoqqdAUgjHbHt8/NYPArYpJIDjKhRt03ye/0rdVjazUSlYseDW0lEVW8+RSlKol4Vt+R+Gi4vwzDKWqhyD01vkR7dDjSx3rUVOfCe0xbzTHGqad99/wx/u1B+4Y/wB79LWljmWfYq6qWI49ycUpSrxniolwphecRluDvFZjyYeuDI28zDPcAKuR7/rIONxyNbyrA6xyFSEkY4Ck7ZJxVdpxCVlThfARq8tQJbsHCqW6kNvgE6iWGTthQSK6jFyeEG0llm2515jllduH8NRpbhhiR0OPKGwI1ZADb7knAz3PSccm8upYWscCBdQAMjD87kAMxOBnoAPgDpXTyZyhBw6IrFlpHC+bKc5kK6iDjOAAWbAHvvmpFV6utQRTss3ClKVKRilKUApSlAKUpQClKUApSlARbxL44lpw+Zm3aRTEi7bs4I9+wyx+FNUfwiw8pcn8R6n2+KnfjbdtJcWdr/5YDTMNiGP4FzkdgHHz5nxUTrI9SteVBGt6fUsObOuOBVZmA3bGft0rspSsptvs00sdClCa1icaX86OnXBI6/1zXUa5S/FHMpxj+TNnUz8KeLIY5bRvTLFI7gHHqWRi2V33wTg+2V96gEnFIh+cH6ZP+Fa+a/eRle3WVZE3EqnSw7EAqf6+9WdMpRfK4K2pcZLh8/yejahXM/iNb23og/1ibJGlD6VI/jYffZc9O1V5ecR4hc4FxcuFxgqjaNQ/tLHhTnPf9K+WlmkYAVR064GT9TU09RCPXJDDTzl3wb3gDTcwXEkVzcm3iiXUIIsAsSSNgw9QXHqJ6ZXAGTVx8B4FBZReVbRiNc5OOrHGMsTuTgDc+1efTcSWsyXltkSRsCwBwHX8ytjsRsfjfqBXoLl3jMd5bx3ERyrjp/CRsynIG4OR9q0NJZCyGV2UdVXKEsPo2VKUq2VRSlKAUpSgFKUoBSlKAUpSgFKVxdwASSAAMknYAd80BT3i8f8AaVv/AO3P/W1Ripd42NA8dtdQzRNLDIU0q6EsrjPQbnBQY9g71DoJQ6hl6GsP1KDVm73Nr0+ade050pSs40DovboRIWbt2963/LvhvdX4WS7cQW7KroE0s7agcYzsu2Dk56gY7iPyqpmtBIFKG6hDhsaSuoatWdtOM5ztjNekq2PT6IOO99mTr75qWxdFWP4I22DpurkHGxIiIz2yAgyPjI+oqAeRLbTPZ3IAli7rnSwxsVJAyMYwce/QivSVVL44cMRGtb0EK3meS+34gQXVif7IVx/fHtva1WnjZW+OStpr5QsXsQ+lKV86b4qX+Bd5oe8syRhWWVBgnrlHyfgCLb3Ldah7sACScAdTW+8HLNrjiEt2uRFDHoyR+Jn6AH3AGSN8ZXpkVo+m7vqPHRn+obdiz2XbSlK3DFFKUoBSlKAUpSgFKUoBSlKAxOLXRigllABMcbuAehKqWGf0rzvc3ZuBFdcQea7e4eQRWschUJgqG99AYlQEVd9OSTXpGRAwKsAQRggjIIOxBB7VWHHfCGPWJuGymCVXDKjnUgwc+k4LAg4wDkbYxvmorYykuCWqUYvkiz8vAqF/0DMMfmF2Ax+p079K0lvyTxJCHS3YZJGkshIH9oZ6b/yqyFuuOQInm2UFxuAfLkAY/JycDp1x1PSvtxzRxJFLNwabAGTidGP2VYyT9hVV1zaxgsKcU85IrJyNxNQpBtnJ6qGIx9SQB+ntUeurmS3l8q7j8p8A9c7HpnGfnerHfn+TQdPC+I+ZjYGBtGe2WHqx/dqG+GllHdXk8l+UeUY/dzbM0hbDehv4dOnT2yBjaq8tNHH3RwTx1E0+GRri/EIpIyqnJyOx++/0qZ8meJdxZwIt1C89sp0rMp9a7ZCZb0tjHQkHB67b2Lecr2coAktoSFzgBAuM4z+HHsK4Q29lZI0Q8iFGyzRsyjOwySrHfYD9BXdL+ksROLX9V5kSTg3GIbuIS20iyIdsr2PcMOoIz0NVb478ahkWGyVsyrKJH0jUEGhkAOPzHXkKOwOcZGcfw3njTjdxHYkm2kjYsADpBXGMb9AxYAn+IgVp72G2tuKXQ4vHLmSVpIZQzEaCzadh1AXSM76dOMDFXZ2N15SKsa0p4bMOSVQdyB9SBWHJxeEfnz9ATU6seFcCmk1rJE7EZKvKwHTuGIGa2lpecFBEaGxz2BVD1+WH9ayI6SP+zZqS1cv9UUvxDirSZUelD27/AHNWJyf4mSQ26wQ8NMqx4GYC+PkuBG3qZgxJzv8AasDxJ5esY4hcWcsSvqAMKOrhge6qM4I2PtgGpRwvxDLQxt/o7iDZUeqGDVGdsExkMPT7Vfq+xYgilZ97zN5Odl43Whws8E8Tk4bSY5FUZ65LKx23ICZ9s1LoeebJtGqUxiUAo8qPGr5IA0s4Az6htnvURPN91OWji4PdSJjcT4hyOm4dCp+mo1GIuE8YME1n+wt5E2yI7RkQZbI0MWJ0jPfpjap1ZZ7ELrr9y+aVicItTFBFExBMcaISOhKqFOM9tqy6sFcUpSgFKUoBSlKAUpSgFKUoBSlKAVFOafD2yv2MksZWUjeWM6SegBYbqxAGBqBr5SjWT1PBqP8Awoj06P8ASHEtGMaPOXTj206MYrJ4X4TcNh05iaUgYJkYkH5KjC5+gpSuVFLweucn5JVwjglvaqVtoY4geugAZ6kZPU4yevuayrq1SVdEqK6nqrqGG242O1faV0cmlveSuHykGS0gJAxsgX56LiuLcj8PMYjNnBoByBpGc79+vc7ZpSvMHuWdH/h5wz/0UP6H/OpNGgUBVAAAwANgANgAKUr0ZbOVKUoeClKUApSlAKUpQ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0724" name="AutoShape 4" descr="data:image/jpeg;base64,/9j/4AAQSkZJRgABAQAAAQABAAD/2wCEAAkGBxQSEhUTERQUFhUVGBobGRQXGRYXHxofHR0cFxgfFxoYHCghIh8lHBgZITEhJSk3LjAwGB8zODMsNygtMCsBCgoKDg0OGxAQGiwmICYsODI3NC4vLCw0LC80LCwsLCwsNCwvNCwwLDQsLCwsLywvLCwsLCwsLCwsNCw0LCwsLP/AABEIANgA0AMBIgACEQEDEQH/xAAcAAEAAgIDAQAAAAAAAAAAAAAABgcEBQIDCAH/xABCEAACAQMCBAUCAwUECAcBAAABAgMABBESIQUGMUEHEyJRYXGBMkKRFCNSocFigrHRFSQlM3KSsvAXQ1R0k+HxFv/EABoBAQADAQEBAAAAAAAAAAAAAAADBAUCAQb/xAArEQACAgEEAQMEAgIDAAAAAAAAAQIDEQQSITFBBVFxEyIyYZHwFEIjoeH/2gAMAwEAAhEDEQA/ALxpSlAKUpQClKUApSlAKUpQClRBvEzhgV2/aVOjsFcltgcoMeob9vY1suF842Vw0aQ3MbPKCVTOGOOowehGDt12rzKPcM3tKUr08FKUoBSlKAUpSgFKUoBSlKAUpSgFKUoBSlKAUpSgFKUoCAeM/F4orAwSay9zkRqpx+HDFn3GUB0gjfOobVSnBJLhUeO3nMccoIkjV8Ag4ByvuQAMjfG2cV6B8SFtVspJryFJRED5YYZ9bDSoUggjJI6EfyqiuC2YjjDt+IjJJ7Dr/hvVHW2utZT5LujqVjw1wYh5fbAw6577H+VdnDLe4tJEuYdPmxElR+LsV6d9idq7Le6mmyyaUQdMjOa65eJyplJF9ZHpZfnpt3+1UY2Xp4yslyVdGM4eCxuXfGX90Fu7eWSUE+uBUww7EqzDB7bZGwPfAmHKPiHbcQkMMayxygEiORQCQMZIKkjv0JztVL8JsvKTceo/i/oPtW35Kh83jNqE05i1u5+NDD+WobfJq3TrHO3Ylx7la3SKFW9vk9AUpStEzxSlKAUpWv4/xiOzgkuJjhIxnAxknsq5O5J2AoDT8886w8NjGoeZM/8Au4AcFt8Ek4OlfnG52ANarl3xStp5PJuUe0m7rNgLnfI1nGMY/MF61COV7qN7xL/ihzc3bD9niVHIXfQGwc4XoFJPZjvnIsrinAba5INxBHIR0LKCf1qrLUYlx0WVSsc9m5tuP2sjBI7m3d26KssbE99gDk1sarfjXhxYzxlEhWFsHS8Yxv21DcEZHt0zjFdvhPzc1xE1pduRdwEjD51Og77gZZfwnvsCetSV3KbwRzqcVksOlaaw5gV7mS1kRopk9SK2MSx/xxkbEZ2I6jvWbw/iUcxkEZJMMhjcEFSrABsYYezAg9CCKmIjMpSlAKUpQClKUApSlAU9433nnXFpaBtkDyyKCOpwqZ3yCFEn2fv2ijoCpXsRjb9Nq7vEni3+17g+XkoEiAB64UNnp/axj4rX8PvxLkYKsvVT27VieoKbnnwjZ0OxQx5ZyhaOJRGXUFR3IGfmuxJEcjBRiu4wQSO3auN+4VGcqDpHcA1N+DeFdsLLz5nneZoxKDbsF07awkS6SGyMD1A57YqKjTu/LT5Jbr1ThNcEFuoJZnS3tkd5H3KpgHSOp1HZfqTjarA8DuDqou7ghhJ5phALBgEAWTIK7MSzfiyR6RjuTXyWMj2k13EktvmSKCNA8rG68xm8xW1EFiv7v8AVThhjP4ZG3KdwkFxdzyzWSxxYitoJWbSqA+Wskmr1AFj8+ptx0q/p4RoSyUb5O5suTiHG7aBgs9xBExGQskiISOmQGI2rNikDKGUhlYAhgcgg7ggjqK8iw8S9cjTQm4Z0IDvJICGOMPqB9RAHQmrK8PfEo2dusFzBK8MZKrPGM6RkEq4Ox0hs7HOCox3NxWc8lR18cF5UrT8A5otL0f6tOjkDJTOGA26od8bgZ6Z2rcVKRCqk5rk/0vxRbJW/1Wz9cuMEM4Olhkd8Ex7HbL9xVt1RHJXMQ4dLcjicMsU80ut5ChxkkkjA206yxBXIOr2AqG9tR4JqUnI2/IkYu+I3d4VHlwEQwYBwAMgac+yBf/k6CrFkkCgsxwFBJPsBuap/wt5vt7OJ7a5bQNepZdyrbBSCAMj8IwfmtpzLzVJxImw4WhcOP3s5yoC5wcZ6KdvUd+wGTkUmnktEq5D5ikv7dp5I1jHmMqAZ3UAdSepBJBI22rlzDyTZ3rF54vWQBrQlTt0zjYn6g1suAcKW1t44E3CKAT7n8x+5zWrsubUmv2s4ULiNWMkwOQrDA04A33OM56jFefAICOGXlrxawtRcvIqODCzHGI2IMy99isRGnpsMYq0OX0/2pxJxG6qUtF1FCodlExbSSMNgOmSPcVF7Nlu+YV0gMllC2WB/C5yN8HfdyMf5VadX6cuOWVLeJYFK1XMvGP2SAy6DIxZUjjBA1u7BI1ydhliBk9K0nMnG7hnisbMKLqVQZ5FOtbRNtTHIGWOSEBAzpzipSPBLwwPQ9K+1oeWeULWwLtbIweUL5kju7s5XJy2o4ySxJwB1reswHXah4faVDOaPEi1s5fICyTzbZjhAbTkE7knGcY9PXcVGeLeJ1xcxmDh1lcrO5063Uegb5IwcBvlsAdT0xXLnFds7UJPwWzSqf4vb8YsoFuhfNO0XqlhZQUx39iwHfoe4qfxcfFzwx7uA6S0DsMEEo4U5GfdWGPtXkLFLoSrcezz5xO3ElxeTxyDSLidkZSCGBdmBDA4wQRgjrmu/hNysjMdOJAAGYYwd+2P+zj4rE4VcLGoBJCCME99y2O3xtWXxXEMDmMBffG1Yt8nObi12+DYpioRUl4XJzub3U3kwoZpG20Kpf6jA3Pfp7VOeVuBcatYNEdzFGo/DDIBLjc5AOML77ZFSflDlKGwjARQZiPXKcZJ7gHsoPQVIanqiqliJXtm7H9xWnJ/E57ziDJxUkzWy5hiKhVVicO+F2LadOG9mOKsa6tklRo5FDowwysMgj2Iqv+WA13xq6ugumO3Bh/4mBKb/AD6WP0xVi13JtvLI0scI0P8A/GWH/o7f/kFYd9yHbE6rYvav7wkBW3BGuMjSw9PTbrUqpXmWz1cdFOX/AC05nMEoWG+Cs9tcQN5a3GNmVx+WTHdSPxHOR1kPDPF7RbLHNbTPfKfLMQBXWRsCcgsGJ2K6Sc9qlnM1x5UPnrbNcyRHMcaKS2T6SVwCRsTkgdKqa4v5bOV726VTxCcExQ6doB+HzHXOxx6VU7nck1LXY49HM4KXLLK5B5uvLm6mtb6KBHjiWQeVqBXJAIcF33wwOMgjG4Odpxd2qSoUlVXRhgqwBB+oNQDwc4IqwNfNN5093+NiQdGCcrnrqyfVv+VRgY3kXOPONvw+MtIytKR6IAw1ud8bdQuRuxGPvgVci2o/cVJJbvtKws7a24TxiW3kMf7PIgKtLhvLz6lBZthvkaj2xk9TWtseZIeG8Sna1xNay4DaMbdSPKIwCFJI9iD12rVeU1y8lzdANJOxY4yAM9Ao6jAwBudgN+ucm2tUj/AoHz3+5rJu1UFJ4WTUq0s3FZeCR3HOF3xSX9l4cvkoRl5WzrC9Ccg4Ub4wNycbit4ljBwKwkdTqlYAazjLudlCjGyr1x7Ak9zVdtaMsgmgkaKQd1799/6+9Y3GOIzSXFu965uFV0JiAG6hl1qF6esDHzXVVsLMRTObKpV8tFyeEHBDBZefKD5923mOzdSu/ljcA4wS2Dnd296nVRbkXitzdo1zKsUVtJgW0KjLhQSNUjBsZP8ACBtgfOZTWslhcGXJtvkiXFo/O4vaRsqlLeCWb1HOWdljQhcY1LpOD/bP36fDPRKl1eqwc3d1KRIF05jjYxQj3xoXO4zlzW8vOX0kvIbzU6ywo6YGCHRt8MGBxg7grg7kHO2MPmzjcPC7N5VVF3IjjAADSNkj0gjIzljjfAJoP0jG5+51j4dHgYkuZAfLh/lqk9kB+RnBx0JFPzDinG29RZosnsYoF3zhR+bGB7np8mtHxvzZI5bm5dnuJMZY9h2AA2H06DpXoq0iRERYgBGqgIBuNONsH6d6oy1G/wDHouKjZjcuSOcmckwcPXK+uZgNUpGMfCD8oz9ztnoMSjNdN7cCON5CCQisxA9lBY4/SsfgfE1ureKdAVWVQwU4yM++KieXydmXLEHUqwyrAgj3BGD/ACqmOBc6y2FrccLe38zR56CRWIILEgllwcjJY5GNsbd6se04tK3FJ7YkeUlujquBkMWwTnr0PSqx58jEHF3K9JAjH6sMf4gV0pygm17Hm2M2k/ciMbBo2GfVhVVfcA5/X4rb8yljbk9Omofbp+uKyLzhMbg4AVvcf1HetbdSsI2hn64yrZ2OOxJqqpqyUZR8Pr+Oi24OuMlLyu/57PSbV8qL+HfMH7ZaKWOZYsJIMjP9liB7gfyPtUoqcqnFIwM4AGTk4AGT7n5rlSlAKUpQHXcTrGpeRlRVGWZiFAHuSdgKrjm3lW6vLo3Vk9u8UkSKrGRu2d10Agj5zUt54v4IbOX9pI0yKyKvd2I2C43+fgAmqX4DPdrFoS4liiO+lSd89SPYUk4xjmXRJU5qSdff68C5t7jh9w8VtctqiAd/KZ1XUQARp6MQCNyKcLCys00jGSZjl2c5OT3/APv42xWTw/hyw505JPVj/SsS/sjGTNDsR1XsR3//ACq89R9XME8e3/pPCj6eJtZ/vg29K6rWcSIGHcfp7iuxmA6kD61QaaeC8mmsnyU7HJwMHcdvmsXlDhF1dXZaxGrTsbiXpFqBXXsRlgM6QMnvjbIxLri4YFIQ7SMQqgLkkk4AUdSTnAGO9X/yJyunDrUQqSXY65WzkFyADp9gAoA+m+9a2g08lmUjL1164UTZcB4NFZwJb266Y0GB3JPUlj3JO5+tbClK1jKFRHxV4Utxw2fKlmiHmJgZIZfbY/lLA47E1Lq+MM7HcHtR8nqeGeWby/V4QgBYkAE+xGOv86uHwx43+02SBmBkh9DDvgfgJ3J3Udfg+1afm7wkYSefwtlXJJMDHSF2ziI4I3ORpbbcbgCoXZvfcDuFkng0CZTmIuhWQL1wY2YAqWB+NXTBrO/x3Wml0XnerOX2XDzhdeVY3L4ziF9vqNP9a6eRISnDrVWGCIlznbrv3+DVdc5c8tfxC2tYnRHIMjPjcDtt0GcHOe2O9aKS5uz5Nm12/kyssYBOAoyF374GrpnfpUe5Z255OtjxuwTXgvNNq3Fru4aaJIhCsau7gB9LDJTP4s4OMdRjHWofx6I337dxEFljjeNYsjGrJ0nfsVABx7uKlvG+XODcOiU3CtLJ2XzZNb/OhGChfkjHQbk7x7j/ADA97Elrbwfs1ouDg9Tjp8Yzv3OQCT79OSjy/wDsKLfCR1RPqUN7gH9Rmsfidr5kZAGWG6/WsoDGw6DtX2sdS2yyjXcd0cM0nKHMMljMJowWTYSxggal3x9x1B99ts1ffBOOQXaa7eQONsjoy5/iU7jof0qiEtDFcZUEpJnO3Tvg13fsMkTGSzmaB/cdPfH0+DWk9RBtZ8/3kzVp5448HoKlVRZ+I97EoWe2SYjYyI2nO38Cqf6D4rYXPiicfurGYtn/AMxgo/UA12pJ+V/JG4SXhlj1Fec+dobFSoxJcEemIZ2+XI6D46n+dQW95z4pMNIMMA6ZQerG35iW/ljqa0lpwxUJdiXcnJZt9+pP1+ajlfCPnPwSQonL9HO5ae8cTXzl2AwqdAucE+kbDOBkfrWXSlULLJTeWaFdcYLCFfGGRg9DX2lRnZoQ0lvIYo1L+YR5a7sck4AUDckk4x1O1TGDwj4hMwNxLBGMZzqaQqfbSFC/XDY+tRvjisEEkZKyRMHVh1Ug5BB+CAfsK9J8PuhLFHKAQJEVwD1GoBsH9a3NEoWR3tcmNrHOuWxPgrPw78LXtZxc3rIzxn91HGzMoOMFnJUZIzsMfPti1KUrQSS6KDbfYpSlengpSlAK0XNvKdvxGMJcKdSavLkUkNGWGCRjqNhlTscDbYVvaUB5t5jsJOE3DW87GSM4MUnTK/fbI2BAO23vWFc3FvOArt9M5XHuMkYr03LCrY1KrY6ZAOPpmoZeeFPDZJGk8pkDDHlxuY0BxjKquMHvjp8VRs0MZS3ReH+i7XrZKO2SyilhbwLmUuX09y2r6f02rOt71JCQjZI7YI/xFTbmTwZTyy1hK+sD/dSkEPjJwGGNJO3XaoIlhc2pEdxaThxnDBC+2cbFcgjI6g42qpfo5pZ5bLdGri3jhI6bviZ1GOJGLjbOOn6/4nau+2tn8spI5LHPqHb6GsW3n/1ltSshZQArgqffcH3xW2qnb/x4iljyWqvvzJvPg1Fq8kMoiclkf8JPx/3uK29avjh0+VJv6H3x7HBP/Tj71tK5t+5Rn7nVXDcfYUpSoSYUpSgFcBKNRXI1AZI+K51rCw/axjO6b/0ruEd2fg4nLbj5NnSlK4Ozov0zG4P8J/wzV2eGzE8LsySSfKXc7+9UJJeefLHbQtjzpEjMhGQNbBNh3G9ekeA8KW0t4rdCWWJQoLYycdzitz06uUIty8mLr7IykkjPpSlaJnilKUApSlAKUpQClKUApSlAVV44cGbTBfxLkwkpL/wsQUJ36BtS7DP7zPRahEbhgCOhGa9A8W4dHcwyQTAmORSrAEg4PsRXnOzt5LeSW0uMebA2Dg5B6H0n23BHfDDYEGsv1KnKU14NP0+3DcGd19b+YjL79Pr2rG4JcFo9LfiQ6SO/xn+Y+1bCtXdWkiy+ZDj1fiUnA+/x9N6zK2pRcG/2jRsTjJTXwzaUri8gGMkDPTJxmuElyi7syj6kVEk2StpHbSsCXjESnAJY+yjP8+h+1Y0V5cTuIreJi5/KBqbHv7D71NDT2S8Y+SGWorj5z8G1llVRliAPcnFdUtorOsndfbv9f1rbcI8LbqbS93KIxt6cmR8bbHsDjPc1MIvDW1UAeZc7DtLj+Wmp/wDFa6lyQPVJ9x4Kqk4o0bOjpk5ymPbtn/P61x/Zp5v94fLT+EdfuP8AP9KsjiHhqRlrW5cN2SbDr/zAah9qiNzBLDJ5NzGYpMagMhgw7lGHXB2pOLrWYxXyISVjxKT+BynYxLxSwQKpHmMSDvkhCyE59mXI9iNq9E1S3hDaedxKeY7i3iCg5GAXJA2+Qj9OmPmrprW0iaqWTM1bTteBSlKslYUpSgFKUoBSlKAUpSgFKUoBVOeM9qsd7ZzLgNMkqPsBnQU0knqT+8x9hVu3l0kSNJIdKIpZm32AGT03qgueufDxMwKkJjgjmDKzbuzfhGcbDYkkAnfG+28Oox9Np+SajO9NeDopSlfMH0h03NokmNa5x06j/CugcJhH5B+rf51m103c2hcgZYkBV92Oyj9TUkJz/GLZHKEPykkfbaxaRxBaRqZn3AAAVR0LyHGyj9T2Bq3uWeXYrKLRGMu2PMlP4pG92JJ/TpXRyby4tlDg4aeTBmk2yx/hz/CuSABt1Pc1v60a61BfszbLHN/oVHvEKYpw27ZWKsIjhgcEHbGD71Iai/Pn7xba1xk3FzGCuceiM+bJ3G2lcf3hUi7I8ZJSarvxlwkVtOB60lZAfh42Yg/eNT9qsOq3uIzx2/WFMmwtG1SSL+GVtts5HUZUEbgFj3Br2EN7weOW1ZJV4QcENrw9C4w87GVvoQAnUbegLt7k+9TeuEUYVQqgKqgAKAAABsAAOgA7VzrSSwii3l5FKUr08FKUoBSlKAUpSgFKUoBWNd38UQJlkRMAk6mC7Dqdz02rC5s4qbSznuFGoxRswB9+2fvXm/iNwZHyxFzcSHLyPh8Hr6cjAG/QYAx06VDdd9PHHZNVTvy8k/8AFbm5bwxWVlMjxN65nQhgcEFVDdNsEnHUlRtuDELywDoqqdAUgjHbHt8/NYPArYpJIDjKhRt03ye/0rdVjazUSlYseDW0lEVW8+RSlKol4Vt+R+Gi4vwzDKWqhyD01vkR7dDjSx3rUVOfCe0xbzTHGqad99/wx/u1B+4Y/wB79LWljmWfYq6qWI49ycUpSrxniolwphecRluDvFZjyYeuDI28zDPcAKuR7/rIONxyNbyrA6xyFSEkY4Ck7ZJxVdpxCVlThfARq8tQJbsHCqW6kNvgE6iWGTthQSK6jFyeEG0llm2515jllduH8NRpbhhiR0OPKGwI1ZADb7knAz3PSccm8upYWscCBdQAMjD87kAMxOBnoAPgDpXTyZyhBw6IrFlpHC+bKc5kK6iDjOAAWbAHvvmpFV6utQRTss3ClKVKRilKUApSlAKUpQClKUApSlARbxL44lpw+Zm3aRTEi7bs4I9+wyx+FNUfwiw8pcn8R6n2+KnfjbdtJcWdr/5YDTMNiGP4FzkdgHHz5nxUTrI9SteVBGt6fUsObOuOBVZmA3bGft0rspSsptvs00sdClCa1icaX86OnXBI6/1zXUa5S/FHMpxj+TNnUz8KeLIY5bRvTLFI7gHHqWRi2V33wTg+2V96gEnFIh+cH6ZP+Fa+a/eRle3WVZE3EqnSw7EAqf6+9WdMpRfK4K2pcZLh8/yejahXM/iNb23og/1ibJGlD6VI/jYffZc9O1V5ecR4hc4FxcuFxgqjaNQ/tLHhTnPf9K+WlmkYAVR064GT9TU09RCPXJDDTzl3wb3gDTcwXEkVzcm3iiXUIIsAsSSNgw9QXHqJ6ZXAGTVx8B4FBZReVbRiNc5OOrHGMsTuTgDc+1efTcSWsyXltkSRsCwBwHX8ytjsRsfjfqBXoLl3jMd5bx3ERyrjp/CRsynIG4OR9q0NJZCyGV2UdVXKEsPo2VKUq2VRSlKAUpSgFKUoBSlKAUpSgFKVxdwASSAAMknYAd80BT3i8f8AaVv/AO3P/W1Ripd42NA8dtdQzRNLDIU0q6EsrjPQbnBQY9g71DoJQ6hl6GsP1KDVm73Nr0+ade050pSs40DovboRIWbt2963/LvhvdX4WS7cQW7KroE0s7agcYzsu2Dk56gY7iPyqpmtBIFKG6hDhsaSuoatWdtOM5ztjNekq2PT6IOO99mTr75qWxdFWP4I22DpurkHGxIiIz2yAgyPjI+oqAeRLbTPZ3IAli7rnSwxsVJAyMYwce/QivSVVL44cMRGtb0EK3meS+34gQXVif7IVx/fHtva1WnjZW+OStpr5QsXsQ+lKV86b4qX+Bd5oe8syRhWWVBgnrlHyfgCLb3Ldah7sACScAdTW+8HLNrjiEt2uRFDHoyR+Jn6AH3AGSN8ZXpkVo+m7vqPHRn+obdiz2XbSlK3DFFKUoBSlKAUpSgFKUoBSlKAxOLXRigllABMcbuAehKqWGf0rzvc3ZuBFdcQea7e4eQRWschUJgqG99AYlQEVd9OSTXpGRAwKsAQRggjIIOxBB7VWHHfCGPWJuGymCVXDKjnUgwc+k4LAg4wDkbYxvmorYykuCWqUYvkiz8vAqF/0DMMfmF2Ax+p079K0lvyTxJCHS3YZJGkshIH9oZ6b/yqyFuuOQInm2UFxuAfLkAY/JycDp1x1PSvtxzRxJFLNwabAGTidGP2VYyT9hVV1zaxgsKcU85IrJyNxNQpBtnJ6qGIx9SQB+ntUeurmS3l8q7j8p8A9c7HpnGfnerHfn+TQdPC+I+ZjYGBtGe2WHqx/dqG+GllHdXk8l+UeUY/dzbM0hbDehv4dOnT2yBjaq8tNHH3RwTx1E0+GRri/EIpIyqnJyOx++/0qZ8meJdxZwIt1C89sp0rMp9a7ZCZb0tjHQkHB67b2Lecr2coAktoSFzgBAuM4z+HHsK4Q29lZI0Q8iFGyzRsyjOwySrHfYD9BXdL+ksROLX9V5kSTg3GIbuIS20iyIdsr2PcMOoIz0NVb478ahkWGyVsyrKJH0jUEGhkAOPzHXkKOwOcZGcfw3njTjdxHYkm2kjYsADpBXGMb9AxYAn+IgVp72G2tuKXQ4vHLmSVpIZQzEaCzadh1AXSM76dOMDFXZ2N15SKsa0p4bMOSVQdyB9SBWHJxeEfnz9ATU6seFcCmk1rJE7EZKvKwHTuGIGa2lpecFBEaGxz2BVD1+WH9ayI6SP+zZqS1cv9UUvxDirSZUelD27/AHNWJyf4mSQ26wQ8NMqx4GYC+PkuBG3qZgxJzv8AasDxJ5esY4hcWcsSvqAMKOrhge6qM4I2PtgGpRwvxDLQxt/o7iDZUeqGDVGdsExkMPT7Vfq+xYgilZ97zN5Odl43Whws8E8Tk4bSY5FUZ65LKx23ICZ9s1LoeebJtGqUxiUAo8qPGr5IA0s4Az6htnvURPN91OWji4PdSJjcT4hyOm4dCp+mo1GIuE8YME1n+wt5E2yI7RkQZbI0MWJ0jPfpjap1ZZ7ELrr9y+aVicItTFBFExBMcaISOhKqFOM9tqy6sFcUpSgFKUoBSlKAUpSgFKUoBSlKAVFOafD2yv2MksZWUjeWM6SegBYbqxAGBqBr5SjWT1PBqP8Awoj06P8ASHEtGMaPOXTj206MYrJ4X4TcNh05iaUgYJkYkH5KjC5+gpSuVFLweucn5JVwjglvaqVtoY4geugAZ6kZPU4yevuayrq1SVdEqK6nqrqGG242O1faV0cmlveSuHykGS0gJAxsgX56LiuLcj8PMYjNnBoByBpGc79+vc7ZpSvMHuWdH/h5wz/0UP6H/OpNGgUBVAAAwANgANgAKUr0ZbOVKUoeClKUApSlAKUpQ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0726" name="AutoShape 6" descr="data:image/jpeg;base64,/9j/4AAQSkZJRgABAQAAAQABAAD/2wCEAAkGBxQSEhUTERQUFhUVGBobGRQXGRYXHxofHR0cFxgfFxoYHCghIh8lHBgZITEhJSk3LjAwGB8zODMsNygtMCsBCgoKDg0OGxAQGiwmICYsODI3NC4vLCw0LC80LCwsLCwsNCwvNCwwLDQsLCwsLywvLCwsLCwsLCwsNCw0LCwsLP/AABEIANgA0AMBIgACEQEDEQH/xAAcAAEAAgIDAQAAAAAAAAAAAAAABgcEBQIDCAH/xABCEAACAQMCBAUCAwUECAcBAAABAgMABBESIQUGMUEHEyJRYXGBMkKRFCNSocFigrHRFSQlM3KSsvAXQ1R0k+HxFv/EABoBAQADAQEBAAAAAAAAAAAAAAADBAUCAQb/xAArEQACAgEEAQMEAgIDAAAAAAAAAQIDEQQSITFBBVFxEyIyYZHwFEIjoeH/2gAMAwEAAhEDEQA/ALxpSlAKUpQClKUApSlAKUpQClRBvEzhgV2/aVOjsFcltgcoMeob9vY1suF842Vw0aQ3MbPKCVTOGOOowehGDt12rzKPcM3tKUr08FKUoBSlKAUpSgFKUoBSlKAUpSgFKUoBSlKAUpSgFKUoCAeM/F4orAwSay9zkRqpx+HDFn3GUB0gjfOobVSnBJLhUeO3nMccoIkjV8Ag4ByvuQAMjfG2cV6B8SFtVspJryFJRED5YYZ9bDSoUggjJI6EfyqiuC2YjjDt+IjJJ7Dr/hvVHW2utZT5LujqVjw1wYh5fbAw6577H+VdnDLe4tJEuYdPmxElR+LsV6d9idq7Le6mmyyaUQdMjOa65eJyplJF9ZHpZfnpt3+1UY2Xp4yslyVdGM4eCxuXfGX90Fu7eWSUE+uBUww7EqzDB7bZGwPfAmHKPiHbcQkMMayxygEiORQCQMZIKkjv0JztVL8JsvKTceo/i/oPtW35Kh83jNqE05i1u5+NDD+WobfJq3TrHO3Ylx7la3SKFW9vk9AUpStEzxSlKAUpWv4/xiOzgkuJjhIxnAxknsq5O5J2AoDT8886w8NjGoeZM/8Au4AcFt8Ek4OlfnG52ANarl3xStp5PJuUe0m7rNgLnfI1nGMY/MF61COV7qN7xL/ihzc3bD9niVHIXfQGwc4XoFJPZjvnIsrinAba5INxBHIR0LKCf1qrLUYlx0WVSsc9m5tuP2sjBI7m3d26KssbE99gDk1sarfjXhxYzxlEhWFsHS8Yxv21DcEZHt0zjFdvhPzc1xE1pduRdwEjD51Og77gZZfwnvsCetSV3KbwRzqcVksOlaaw5gV7mS1kRopk9SK2MSx/xxkbEZ2I6jvWbw/iUcxkEZJMMhjcEFSrABsYYezAg9CCKmIjMpSlAKUpQClKUApSlAU9433nnXFpaBtkDyyKCOpwqZ3yCFEn2fv2ijoCpXsRjb9Nq7vEni3+17g+XkoEiAB64UNnp/axj4rX8PvxLkYKsvVT27VieoKbnnwjZ0OxQx5ZyhaOJRGXUFR3IGfmuxJEcjBRiu4wQSO3auN+4VGcqDpHcA1N+DeFdsLLz5nneZoxKDbsF07awkS6SGyMD1A57YqKjTu/LT5Jbr1ThNcEFuoJZnS3tkd5H3KpgHSOp1HZfqTjarA8DuDqou7ghhJ5phALBgEAWTIK7MSzfiyR6RjuTXyWMj2k13EktvmSKCNA8rG68xm8xW1EFiv7v8AVThhjP4ZG3KdwkFxdzyzWSxxYitoJWbSqA+Wskmr1AFj8+ptx0q/p4RoSyUb5O5suTiHG7aBgs9xBExGQskiISOmQGI2rNikDKGUhlYAhgcgg7ggjqK8iw8S9cjTQm4Z0IDvJICGOMPqB9RAHQmrK8PfEo2dusFzBK8MZKrPGM6RkEq4Ox0hs7HOCox3NxWc8lR18cF5UrT8A5otL0f6tOjkDJTOGA26od8bgZ6Z2rcVKRCqk5rk/0vxRbJW/1Wz9cuMEM4Olhkd8Ex7HbL9xVt1RHJXMQ4dLcjicMsU80ut5ChxkkkjA206yxBXIOr2AqG9tR4JqUnI2/IkYu+I3d4VHlwEQwYBwAMgac+yBf/k6CrFkkCgsxwFBJPsBuap/wt5vt7OJ7a5bQNepZdyrbBSCAMj8IwfmtpzLzVJxImw4WhcOP3s5yoC5wcZ6KdvUd+wGTkUmnktEq5D5ikv7dp5I1jHmMqAZ3UAdSepBJBI22rlzDyTZ3rF54vWQBrQlTt0zjYn6g1suAcKW1t44E3CKAT7n8x+5zWrsubUmv2s4ULiNWMkwOQrDA04A33OM56jFefAICOGXlrxawtRcvIqODCzHGI2IMy99isRGnpsMYq0OX0/2pxJxG6qUtF1FCodlExbSSMNgOmSPcVF7Nlu+YV0gMllC2WB/C5yN8HfdyMf5VadX6cuOWVLeJYFK1XMvGP2SAy6DIxZUjjBA1u7BI1ydhliBk9K0nMnG7hnisbMKLqVQZ5FOtbRNtTHIGWOSEBAzpzipSPBLwwPQ9K+1oeWeULWwLtbIweUL5kju7s5XJy2o4ySxJwB1reswHXah4faVDOaPEi1s5fICyTzbZjhAbTkE7knGcY9PXcVGeLeJ1xcxmDh1lcrO5063Uegb5IwcBvlsAdT0xXLnFds7UJPwWzSqf4vb8YsoFuhfNO0XqlhZQUx39iwHfoe4qfxcfFzwx7uA6S0DsMEEo4U5GfdWGPtXkLFLoSrcezz5xO3ElxeTxyDSLidkZSCGBdmBDA4wQRgjrmu/hNysjMdOJAAGYYwd+2P+zj4rE4VcLGoBJCCME99y2O3xtWXxXEMDmMBffG1Yt8nObi12+DYpioRUl4XJzub3U3kwoZpG20Kpf6jA3Pfp7VOeVuBcatYNEdzFGo/DDIBLjc5AOML77ZFSflDlKGwjARQZiPXKcZJ7gHsoPQVIanqiqliJXtm7H9xWnJ/E57ziDJxUkzWy5hiKhVVicO+F2LadOG9mOKsa6tklRo5FDowwysMgj2Iqv+WA13xq6ugumO3Bh/4mBKb/AD6WP0xVi13JtvLI0scI0P8A/GWH/o7f/kFYd9yHbE6rYvav7wkBW3BGuMjSw9PTbrUqpXmWz1cdFOX/AC05nMEoWG+Cs9tcQN5a3GNmVx+WTHdSPxHOR1kPDPF7RbLHNbTPfKfLMQBXWRsCcgsGJ2K6Sc9qlnM1x5UPnrbNcyRHMcaKS2T6SVwCRsTkgdKqa4v5bOV726VTxCcExQ6doB+HzHXOxx6VU7nck1LXY49HM4KXLLK5B5uvLm6mtb6KBHjiWQeVqBXJAIcF33wwOMgjG4Odpxd2qSoUlVXRhgqwBB+oNQDwc4IqwNfNN5093+NiQdGCcrnrqyfVv+VRgY3kXOPONvw+MtIytKR6IAw1ud8bdQuRuxGPvgVci2o/cVJJbvtKws7a24TxiW3kMf7PIgKtLhvLz6lBZthvkaj2xk9TWtseZIeG8Sna1xNay4DaMbdSPKIwCFJI9iD12rVeU1y8lzdANJOxY4yAM9Ao6jAwBudgN+ucm2tUj/AoHz3+5rJu1UFJ4WTUq0s3FZeCR3HOF3xSX9l4cvkoRl5WzrC9Ccg4Ub4wNycbit4ljBwKwkdTqlYAazjLudlCjGyr1x7Ak9zVdtaMsgmgkaKQd1799/6+9Y3GOIzSXFu965uFV0JiAG6hl1qF6esDHzXVVsLMRTObKpV8tFyeEHBDBZefKD5923mOzdSu/ljcA4wS2Dnd296nVRbkXitzdo1zKsUVtJgW0KjLhQSNUjBsZP8ACBtgfOZTWslhcGXJtvkiXFo/O4vaRsqlLeCWb1HOWdljQhcY1LpOD/bP36fDPRKl1eqwc3d1KRIF05jjYxQj3xoXO4zlzW8vOX0kvIbzU6ywo6YGCHRt8MGBxg7grg7kHO2MPmzjcPC7N5VVF3IjjAADSNkj0gjIzljjfAJoP0jG5+51j4dHgYkuZAfLh/lqk9kB+RnBx0JFPzDinG29RZosnsYoF3zhR+bGB7np8mtHxvzZI5bm5dnuJMZY9h2AA2H06DpXoq0iRERYgBGqgIBuNONsH6d6oy1G/wDHouKjZjcuSOcmckwcPXK+uZgNUpGMfCD8oz9ztnoMSjNdN7cCON5CCQisxA9lBY4/SsfgfE1ureKdAVWVQwU4yM++KieXydmXLEHUqwyrAgj3BGD/ACqmOBc6y2FrccLe38zR56CRWIILEgllwcjJY5GNsbd6se04tK3FJ7YkeUlujquBkMWwTnr0PSqx58jEHF3K9JAjH6sMf4gV0pygm17Hm2M2k/ciMbBo2GfVhVVfcA5/X4rb8yljbk9Omofbp+uKyLzhMbg4AVvcf1HetbdSsI2hn64yrZ2OOxJqqpqyUZR8Pr+Oi24OuMlLyu/57PSbV8qL+HfMH7ZaKWOZYsJIMjP9liB7gfyPtUoqcqnFIwM4AGTk4AGT7n5rlSlAKUpQHXcTrGpeRlRVGWZiFAHuSdgKrjm3lW6vLo3Vk9u8UkSKrGRu2d10Agj5zUt54v4IbOX9pI0yKyKvd2I2C43+fgAmqX4DPdrFoS4liiO+lSd89SPYUk4xjmXRJU5qSdff68C5t7jh9w8VtctqiAd/KZ1XUQARp6MQCNyKcLCys00jGSZjl2c5OT3/APv42xWTw/hyw505JPVj/SsS/sjGTNDsR1XsR3//ACq89R9XME8e3/pPCj6eJtZ/vg29K6rWcSIGHcfp7iuxmA6kD61QaaeC8mmsnyU7HJwMHcdvmsXlDhF1dXZaxGrTsbiXpFqBXXsRlgM6QMnvjbIxLri4YFIQ7SMQqgLkkk4AUdSTnAGO9X/yJyunDrUQqSXY65WzkFyADp9gAoA+m+9a2g08lmUjL1164UTZcB4NFZwJb266Y0GB3JPUlj3JO5+tbClK1jKFRHxV4Utxw2fKlmiHmJgZIZfbY/lLA47E1Lq+MM7HcHtR8nqeGeWby/V4QgBYkAE+xGOv86uHwx43+02SBmBkh9DDvgfgJ3J3Udfg+1afm7wkYSefwtlXJJMDHSF2ziI4I3ORpbbcbgCoXZvfcDuFkng0CZTmIuhWQL1wY2YAqWB+NXTBrO/x3Wml0XnerOX2XDzhdeVY3L4ziF9vqNP9a6eRISnDrVWGCIlznbrv3+DVdc5c8tfxC2tYnRHIMjPjcDtt0GcHOe2O9aKS5uz5Nm12/kyssYBOAoyF374GrpnfpUe5Z255OtjxuwTXgvNNq3Fru4aaJIhCsau7gB9LDJTP4s4OMdRjHWofx6I337dxEFljjeNYsjGrJ0nfsVABx7uKlvG+XODcOiU3CtLJ2XzZNb/OhGChfkjHQbk7x7j/ADA97Elrbwfs1ouDg9Tjp8Yzv3OQCT79OSjy/wDsKLfCR1RPqUN7gH9Rmsfidr5kZAGWG6/WsoDGw6DtX2sdS2yyjXcd0cM0nKHMMljMJowWTYSxggal3x9x1B99ts1ffBOOQXaa7eQONsjoy5/iU7jof0qiEtDFcZUEpJnO3Tvg13fsMkTGSzmaB/cdPfH0+DWk9RBtZ8/3kzVp5448HoKlVRZ+I97EoWe2SYjYyI2nO38Cqf6D4rYXPiicfurGYtn/AMxgo/UA12pJ+V/JG4SXhlj1Fec+dobFSoxJcEemIZ2+XI6D46n+dQW95z4pMNIMMA6ZQerG35iW/ljqa0lpwxUJdiXcnJZt9+pP1+ajlfCPnPwSQonL9HO5ae8cTXzl2AwqdAucE+kbDOBkfrWXSlULLJTeWaFdcYLCFfGGRg9DX2lRnZoQ0lvIYo1L+YR5a7sck4AUDckk4x1O1TGDwj4hMwNxLBGMZzqaQqfbSFC/XDY+tRvjisEEkZKyRMHVh1Ug5BB+CAfsK9J8PuhLFHKAQJEVwD1GoBsH9a3NEoWR3tcmNrHOuWxPgrPw78LXtZxc3rIzxn91HGzMoOMFnJUZIzsMfPti1KUrQSS6KDbfYpSlengpSlAK0XNvKdvxGMJcKdSavLkUkNGWGCRjqNhlTscDbYVvaUB5t5jsJOE3DW87GSM4MUnTK/fbI2BAO23vWFc3FvOArt9M5XHuMkYr03LCrY1KrY6ZAOPpmoZeeFPDZJGk8pkDDHlxuY0BxjKquMHvjp8VRs0MZS3ReH+i7XrZKO2SyilhbwLmUuX09y2r6f02rOt71JCQjZI7YI/xFTbmTwZTyy1hK+sD/dSkEPjJwGGNJO3XaoIlhc2pEdxaThxnDBC+2cbFcgjI6g42qpfo5pZ5bLdGri3jhI6bviZ1GOJGLjbOOn6/4nau+2tn8spI5LHPqHb6GsW3n/1ltSshZQArgqffcH3xW2qnb/x4iljyWqvvzJvPg1Fq8kMoiclkf8JPx/3uK29avjh0+VJv6H3x7HBP/Tj71tK5t+5Rn7nVXDcfYUpSoSYUpSgFcBKNRXI1AZI+K51rCw/axjO6b/0ruEd2fg4nLbj5NnSlK4Ozov0zG4P8J/wzV2eGzE8LsySSfKXc7+9UJJeefLHbQtjzpEjMhGQNbBNh3G9ekeA8KW0t4rdCWWJQoLYycdzitz06uUIty8mLr7IykkjPpSlaJnilKUApSlAKUpQClKUApSlAVV44cGbTBfxLkwkpL/wsQUJ36BtS7DP7zPRahEbhgCOhGa9A8W4dHcwyQTAmORSrAEg4PsRXnOzt5LeSW0uMebA2Dg5B6H0n23BHfDDYEGsv1KnKU14NP0+3DcGd19b+YjL79Pr2rG4JcFo9LfiQ6SO/xn+Y+1bCtXdWkiy+ZDj1fiUnA+/x9N6zK2pRcG/2jRsTjJTXwzaUri8gGMkDPTJxmuElyi7syj6kVEk2StpHbSsCXjESnAJY+yjP8+h+1Y0V5cTuIreJi5/KBqbHv7D71NDT2S8Y+SGWorj5z8G1llVRliAPcnFdUtorOsndfbv9f1rbcI8LbqbS93KIxt6cmR8bbHsDjPc1MIvDW1UAeZc7DtLj+Wmp/wDFa6lyQPVJ9x4Kqk4o0bOjpk5ymPbtn/P61x/Zp5v94fLT+EdfuP8AP9KsjiHhqRlrW5cN2SbDr/zAah9qiNzBLDJ5NzGYpMagMhgw7lGHXB2pOLrWYxXyISVjxKT+BynYxLxSwQKpHmMSDvkhCyE59mXI9iNq9E1S3hDaedxKeY7i3iCg5GAXJA2+Qj9OmPmrprW0iaqWTM1bTteBSlKslYUpSgFKUoBSlKAUpSgFKUoBVOeM9qsd7ZzLgNMkqPsBnQU0knqT+8x9hVu3l0kSNJIdKIpZm32AGT03qgueufDxMwKkJjgjmDKzbuzfhGcbDYkkAnfG+28Oox9Np+SajO9NeDopSlfMH0h03NokmNa5x06j/CugcJhH5B+rf51m103c2hcgZYkBV92Oyj9TUkJz/GLZHKEPykkfbaxaRxBaRqZn3AAAVR0LyHGyj9T2Bq3uWeXYrKLRGMu2PMlP4pG92JJ/TpXRyby4tlDg4aeTBmk2yx/hz/CuSABt1Pc1v60a61BfszbLHN/oVHvEKYpw27ZWKsIjhgcEHbGD71Iai/Pn7xba1xk3FzGCuceiM+bJ3G2lcf3hUi7I8ZJSarvxlwkVtOB60lZAfh42Yg/eNT9qsOq3uIzx2/WFMmwtG1SSL+GVtts5HUZUEbgFj3Br2EN7weOW1ZJV4QcENrw9C4w87GVvoQAnUbegLt7k+9TeuEUYVQqgKqgAKAAABsAAOgA7VzrSSwii3l5FKUr08FKUoBSlKAUpSgFKUoBWNd38UQJlkRMAk6mC7Dqdz02rC5s4qbSznuFGoxRswB9+2fvXm/iNwZHyxFzcSHLyPh8Hr6cjAG/QYAx06VDdd9PHHZNVTvy8k/8AFbm5bwxWVlMjxN65nQhgcEFVDdNsEnHUlRtuDELywDoqqdAUgjHbHt8/NYPArYpJIDjKhRt03ye/0rdVjazUSlYseDW0lEVW8+RSlKol4Vt+R+Gi4vwzDKWqhyD01vkR7dDjSx3rUVOfCe0xbzTHGqad99/wx/u1B+4Y/wB79LWljmWfYq6qWI49ycUpSrxniolwphecRluDvFZjyYeuDI28zDPcAKuR7/rIONxyNbyrA6xyFSEkY4Ck7ZJxVdpxCVlThfARq8tQJbsHCqW6kNvgE6iWGTthQSK6jFyeEG0llm2515jllduH8NRpbhhiR0OPKGwI1ZADb7knAz3PSccm8upYWscCBdQAMjD87kAMxOBnoAPgDpXTyZyhBw6IrFlpHC+bKc5kK6iDjOAAWbAHvvmpFV6utQRTss3ClKVKRilKUApSlAKUpQClKUApSlARbxL44lpw+Zm3aRTEi7bs4I9+wyx+FNUfwiw8pcn8R6n2+KnfjbdtJcWdr/5YDTMNiGP4FzkdgHHz5nxUTrI9SteVBGt6fUsObOuOBVZmA3bGft0rspSsptvs00sdClCa1icaX86OnXBI6/1zXUa5S/FHMpxj+TNnUz8KeLIY5bRvTLFI7gHHqWRi2V33wTg+2V96gEnFIh+cH6ZP+Fa+a/eRle3WVZE3EqnSw7EAqf6+9WdMpRfK4K2pcZLh8/yejahXM/iNb23og/1ibJGlD6VI/jYffZc9O1V5ecR4hc4FxcuFxgqjaNQ/tLHhTnPf9K+WlmkYAVR064GT9TU09RCPXJDDTzl3wb3gDTcwXEkVzcm3iiXUIIsAsSSNgw9QXHqJ6ZXAGTVx8B4FBZReVbRiNc5OOrHGMsTuTgDc+1efTcSWsyXltkSRsCwBwHX8ytjsRsfjfqBXoLl3jMd5bx3ERyrjp/CRsynIG4OR9q0NJZCyGV2UdVXKEsPo2VKUq2VRSlKAUpSgFKUoBSlKAUpSgFKVxdwASSAAMknYAd80BT3i8f8AaVv/AO3P/W1Ripd42NA8dtdQzRNLDIU0q6EsrjPQbnBQY9g71DoJQ6hl6GsP1KDVm73Nr0+ade050pSs40DovboRIWbt2963/LvhvdX4WS7cQW7KroE0s7agcYzsu2Dk56gY7iPyqpmtBIFKG6hDhsaSuoatWdtOM5ztjNekq2PT6IOO99mTr75qWxdFWP4I22DpurkHGxIiIz2yAgyPjI+oqAeRLbTPZ3IAli7rnSwxsVJAyMYwce/QivSVVL44cMRGtb0EK3meS+34gQXVif7IVx/fHtva1WnjZW+OStpr5QsXsQ+lKV86b4qX+Bd5oe8syRhWWVBgnrlHyfgCLb3Ldah7sACScAdTW+8HLNrjiEt2uRFDHoyR+Jn6AH3AGSN8ZXpkVo+m7vqPHRn+obdiz2XbSlK3DFFKUoBSlKAUpSgFKUoBSlKAxOLXRigllABMcbuAehKqWGf0rzvc3ZuBFdcQea7e4eQRWschUJgqG99AYlQEVd9OSTXpGRAwKsAQRggjIIOxBB7VWHHfCGPWJuGymCVXDKjnUgwc+k4LAg4wDkbYxvmorYykuCWqUYvkiz8vAqF/0DMMfmF2Ax+p079K0lvyTxJCHS3YZJGkshIH9oZ6b/yqyFuuOQInm2UFxuAfLkAY/JycDp1x1PSvtxzRxJFLNwabAGTidGP2VYyT9hVV1zaxgsKcU85IrJyNxNQpBtnJ6qGIx9SQB+ntUeurmS3l8q7j8p8A9c7HpnGfnerHfn+TQdPC+I+ZjYGBtGe2WHqx/dqG+GllHdXk8l+UeUY/dzbM0hbDehv4dOnT2yBjaq8tNHH3RwTx1E0+GRri/EIpIyqnJyOx++/0qZ8meJdxZwIt1C89sp0rMp9a7ZCZb0tjHQkHB67b2Lecr2coAktoSFzgBAuM4z+HHsK4Q29lZI0Q8iFGyzRsyjOwySrHfYD9BXdL+ksROLX9V5kSTg3GIbuIS20iyIdsr2PcMOoIz0NVb478ahkWGyVsyrKJH0jUEGhkAOPzHXkKOwOcZGcfw3njTjdxHYkm2kjYsADpBXGMb9AxYAn+IgVp72G2tuKXQ4vHLmSVpIZQzEaCzadh1AXSM76dOMDFXZ2N15SKsa0p4bMOSVQdyB9SBWHJxeEfnz9ATU6seFcCmk1rJE7EZKvKwHTuGIGa2lpecFBEaGxz2BVD1+WH9ayI6SP+zZqS1cv9UUvxDirSZUelD27/AHNWJyf4mSQ26wQ8NMqx4GYC+PkuBG3qZgxJzv8AasDxJ5esY4hcWcsSvqAMKOrhge6qM4I2PtgGpRwvxDLQxt/o7iDZUeqGDVGdsExkMPT7Vfq+xYgilZ97zN5Odl43Whws8E8Tk4bSY5FUZ65LKx23ICZ9s1LoeebJtGqUxiUAo8qPGr5IA0s4Az6htnvURPN91OWji4PdSJjcT4hyOm4dCp+mo1GIuE8YME1n+wt5E2yI7RkQZbI0MWJ0jPfpjap1ZZ7ELrr9y+aVicItTFBFExBMcaISOhKqFOM9tqy6sFcUpSgFKUoBSlKAUpSgFKUoBSlKAVFOafD2yv2MksZWUjeWM6SegBYbqxAGBqBr5SjWT1PBqP8Awoj06P8ASHEtGMaPOXTj206MYrJ4X4TcNh05iaUgYJkYkH5KjC5+gpSuVFLweucn5JVwjglvaqVtoY4geugAZ6kZPU4yevuayrq1SVdEqK6nqrqGG242O1faV0cmlveSuHykGS0gJAxsgX56LiuLcj8PMYjNnBoByBpGc79+vc7ZpSvMHuWdH/h5wz/0UP6H/OpNGgUBVAAAwANgANgAKUr0ZbOVKUoeClKUApSlAKUpQ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30728" name="Picture 8" descr="https://encrypted-tbn1.gstatic.com/images?q=tbn:ANd9GcR1fS0EuJWtGV020kI6lw-vuVgJjrGdTsMF2RSJBo3Fcjnpdt0Ji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1700808"/>
            <a:ext cx="2880320" cy="28675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To</a:t>
            </a:r>
            <a:r>
              <a:rPr lang="es-MX" dirty="0" smtClean="0"/>
              <a:t> </a:t>
            </a:r>
            <a:r>
              <a:rPr lang="es-MX" sz="4800" dirty="0" err="1" smtClean="0"/>
              <a:t>give</a:t>
            </a:r>
            <a:r>
              <a:rPr lang="es-MX" sz="4800" dirty="0" smtClean="0"/>
              <a:t> a </a:t>
            </a:r>
            <a:r>
              <a:rPr lang="es-MX" sz="4800" dirty="0" err="1" smtClean="0"/>
              <a:t>hand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4869160"/>
            <a:ext cx="7467600" cy="1604792"/>
          </a:xfrm>
        </p:spPr>
        <p:txBody>
          <a:bodyPr/>
          <a:lstStyle/>
          <a:p>
            <a:r>
              <a:rPr lang="es-MX" dirty="0" err="1" smtClean="0"/>
              <a:t>Example</a:t>
            </a:r>
            <a:r>
              <a:rPr lang="es-MX" dirty="0" smtClean="0"/>
              <a:t>:</a:t>
            </a:r>
          </a:p>
          <a:p>
            <a:r>
              <a:rPr lang="es-MX" dirty="0" err="1" smtClean="0"/>
              <a:t>Everyone</a:t>
            </a:r>
            <a:r>
              <a:rPr lang="es-MX" dirty="0" smtClean="0"/>
              <a:t> </a:t>
            </a:r>
            <a:r>
              <a:rPr lang="es-MX" dirty="0" err="1" smtClean="0"/>
              <a:t>needs</a:t>
            </a:r>
            <a:r>
              <a:rPr lang="es-MX" dirty="0" smtClean="0"/>
              <a:t> </a:t>
            </a:r>
            <a:r>
              <a:rPr lang="es-MX" dirty="0" err="1" smtClean="0"/>
              <a:t>to</a:t>
            </a:r>
            <a:r>
              <a:rPr lang="es-MX" dirty="0" smtClean="0"/>
              <a:t> </a:t>
            </a:r>
            <a:r>
              <a:rPr lang="es-MX" u="sng" dirty="0" err="1" smtClean="0"/>
              <a:t>give</a:t>
            </a:r>
            <a:r>
              <a:rPr lang="es-MX" u="sng" dirty="0" smtClean="0"/>
              <a:t> a </a:t>
            </a:r>
            <a:r>
              <a:rPr lang="es-MX" u="sng" dirty="0" err="1" smtClean="0"/>
              <a:t>hand</a:t>
            </a:r>
            <a:r>
              <a:rPr lang="es-MX" u="sng" dirty="0" smtClean="0"/>
              <a:t> </a:t>
            </a:r>
            <a:r>
              <a:rPr lang="es-MX" dirty="0" err="1" smtClean="0"/>
              <a:t>to</a:t>
            </a:r>
            <a:r>
              <a:rPr lang="es-MX" dirty="0" smtClean="0"/>
              <a:t> </a:t>
            </a:r>
            <a:r>
              <a:rPr lang="es-MX" dirty="0" err="1" smtClean="0"/>
              <a:t>those</a:t>
            </a:r>
            <a:r>
              <a:rPr lang="es-MX" dirty="0" smtClean="0"/>
              <a:t> </a:t>
            </a:r>
            <a:r>
              <a:rPr lang="es-MX" dirty="0" err="1" smtClean="0"/>
              <a:t>who</a:t>
            </a:r>
            <a:r>
              <a:rPr lang="es-MX" dirty="0" smtClean="0"/>
              <a:t> </a:t>
            </a:r>
            <a:r>
              <a:rPr lang="es-MX" dirty="0" err="1" smtClean="0"/>
              <a:t>need</a:t>
            </a:r>
            <a:r>
              <a:rPr lang="es-MX" dirty="0" smtClean="0"/>
              <a:t> </a:t>
            </a:r>
            <a:r>
              <a:rPr lang="es-MX" dirty="0" err="1" smtClean="0"/>
              <a:t>help</a:t>
            </a:r>
            <a:r>
              <a:rPr lang="es-MX" dirty="0" smtClean="0"/>
              <a:t>.</a:t>
            </a:r>
            <a:endParaRPr lang="es-MX" dirty="0"/>
          </a:p>
        </p:txBody>
      </p:sp>
      <p:pic>
        <p:nvPicPr>
          <p:cNvPr id="31746" name="Picture 2" descr="https://encrypted-tbn3.gstatic.com/images?q=tbn:ANd9GcQ2eHo5Y0OLNW3xeiiKSkaBAoTB5WATxCnPCw3wMSQ3z1kHpIzVk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1700808"/>
            <a:ext cx="3816424" cy="27363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err="1" smtClean="0"/>
              <a:t>To</a:t>
            </a:r>
            <a:r>
              <a:rPr lang="es-MX" dirty="0" smtClean="0"/>
              <a:t> </a:t>
            </a:r>
            <a:r>
              <a:rPr lang="es-MX" sz="3600" dirty="0" smtClean="0"/>
              <a:t>HAVE A SHOULDER TO CRY ON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4725144"/>
            <a:ext cx="7467600" cy="1748808"/>
          </a:xfrm>
        </p:spPr>
        <p:txBody>
          <a:bodyPr/>
          <a:lstStyle/>
          <a:p>
            <a:r>
              <a:rPr lang="es-MX" dirty="0" err="1" smtClean="0"/>
              <a:t>Example</a:t>
            </a:r>
            <a:r>
              <a:rPr lang="es-MX" dirty="0" smtClean="0"/>
              <a:t>:</a:t>
            </a:r>
          </a:p>
          <a:p>
            <a:r>
              <a:rPr lang="es-MX" dirty="0" err="1" smtClean="0"/>
              <a:t>It’s</a:t>
            </a:r>
            <a:r>
              <a:rPr lang="es-MX" dirty="0" smtClean="0"/>
              <a:t> </a:t>
            </a:r>
            <a:r>
              <a:rPr lang="es-MX" dirty="0" err="1" smtClean="0"/>
              <a:t>always</a:t>
            </a:r>
            <a:r>
              <a:rPr lang="es-MX" dirty="0" smtClean="0"/>
              <a:t> </a:t>
            </a:r>
            <a:r>
              <a:rPr lang="es-MX" dirty="0" err="1" smtClean="0"/>
              <a:t>good</a:t>
            </a:r>
            <a:r>
              <a:rPr lang="es-MX" dirty="0" smtClean="0"/>
              <a:t> </a:t>
            </a:r>
            <a:r>
              <a:rPr lang="es-MX" dirty="0" err="1" smtClean="0"/>
              <a:t>to</a:t>
            </a:r>
            <a:r>
              <a:rPr lang="es-MX" dirty="0" smtClean="0"/>
              <a:t> </a:t>
            </a:r>
            <a:r>
              <a:rPr lang="es-MX" dirty="0" err="1" smtClean="0"/>
              <a:t>have</a:t>
            </a:r>
            <a:r>
              <a:rPr lang="es-MX" dirty="0" smtClean="0"/>
              <a:t> a </a:t>
            </a:r>
            <a:r>
              <a:rPr lang="es-MX" dirty="0" err="1" smtClean="0"/>
              <a:t>best</a:t>
            </a:r>
            <a:r>
              <a:rPr lang="es-MX" dirty="0" smtClean="0"/>
              <a:t> </a:t>
            </a:r>
            <a:r>
              <a:rPr lang="es-MX" dirty="0" err="1" smtClean="0"/>
              <a:t>friend</a:t>
            </a:r>
            <a:r>
              <a:rPr lang="es-MX" dirty="0" smtClean="0"/>
              <a:t> </a:t>
            </a:r>
            <a:r>
              <a:rPr lang="es-MX" dirty="0" err="1" smtClean="0"/>
              <a:t>because</a:t>
            </a:r>
            <a:r>
              <a:rPr lang="es-MX" dirty="0" smtClean="0"/>
              <a:t> he/</a:t>
            </a:r>
            <a:r>
              <a:rPr lang="es-MX" dirty="0" err="1" smtClean="0"/>
              <a:t>she</a:t>
            </a:r>
            <a:r>
              <a:rPr lang="es-MX" dirty="0" smtClean="0"/>
              <a:t> can </a:t>
            </a:r>
            <a:r>
              <a:rPr lang="es-MX" dirty="0" err="1" smtClean="0"/>
              <a:t>be</a:t>
            </a:r>
            <a:r>
              <a:rPr lang="es-MX" dirty="0" smtClean="0"/>
              <a:t> </a:t>
            </a:r>
            <a:r>
              <a:rPr lang="es-MX" dirty="0" err="1" smtClean="0"/>
              <a:t>your</a:t>
            </a:r>
            <a:r>
              <a:rPr lang="es-MX" dirty="0" smtClean="0"/>
              <a:t> </a:t>
            </a:r>
            <a:r>
              <a:rPr lang="es-MX" u="sng" dirty="0" err="1" smtClean="0"/>
              <a:t>shoulder</a:t>
            </a:r>
            <a:r>
              <a:rPr lang="es-MX" u="sng" dirty="0" smtClean="0"/>
              <a:t> </a:t>
            </a:r>
            <a:r>
              <a:rPr lang="es-MX" u="sng" dirty="0" err="1" smtClean="0"/>
              <a:t>to</a:t>
            </a:r>
            <a:r>
              <a:rPr lang="es-MX" u="sng" dirty="0" smtClean="0"/>
              <a:t> </a:t>
            </a:r>
            <a:r>
              <a:rPr lang="es-MX" u="sng" dirty="0" err="1" smtClean="0"/>
              <a:t>cry</a:t>
            </a:r>
            <a:r>
              <a:rPr lang="es-MX" u="sng" dirty="0" smtClean="0"/>
              <a:t> </a:t>
            </a:r>
            <a:r>
              <a:rPr lang="es-MX" u="sng" dirty="0" err="1" smtClean="0"/>
              <a:t>on</a:t>
            </a:r>
            <a:r>
              <a:rPr lang="es-MX" u="sng" dirty="0" smtClean="0"/>
              <a:t>.</a:t>
            </a:r>
            <a:endParaRPr lang="es-MX" u="sng" dirty="0"/>
          </a:p>
        </p:txBody>
      </p:sp>
      <p:pic>
        <p:nvPicPr>
          <p:cNvPr id="32770" name="Picture 2" descr="https://encrypted-tbn0.gstatic.com/images?q=tbn:ANd9GcQMN0p56rvZtpYIk74RbJgTzj7_iJGSYCS3p-6GC-BZCZiNoQK1h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1628800"/>
            <a:ext cx="3960440" cy="26354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sz="3600" dirty="0" err="1" smtClean="0"/>
              <a:t>To</a:t>
            </a:r>
            <a:r>
              <a:rPr lang="es-MX" sz="3600" dirty="0" smtClean="0"/>
              <a:t> </a:t>
            </a:r>
            <a:r>
              <a:rPr lang="es-MX" sz="3600" dirty="0" err="1" smtClean="0"/>
              <a:t>have</a:t>
            </a:r>
            <a:r>
              <a:rPr lang="es-MX" sz="3600" dirty="0" smtClean="0"/>
              <a:t> </a:t>
            </a:r>
            <a:r>
              <a:rPr lang="es-MX" sz="3600" dirty="0" err="1" smtClean="0"/>
              <a:t>your</a:t>
            </a:r>
            <a:r>
              <a:rPr lang="es-MX" sz="3600" dirty="0" smtClean="0"/>
              <a:t> </a:t>
            </a:r>
            <a:r>
              <a:rPr lang="es-MX" sz="3600" dirty="0" err="1" smtClean="0"/>
              <a:t>fingers</a:t>
            </a:r>
            <a:r>
              <a:rPr lang="es-MX" sz="3600" dirty="0" smtClean="0"/>
              <a:t> in a </a:t>
            </a:r>
            <a:r>
              <a:rPr lang="es-MX" sz="3600" dirty="0" err="1" smtClean="0"/>
              <a:t>lot</a:t>
            </a:r>
            <a:r>
              <a:rPr lang="es-MX" sz="3600" dirty="0" smtClean="0"/>
              <a:t> of pies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5085184"/>
            <a:ext cx="7467600" cy="1388768"/>
          </a:xfrm>
        </p:spPr>
        <p:txBody>
          <a:bodyPr/>
          <a:lstStyle/>
          <a:p>
            <a:r>
              <a:rPr lang="es-MX" dirty="0" err="1" smtClean="0"/>
              <a:t>Example</a:t>
            </a:r>
            <a:r>
              <a:rPr lang="es-MX" dirty="0" smtClean="0"/>
              <a:t>: </a:t>
            </a:r>
          </a:p>
          <a:p>
            <a:r>
              <a:rPr lang="es-MX" dirty="0" err="1" smtClean="0"/>
              <a:t>He’s</a:t>
            </a:r>
            <a:r>
              <a:rPr lang="es-MX" dirty="0" smtClean="0"/>
              <a:t> </a:t>
            </a:r>
            <a:r>
              <a:rPr lang="es-MX" dirty="0" err="1" smtClean="0"/>
              <a:t>always</a:t>
            </a:r>
            <a:r>
              <a:rPr lang="es-MX" dirty="0" smtClean="0"/>
              <a:t> so </a:t>
            </a:r>
            <a:r>
              <a:rPr lang="es-MX" dirty="0" err="1" smtClean="0"/>
              <a:t>stressed</a:t>
            </a:r>
            <a:r>
              <a:rPr lang="es-MX" dirty="0" smtClean="0"/>
              <a:t> </a:t>
            </a:r>
            <a:r>
              <a:rPr lang="es-MX" dirty="0" err="1" smtClean="0"/>
              <a:t>because</a:t>
            </a:r>
            <a:r>
              <a:rPr lang="es-MX" dirty="0" smtClean="0"/>
              <a:t> he </a:t>
            </a:r>
            <a:r>
              <a:rPr lang="es-MX" u="sng" dirty="0" smtClean="0"/>
              <a:t>has </a:t>
            </a:r>
            <a:r>
              <a:rPr lang="es-MX" u="sng" dirty="0" err="1" smtClean="0"/>
              <a:t>his</a:t>
            </a:r>
            <a:r>
              <a:rPr lang="es-MX" u="sng" dirty="0" smtClean="0"/>
              <a:t> </a:t>
            </a:r>
            <a:r>
              <a:rPr lang="es-MX" u="sng" dirty="0" err="1" smtClean="0"/>
              <a:t>fingers</a:t>
            </a:r>
            <a:r>
              <a:rPr lang="es-MX" u="sng" dirty="0" smtClean="0"/>
              <a:t> in a </a:t>
            </a:r>
            <a:r>
              <a:rPr lang="es-MX" u="sng" dirty="0" err="1" smtClean="0"/>
              <a:t>lot</a:t>
            </a:r>
            <a:r>
              <a:rPr lang="es-MX" u="sng" dirty="0" smtClean="0"/>
              <a:t> of pies.</a:t>
            </a:r>
            <a:endParaRPr lang="es-MX" u="sng" dirty="0"/>
          </a:p>
        </p:txBody>
      </p:sp>
      <p:pic>
        <p:nvPicPr>
          <p:cNvPr id="33794" name="Picture 2" descr="https://encrypted-tbn3.gstatic.com/images?q=tbn:ANd9GcS8IJIduQfDu9jdOa5eGFr2LaqOjBSdmaq0ouwIiEqG0EIK8tpwr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1196752"/>
            <a:ext cx="4176464" cy="31283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109</TotalTime>
  <Words>732</Words>
  <Application>Microsoft Office PowerPoint</Application>
  <PresentationFormat>Экран (4:3)</PresentationFormat>
  <Paragraphs>107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0" baseType="lpstr">
      <vt:lpstr>Century Schoolbook</vt:lpstr>
      <vt:lpstr>Wingdings</vt:lpstr>
      <vt:lpstr>Wingdings 2</vt:lpstr>
      <vt:lpstr>Mirador</vt:lpstr>
      <vt:lpstr>Idioms with parts of the body</vt:lpstr>
      <vt:lpstr>idiom</vt:lpstr>
      <vt:lpstr>To be a big mouth</vt:lpstr>
      <vt:lpstr>To be ON LAST LEGS</vt:lpstr>
      <vt:lpstr>To be UNDER YOUR NOSE</vt:lpstr>
      <vt:lpstr>To GET IT OFF YOUR CHEST</vt:lpstr>
      <vt:lpstr>To give a hand</vt:lpstr>
      <vt:lpstr>To HAVE A SHOULDER TO CRY ON</vt:lpstr>
      <vt:lpstr>To have your fingers in a lot of pies</vt:lpstr>
      <vt:lpstr>To hit the nail on the head</vt:lpstr>
      <vt:lpstr>To learn something by heart</vt:lpstr>
      <vt:lpstr>To make up your mind</vt:lpstr>
      <vt:lpstr>To play it by ear</vt:lpstr>
      <vt:lpstr>To pull someone’s leg</vt:lpstr>
      <vt:lpstr>To put your foot down</vt:lpstr>
      <vt:lpstr>To put your foot in your mouth</vt:lpstr>
      <vt:lpstr>To cost an arm and a leg</vt:lpstr>
      <vt:lpstr>Now match the following definitions with one of the idioms you just saw…</vt:lpstr>
      <vt:lpstr>Презентация PowerPoint</vt:lpstr>
      <vt:lpstr>Now…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See!!</vt:lpstr>
    </vt:vector>
  </TitlesOfParts>
  <Company>ASPIRE 5349-2695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Idioms with parts of the body</dc:title>
  <dc:creator>ASPIRE 5349</dc:creator>
  <cp:lastModifiedBy>user</cp:lastModifiedBy>
  <cp:revision>12</cp:revision>
  <dcterms:created xsi:type="dcterms:W3CDTF">2013-03-04T02:10:39Z</dcterms:created>
  <dcterms:modified xsi:type="dcterms:W3CDTF">2019-12-24T10:35:10Z</dcterms:modified>
</cp:coreProperties>
</file>