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1" r:id="rId5"/>
    <p:sldId id="260" r:id="rId6"/>
    <p:sldId id="265" r:id="rId7"/>
    <p:sldId id="267" r:id="rId8"/>
    <p:sldId id="271" r:id="rId9"/>
    <p:sldId id="272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500166" y="785794"/>
            <a:ext cx="6500858" cy="535785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Мавзу: </a:t>
            </a:r>
            <a:r>
              <a:rPr lang="uz-Cyrl-U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Белгили ўзгарувчилар. Чар тоифасидаги сатрлар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8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8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71670" y="285728"/>
            <a:ext cx="6786610" cy="250033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Belgini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simvolni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mo`ljallangan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o’zgaruvchilarga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belgili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o’zgaruvchilar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C++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o’zgaruvchilar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char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toifasi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keltirilgan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char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o’zgaruvchi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ASCII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kodidagi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255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belgidan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ixtiyoriy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bo’lishi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Documents and Settings\User\Рабочий стол\суроқ белг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09523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/>
          <a:srcRect l="26865" t="17834" r="21448" b="31847"/>
          <a:stretch>
            <a:fillRect/>
          </a:stretch>
        </p:blipFill>
        <p:spPr bwMode="auto">
          <a:xfrm>
            <a:off x="2000232" y="2928934"/>
            <a:ext cx="67151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20" y="142852"/>
            <a:ext cx="6715172" cy="64294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Belgili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o’zgaruvchilarni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e’lon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quyidagicha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bo'ladi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char c, s;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belgili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o’zgaruvchilar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apostraf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a=’q’; c=’*’; s=’/’; char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toifasini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oshkor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toifaga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o'tkazish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belgiga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ASCII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kodini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ASCII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jadvaliga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e`tibor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lotin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harflari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alifbo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tartibida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sikl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char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toifasini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imkoniyatini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3736" y="2357430"/>
            <a:ext cx="2000264" cy="324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2976" y="214290"/>
            <a:ext cx="6643734" cy="50006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Sikl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lotin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harflarini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chiqarish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857232"/>
            <a:ext cx="7429552" cy="39290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#include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iostream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namespace std;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{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&lt;&lt; "KATTA LOTIN HARFLARI" 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for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65;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&lt;= 90;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++)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&lt;&lt; "-&gt;" &lt;&lt; (char)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&lt;&lt; "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lotin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harflari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" 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= 97;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&lt;= 122;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++)</a:t>
            </a: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&lt;&lt; "-&gt;" &lt;&lt; (char)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return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}</a:t>
            </a: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siklni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quyidagicha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(char c = 'a'; c &lt;= 'z';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++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&lt;&lt;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 c &lt;&lt; " " &lt;&lt; c &lt;&lt;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5000636"/>
            <a:ext cx="7572428" cy="16430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++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C++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oxiri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('\0')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tugaydigan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belgilar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massiviga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aytiladi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C++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belgiga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o'rnatilgan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ko'rsatkich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massiv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elementiga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o'rnatilgan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ko'rsatkichdir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285728"/>
            <a:ext cx="8001056" cy="10001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belgilar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massivi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ko'rinichida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char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toifasidagi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ko'rsatkich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e'lon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571612"/>
            <a:ext cx="8072494" cy="49292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char satr1[ ] = "dastur.uz";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char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* satr2[ ] = "dastur.uz";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satr1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massivi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elementdan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'd', 'a', 's', 't', 'u', 'r', '.', 'u', 'z', '\0'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belgilaridan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kiritishda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cin.getline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funksiyasidan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cin.getline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satr_uzunligi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); char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[15];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cin.getline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15);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getline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funksiyasining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parametri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sizeof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funksiyasidan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tavsiya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cin.getline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sizeof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));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42852"/>
            <a:ext cx="8286808" cy="12144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Belgilarni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ishlovchi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funksiyalar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funksiyalardan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ctype.h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faylini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progarmmaga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qo'shish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rcRect l="15583" t="21337" r="9120" b="11784"/>
          <a:stretch>
            <a:fillRect/>
          </a:stretch>
        </p:blipFill>
        <p:spPr bwMode="auto">
          <a:xfrm>
            <a:off x="571472" y="1571612"/>
            <a:ext cx="8001056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214290"/>
            <a:ext cx="8143932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Kiritilgan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satrni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harflar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chiqaruvchi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programma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tuzilsin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1142984"/>
            <a:ext cx="4429156" cy="54292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#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include &lt;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iostream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#include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ctype.h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namespace std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{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char c[20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&lt;&lt; "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kiriting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\n";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cin.getline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sizeof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(c));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0;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strlen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(c);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++)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c[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 =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toupper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(c[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]);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&lt;&lt; c &lt;&lt;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return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}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500174"/>
            <a:ext cx="3286148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42852"/>
            <a:ext cx="8286808" cy="12144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Toifalarni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o'zgartirish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funksiyalari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funksiyalardan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stdlib.h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sarlavha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faylini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progarmmaga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qo'shish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15418" t="26752" r="8931" b="26433"/>
          <a:stretch>
            <a:fillRect/>
          </a:stretch>
        </p:blipFill>
        <p:spPr bwMode="auto">
          <a:xfrm>
            <a:off x="571472" y="1571612"/>
            <a:ext cx="814393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85728"/>
            <a:ext cx="8286808" cy="714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SATRNI BUTUN VA HAQIQIY SONGA AYLANTIRISH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214422"/>
            <a:ext cx="4214842" cy="53578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#include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iostream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#include &lt;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stdlib.h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&gt;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namespace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stds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{ char c[] = "3.1415";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double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 =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atof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 =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atoi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(c);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&lt;&lt; f &lt;&lt;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&lt;&lt; n &lt;&lt;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endl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return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}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571612"/>
            <a:ext cx="314327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440</Words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82</cp:revision>
  <dcterms:created xsi:type="dcterms:W3CDTF">2019-06-05T13:44:59Z</dcterms:created>
  <dcterms:modified xsi:type="dcterms:W3CDTF">2019-06-06T06:32:15Z</dcterms:modified>
</cp:coreProperties>
</file>