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0" r:id="rId5"/>
    <p:sldId id="279" r:id="rId6"/>
    <p:sldId id="258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59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96944" cy="6120680"/>
          </a:xfrm>
        </p:spPr>
        <p:txBody>
          <a:bodyPr>
            <a:normAutofit fontScale="92500" lnSpcReduction="10000"/>
          </a:bodyPr>
          <a:lstStyle/>
          <a:p>
            <a:r>
              <a:rPr lang="uz-Cyrl-UZ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МАЪРУЗА. МАТНЛИ ХУЖЖАТ МУХАРРИРЛАРИ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Режа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>
              <a:buAutoNum type="arabicPeriod"/>
            </a:pP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Матнли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хужжат мухаррирлари, уларнинг </a:t>
            </a:r>
            <a:endParaRPr lang="uz-Cyrl-U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вазифаси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 имкониятлари.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Матнли хужжатларни яратиш ва тахрирлаш.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Матн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бўлаклари билан ишлаш (қидириш,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l"/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кўчириш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силжитиш, алмаштириш ва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/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ўчириш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Рўйхатлар ва жадвалларни </a:t>
            </a:r>
            <a:endParaRPr lang="uz-Cyrl-U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яратиш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ҳамда безаш. 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Электрон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хужжатларда график ва формула </a:t>
            </a:r>
            <a:endParaRPr lang="uz-Cyrl-U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объектларидан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фойдаланиш.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14980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7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7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8964488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0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7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4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89248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2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856983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1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7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5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8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89248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2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12967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Компьютердан фойдаланишга 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назарга  олсак, 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фойдаланувчилар 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асосан </a:t>
            </a:r>
            <a:r>
              <a:rPr lang="uz-Cyrl-U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кўнгилхушлик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uz-Cyrl-U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ҳужжатлар 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тайёрлаш </a:t>
            </a:r>
            <a:r>
              <a:rPr lang="uz-Cyrl-U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учун шуғулланишлари 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маълум  бўлади. </a:t>
            </a:r>
            <a:endParaRPr lang="uz-Cyrl-U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Ҳужжатлар 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матн  муҳаррирлари  ёки  матн процессорлари  деб  аталувчи  дастурлар  ёрдамида  тайёрланади.  Энг 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содда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 матн муҳаррирларига  мисол  сифатида  Windows  таркибига  кирувчи 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Блокнот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 ва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Wordpad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ни келтиришимиз мумкин. Ҳужжатларни тайёрлашда энг кўп ишлатиладиган дастур бу Microsoft Office таркибига кирувчи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матн муҳарриридир. Word муҳаррири оддий икки қаторли эълонлардан  тортиб  минглаб  варақли  мураккаб  китобларгача  ярата  оладиган оммабоп  дастурдир.  </a:t>
            </a: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12397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«Файл»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ойнаси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z-Cyrl-U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916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3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«ГЛАВНАЯ»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ойнаси</a:t>
            </a:r>
            <a:endParaRPr lang="uz-Cyrl-U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8992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6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«Разметка страницы» </a:t>
            </a:r>
            <a:r>
              <a:rPr lang="ru-RU" dirty="0" err="1" smtClean="0">
                <a:solidFill>
                  <a:srgbClr val="FF0000"/>
                </a:solidFill>
              </a:rPr>
              <a:t>ойнаси</a:t>
            </a:r>
            <a:r>
              <a:rPr lang="ru-RU" dirty="0">
                <a:solidFill>
                  <a:srgbClr val="FF0000"/>
                </a:solidFill>
              </a:rPr>
              <a:t>:</a:t>
            </a:r>
            <a:endParaRPr lang="uz-Cyrl-UZ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440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7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Ссылки </a:t>
            </a:r>
            <a:r>
              <a:rPr lang="ru-RU" dirty="0" err="1" smtClean="0">
                <a:solidFill>
                  <a:srgbClr val="FF0000"/>
                </a:solidFill>
              </a:rPr>
              <a:t>ойнаси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uz-Cyrl-UZ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313"/>
            <a:ext cx="91440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9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«Рассылки»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ойнаси</a:t>
            </a:r>
            <a:endParaRPr lang="uz-Cyrl-U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16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2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Рецензирование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ойнаси</a:t>
            </a:r>
            <a:endParaRPr lang="uz-Cyrl-U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65870"/>
            <a:ext cx="91440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2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«ВИД» </a:t>
            </a:r>
            <a:r>
              <a:rPr lang="ru-RU" dirty="0" err="1" smtClean="0"/>
              <a:t>ойнаси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6870"/>
            <a:ext cx="8731966" cy="545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5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-Cyrl-U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Матн  қисмларини  белгилаш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z-Cyrl-U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Матн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қисмларини клавиатура ва сичқонча ёрдамида белгилаш мумкин.</a:t>
            </a:r>
          </a:p>
          <a:p>
            <a:pPr algn="just"/>
            <a:r>
              <a:rPr lang="uz-Cyrl-UZ" dirty="0">
                <a:latin typeface="Times New Roman" pitchFamily="18" charset="0"/>
                <a:cs typeface="Times New Roman" pitchFamily="18" charset="0"/>
              </a:rPr>
              <a:t>Клавиатура орқали белгилаш учун матн курсорини белгиланиши керак бўлган матн қисмининг биринчи символига олиб келиб 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Shift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клавишини босиб турган ҳолда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(←↑→↓)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стрелкалардан фойдаланиб, матн қисмини қора рангга бўяймиз.  Белгилашни тамомлаб Shift клавишини ва стрелкани қўйиб юборамиз. Агар матннинг кўп  қисмини бўямоқчи бўлсак  унда стрелкалар ўрнига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PgDn ёки  PgUp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клавишларидан фойдаланамиз.</a:t>
            </a:r>
          </a:p>
          <a:p>
            <a:pPr algn="just"/>
            <a:r>
              <a:rPr lang="uz-Cyrl-UZ" dirty="0">
                <a:latin typeface="Times New Roman" pitchFamily="18" charset="0"/>
                <a:cs typeface="Times New Roman" pitchFamily="18" charset="0"/>
              </a:rPr>
              <a:t>Сичқонча ёрдамида белгилаш учун сичқонча курсорини белгиланиши керак бўлган матн қисмининг биринчи белгисига қўйиб сичқончанинг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чап тугмасини босган ҳолда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керакли символгача ҳаракатлантирамиз (бўяймиз).</a:t>
            </a: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32743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z-Cyrl-U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Қаторни   </a:t>
            </a:r>
            <a:r>
              <a:rPr lang="uz-Cyrl-U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белгилаш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z-Cyrl-U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Сичқонча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курсорини белгиланиши керак бўлган қаторнинг чап томонига  олиб келамиз. Курсор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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кўринишини олиш керак, яъни стрелка юқорига ва ўнгга қараши керак. Сичқонча чап тугмасини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марта боссак 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бир қаторни белгилаймиз. Агар бир неча қаторни белгиламоқчи бўлсак, сичқонча тугмасини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қўйиб юбормаган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ҳолда пастга қараб ҳаракатлантирамиз. Керакли қаторни белгилагандан сўнг сичқонча тугмасини қўйиб юборамиз.</a:t>
            </a:r>
          </a:p>
          <a:p>
            <a:pPr algn="just"/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Матннинг исталган қисмини тўғри туртбурчак</a:t>
            </a:r>
            <a:endParaRPr lang="uz-Cyrl-UZ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ҳолида белгилаш</a:t>
            </a:r>
            <a:endParaRPr lang="uz-Cyrl-UZ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z-Cyrl-U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Shift+Alt+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сичқончани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чап тугмаси босилади ва исталган томонга тортилади.</a:t>
            </a:r>
            <a:r>
              <a:rPr lang="uz-Cyrl-UZ" dirty="0"/>
              <a:t>	</a:t>
            </a: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25203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-Cyrl-U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Сўз ва абзацларни белгилаш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z-Cyrl-U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Сичқонча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ёрдамида бир сўзни белгилаш учун, сичқонча курсорини шу сўз устига олиб келиб унинг чап тугмаси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марта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босилади. </a:t>
            </a:r>
            <a:endParaRPr lang="uz-Cyrl-U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Сичқонча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ёрдамида  бир гапни белгилаш учун сичқонча курсорини шу гапнинг ихтиёрий сўзи устига олиб келиб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Ctrl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тугмасини босиб турган ҳолда сичқончанинг чап тугмасини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марта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босамиз. </a:t>
            </a:r>
            <a:endParaRPr lang="uz-Cyrl-U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Сичқонча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ёрдамида 1 абзацни белгилаш учун сичқонча курсори шу абзацнинг ихтиёрий сўзи устига олиб келиниб сичқонча чап тугмаси </a:t>
            </a:r>
            <a:r>
              <a:rPr lang="uz-Cyrl-U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марта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босилади. </a:t>
            </a: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17615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MS WORD </a:t>
            </a:r>
            <a:r>
              <a:rPr lang="uz-Cyrl-U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дастурини юклаш</a:t>
            </a:r>
            <a:endParaRPr lang="uz-Cyrl-U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5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Инструментлар панели.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>
            <a:normAutofit fontScale="85000" lnSpcReduction="20000"/>
          </a:bodyPr>
          <a:lstStyle/>
          <a:p>
            <a:pPr lvl="0" algn="just" fontAlgn="base" hangingPunct="0"/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Бунда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асосан қуйидаги инструментлар панеллари ишлатилади.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Стандарт, форматлаш, расм чизиш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ва бошқа. Бу панеллларни экранга қўйиш ёки олиб ташлаш менюнинг Вид бўлимидаги Панел инструментлари буйруғи орқали амалга оширилади. Стандарт ва форматлаш панел инструментидаги белгилар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(пиктограммалар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) асосан бош менюнинг бўлимларидаги буйруқларни тез бажариш учун мўлжалланган.</a:t>
            </a:r>
          </a:p>
          <a:p>
            <a:pPr lvl="0" algn="just" fontAlgn="base" hangingPunct="0"/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Линейка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– бу экран эни ўлчамини кўрсатиб туради.</a:t>
            </a:r>
          </a:p>
          <a:p>
            <a:pPr lvl="0" algn="just" fontAlgn="base" hangingPunct="0"/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Матн киритиш майдони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. Бу жойда файдаланувчилар ўз матнларини киритиш ва уларни қайта ишлаши мумкин.  </a:t>
            </a:r>
          </a:p>
          <a:p>
            <a:pPr lvl="0" algn="just" fontAlgn="base" hangingPunct="0"/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Ҳолатлар сатри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– бу ҳужжат сахифаси, қатори ва курсор ўрни ҳақида ахборот бериб туради.   </a:t>
            </a: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8883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z-Cyrl-U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Клавиатура ёрдамида курсорни силжитиш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қуйидаги тугмалар ёрдамида амалга оширилади:</a:t>
            </a:r>
          </a:p>
          <a:p>
            <a:pPr lvl="0" algn="just" fontAlgn="base" hangingPunct="0"/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Home матн қатори бошига ва End охирига бориш. </a:t>
            </a:r>
          </a:p>
          <a:p>
            <a:pPr lvl="0" algn="just" fontAlgn="base" hangingPunct="0"/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Сtrl+Home  ҳужжат бошига ва Ctrl+End охирига бориш.</a:t>
            </a:r>
          </a:p>
          <a:p>
            <a:pPr lvl="0" algn="just" fontAlgn="base" hangingPunct="0"/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Page Up  ҳужжатни юқорига ва Page Down пастга варақлаш.</a:t>
            </a:r>
          </a:p>
          <a:p>
            <a:pPr algn="just"/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Ҳужжат бўлагини  излаш ва алмаштириш.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Ҳужжат бўлагини излаш ёки уни алмаштириш учун асосий менюнинг Правка бўлимидаги «</a:t>
            </a:r>
            <a:r>
              <a:rPr lang="uz-Cyrl-UZ" sz="2800" dirty="0" smtClean="0"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» ва «Заменить..» буйруқлари ишлатилади. </a:t>
            </a:r>
            <a:endParaRPr lang="uz-Cyrl-U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z-Cyrl-U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Жадвалларни ҳосил қилиш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ва уни қайта  ишлаш учун асосан бош менюнинг «Taблица» пунктидан  фойдаланилади. </a:t>
            </a:r>
          </a:p>
          <a:p>
            <a:pPr algn="just"/>
            <a:endParaRPr lang="uz-Cyrl-U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algn="ctr"/>
            <a:r>
              <a:rPr lang="uz-Cyrl-U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 графикаси устида ишлаш технологияси </a:t>
            </a:r>
            <a:endParaRPr lang="uz-Cyrl-U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z-Cyrl-UZ" dirty="0">
                <a:latin typeface="Times New Roman" pitchFamily="18" charset="0"/>
                <a:cs typeface="Times New Roman" pitchFamily="18" charset="0"/>
              </a:rPr>
              <a:t>Word матн муҳаррирининг яна бир имкониятларидан бири бу ҳужжат файлида расмларни жойлаштиришдир, яъни ҳужжат-файлининг хоҳлаган жойига, мавжуд расм-файлларидан (.wmf, .bmp, .pcx ва бошқа) 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расмларни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қўйиш мумкин. Бунинг учун  «Вставка» менюсидан «Рисунок» буйруғини бериб, у ердан “картинки” ёки “из файла” бўлимидан керакли расмлар танланади. </a:t>
            </a: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28412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Wordда оддий ва мураккаб формулаларни ёзиш технологияси </a:t>
            </a:r>
            <a:endParaRPr lang="uz-Cyrl-UZ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z-Cyrl-UZ" dirty="0">
                <a:latin typeface="Times New Roman" pitchFamily="18" charset="0"/>
                <a:cs typeface="Times New Roman" pitchFamily="18" charset="0"/>
              </a:rPr>
              <a:t>Матн ёзиш давомида махсус белгиларни (символларни) ишлатиш кетар бўлса менюнинг Вставка бўлимидан символларни чақириш буйруғини бериш керак ва у ердан керакли белгиларни танлаш имконияти мавжуд. Мулоқат ойнасидан керакли белги танланиб  Вставка кейин Закрыть буйруғи берилади. Бу махсус белгилар ёрдамида унча мураккаб бўлмаган математик формулаларни ёзиш мумкин. </a:t>
            </a:r>
          </a:p>
          <a:p>
            <a:pPr algn="just"/>
            <a:r>
              <a:rPr lang="uz-Cyrl-UZ" dirty="0">
                <a:latin typeface="Times New Roman" pitchFamily="18" charset="0"/>
                <a:cs typeface="Times New Roman" pitchFamily="18" charset="0"/>
              </a:rPr>
              <a:t>Математиканинг анча қийин формулаларини Microsoft Equation махсус объект дастури ёрдамида бажариш керак. Бунинг учун менюнинг Вставка бўлимига кейин эса Объект бўлимига кирилиб мулоқот дарчасидан Microsoft Equation дастури ишга туширилади. </a:t>
            </a:r>
          </a:p>
        </p:txBody>
      </p:sp>
    </p:spTree>
    <p:extLst>
      <p:ext uri="{BB962C8B-B14F-4D97-AF65-F5344CB8AC3E}">
        <p14:creationId xmlns:p14="http://schemas.microsoft.com/office/powerpoint/2010/main" val="3078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z-Cyrl-UZ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Назорат саволлари</a:t>
            </a:r>
            <a:endParaRPr lang="uz-Cyrl-UZ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z-Cyrl-UZ" sz="3400" dirty="0">
                <a:latin typeface="Times New Roman" pitchFamily="18" charset="0"/>
                <a:cs typeface="Times New Roman" pitchFamily="18" charset="0"/>
              </a:rPr>
              <a:t>1.Матн муҳарририланнинг асосий вазифаси нимадан иборат?</a:t>
            </a:r>
          </a:p>
          <a:p>
            <a:pPr algn="just"/>
            <a:r>
              <a:rPr lang="uz-Cyrl-UZ" sz="3400" dirty="0">
                <a:latin typeface="Times New Roman" pitchFamily="18" charset="0"/>
                <a:cs typeface="Times New Roman" pitchFamily="18" charset="0"/>
              </a:rPr>
              <a:t>2.Windows муҳитида ишловчи қандай матн муҳарирларни биласиз?</a:t>
            </a:r>
          </a:p>
          <a:p>
            <a:pPr algn="just"/>
            <a:r>
              <a:rPr lang="uz-Cyrl-UZ" sz="3400" dirty="0">
                <a:latin typeface="Times New Roman" pitchFamily="18" charset="0"/>
                <a:cs typeface="Times New Roman" pitchFamily="18" charset="0"/>
              </a:rPr>
              <a:t>3.Word матн мухаррири ойнаси қандай элементлардан ташкил топган?</a:t>
            </a:r>
          </a:p>
          <a:p>
            <a:pPr algn="just"/>
            <a:r>
              <a:rPr lang="uz-Cyrl-UZ" sz="3400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uz-Cyrl-UZ" sz="3400" dirty="0">
                <a:latin typeface="Times New Roman" pitchFamily="18" charset="0"/>
                <a:cs typeface="Times New Roman" pitchFamily="18" charset="0"/>
              </a:rPr>
              <a:t> матн мухарририда тузилган файл нима дейилади?</a:t>
            </a:r>
          </a:p>
          <a:p>
            <a:pPr algn="just"/>
            <a:r>
              <a:rPr lang="uz-Cyrl-UZ" sz="3400" dirty="0">
                <a:latin typeface="Times New Roman" pitchFamily="18" charset="0"/>
                <a:cs typeface="Times New Roman" pitchFamily="18" charset="0"/>
              </a:rPr>
              <a:t>5.Wordда тузилган файл қандай кенгайтма номга ва пиктограммага эга?</a:t>
            </a:r>
          </a:p>
          <a:p>
            <a:pPr algn="just"/>
            <a:r>
              <a:rPr lang="uz-Cyrl-UZ" sz="3400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uz-Cyrl-UZ" sz="3400" dirty="0">
                <a:latin typeface="Times New Roman" pitchFamily="18" charset="0"/>
                <a:cs typeface="Times New Roman" pitchFamily="18" charset="0"/>
              </a:rPr>
              <a:t>нинг асосий панел воситаларини айтиб беринг.</a:t>
            </a:r>
          </a:p>
          <a:p>
            <a:pPr algn="just"/>
            <a:r>
              <a:rPr lang="uz-Cyrl-UZ" sz="3400" dirty="0">
                <a:latin typeface="Times New Roman" pitchFamily="18" charset="0"/>
                <a:cs typeface="Times New Roman" pitchFamily="18" charset="0"/>
              </a:rPr>
              <a:t>7.Жадвалларни ҳосил қилишни тушунтириб беринг. </a:t>
            </a:r>
          </a:p>
          <a:p>
            <a:pPr algn="just"/>
            <a:r>
              <a:rPr lang="uz-Cyrl-UZ" sz="3400" dirty="0">
                <a:latin typeface="Times New Roman" pitchFamily="18" charset="0"/>
                <a:cs typeface="Times New Roman" pitchFamily="18" charset="0"/>
              </a:rPr>
              <a:t>    8.Ҳужжат ичига расмларни жойлаштириш қандай амалга оширилади?</a:t>
            </a:r>
          </a:p>
          <a:p>
            <a:pPr algn="just"/>
            <a:r>
              <a:rPr lang="uz-Cyrl-UZ" sz="3400" dirty="0">
                <a:latin typeface="Times New Roman" pitchFamily="18" charset="0"/>
                <a:cs typeface="Times New Roman" pitchFamily="18" charset="0"/>
              </a:rPr>
              <a:t>    9.Математик ифодаларни ёзиш қай тарзда амалга </a:t>
            </a:r>
            <a:r>
              <a:rPr lang="uz-Cyrl-UZ" sz="3400">
                <a:latin typeface="Times New Roman" pitchFamily="18" charset="0"/>
                <a:cs typeface="Times New Roman" pitchFamily="18" charset="0"/>
              </a:rPr>
              <a:t>оширилади</a:t>
            </a:r>
            <a:r>
              <a:rPr lang="uz-Cyrl-UZ" sz="340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uz-Cyrl-UZ" b="1" dirty="0"/>
              <a:t> </a:t>
            </a:r>
            <a:endParaRPr lang="uz-Cyrl-UZ" dirty="0"/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5815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z-Cyrl-U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MS </a:t>
            </a:r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 2010 матн муҳаририни ишга тушириш.</a:t>
            </a:r>
            <a:r>
              <a:rPr lang="uz-Cyrl-U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z-Cyrl-U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Сичқонча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курсорини ишчи столидаги   пиктограммасига олиб келиб чап тугмасини 2 марта босилади. </a:t>
            </a:r>
            <a:endParaRPr lang="uz-Cyrl-U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Агар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пиктограмма иш столида бўлмаса Windowsнинг асосий менюсидан Пуск → Все программы → Microsoft Office → Word 2010 бандлари 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танланади.</a:t>
            </a:r>
          </a:p>
          <a:p>
            <a:pPr marL="0" indent="0" algn="just">
              <a:buNone/>
            </a:pPr>
            <a:endParaRPr lang="uz-Cyrl-UZ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z-Cyrl-UZ" dirty="0">
              <a:latin typeface="Times New Roman" pitchFamily="18" charset="0"/>
              <a:cs typeface="Times New Roman" pitchFamily="18" charset="0"/>
            </a:endParaRPr>
          </a:p>
          <a:p>
            <a:endParaRPr lang="uz-Cyrl-UZ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29" y="4365104"/>
            <a:ext cx="6114415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9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3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8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0871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z-Cyrl-UZ" sz="4000" dirty="0">
                <a:latin typeface="Times New Roman" pitchFamily="18" charset="0"/>
                <a:cs typeface="Times New Roman" pitchFamily="18" charset="0"/>
              </a:rPr>
              <a:t>Word матн муҳаррири Microsoft office дастурлари пакетига киради ва унинг </a:t>
            </a:r>
            <a:r>
              <a:rPr lang="uz-Cyrl-UZ" sz="4000" dirty="0" smtClean="0">
                <a:latin typeface="Times New Roman" pitchFamily="18" charset="0"/>
                <a:cs typeface="Times New Roman" pitchFamily="18" charset="0"/>
              </a:rPr>
              <a:t>ойнаси </a:t>
            </a:r>
            <a:r>
              <a:rPr lang="uz-Cyrl-UZ" sz="4000" dirty="0">
                <a:latin typeface="Times New Roman" pitchFamily="18" charset="0"/>
                <a:cs typeface="Times New Roman" pitchFamily="18" charset="0"/>
              </a:rPr>
              <a:t>қуйидаги элементлардан ташкил топган:</a:t>
            </a:r>
          </a:p>
          <a:p>
            <a:pPr lvl="0" algn="just" fontAlgn="base" hangingPunct="0"/>
            <a:r>
              <a:rPr lang="uz-Cyrl-UZ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Ҳужжат сарловҳаси </a:t>
            </a:r>
            <a:r>
              <a:rPr lang="uz-Cyrl-UZ" sz="4000" dirty="0">
                <a:latin typeface="Times New Roman" pitchFamily="18" charset="0"/>
                <a:cs typeface="Times New Roman" pitchFamily="18" charset="0"/>
              </a:rPr>
              <a:t>– у ойнанинг биринчи қаторида бўлиб унда ҳужжат файли номи ёзилган бўлади.</a:t>
            </a:r>
          </a:p>
          <a:p>
            <a:pPr lvl="0" algn="just" fontAlgn="base" hangingPunct="0"/>
            <a:r>
              <a:rPr lang="uz-Cyrl-UZ" sz="4000" dirty="0">
                <a:latin typeface="Times New Roman" pitchFamily="18" charset="0"/>
                <a:cs typeface="Times New Roman" pitchFamily="18" charset="0"/>
              </a:rPr>
              <a:t>Меню қатори – </a:t>
            </a:r>
            <a:r>
              <a:rPr lang="uz-Cyrl-UZ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Файл, </a:t>
            </a:r>
            <a:r>
              <a:rPr lang="uz-Cyrl-U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Главная, Вставка, Разметка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страницы</a:t>
            </a:r>
            <a:r>
              <a:rPr lang="uz-Cyrl-U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Ссылки, Рассылки, Рецензирование, Показ слайдов, Рецензирование, Вид </a:t>
            </a:r>
            <a:r>
              <a:rPr lang="uz-Cyrl-UZ" sz="4000" dirty="0" smtClean="0">
                <a:latin typeface="Times New Roman" pitchFamily="18" charset="0"/>
                <a:cs typeface="Times New Roman" pitchFamily="18" charset="0"/>
              </a:rPr>
              <a:t>каби </a:t>
            </a:r>
            <a:r>
              <a:rPr lang="uz-Cyrl-UZ" sz="4000" dirty="0">
                <a:latin typeface="Times New Roman" pitchFamily="18" charset="0"/>
                <a:cs typeface="Times New Roman" pitchFamily="18" charset="0"/>
              </a:rPr>
              <a:t>меню бўлимларидан иборат. Бу бўлимлар ҳар қайси бир неча буйруқлардан ташкил топган. Масалан, Файл бўлимида файлларни очиш, сақлаш, янги файл очиш, чоп этиш ва файлдан чиқиш каби буйруқлар мавжуд. </a:t>
            </a: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2369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7" cy="5937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5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8892480" cy="6009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2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40960" cy="5793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9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951</Words>
  <Application>Microsoft Office PowerPoint</Application>
  <PresentationFormat>Экран (4:3)</PresentationFormat>
  <Paragraphs>67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MS WORD дастурини юклаш</vt:lpstr>
      <vt:lpstr> MS Word 2010 матн муҳаририни ишга тушириш.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«Файл» ойнаси:</vt:lpstr>
      <vt:lpstr>«ГЛАВНАЯ» ойнаси</vt:lpstr>
      <vt:lpstr>«Разметка страницы» ойнаси:</vt:lpstr>
      <vt:lpstr>Ссылки ойнаси:</vt:lpstr>
      <vt:lpstr>«Рассылки» ойнаси</vt:lpstr>
      <vt:lpstr>Рецензирование ойнаси</vt:lpstr>
      <vt:lpstr>«ВИД» ойнаси</vt:lpstr>
      <vt:lpstr>Матн  қисмларини  белгилаш </vt:lpstr>
      <vt:lpstr> Қаторни   белгилаш </vt:lpstr>
      <vt:lpstr>Сўз ва абзацларни белгилаш </vt:lpstr>
      <vt:lpstr>Инструментлар панели.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2018-10-11T11:50:01Z</dcterms:created>
  <dcterms:modified xsi:type="dcterms:W3CDTF">2019-10-20T16:42:27Z</dcterms:modified>
</cp:coreProperties>
</file>