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1" r:id="rId36"/>
    <p:sldId id="28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640960" cy="61926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МАВЗУ: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МАТНЛИ ХУЖЖАТЛАРНИ  ТАХРИРЛАШНИ АВТОМАТЛАШТИРИШ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Режа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Матн тили, грамматикаси ва орфографияси. Хужжатларни чоп этиш. Хужжатларга тайёр қолиплар асосида безак бериш. 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Катта хажмдаги матнли хужжатлар билан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ишлаш.Мундарижалар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колонтитуллар, кўчирмалар ва гипербоғланишларни шакллантириш. Хужжатлар устида жамоа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бўлиб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ишлаш. 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Ўзгартиришлар киритиш ва изоҳ қолдириш. Хужжат хусусиятини ва </a:t>
            </a:r>
            <a:r>
              <a:rPr lang="uz-Cyrl-U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сахифалари </a:t>
            </a:r>
            <a:r>
              <a:rPr lang="uz-Cyrl-U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параметрларини созлаш. Электрон хужжатларда ахборот хавфсизлиги.</a:t>
            </a:r>
            <a:endParaRPr lang="uz-Cyrl-U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929781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0"/>
            <a:ext cx="8943975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453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rgbClr val="FF0000"/>
                </a:solidFill>
              </a:rPr>
              <a:t>Чегаралар ва қамровлар безаги технологияси</a:t>
            </a:r>
            <a:endParaRPr lang="uz-Cyrl-UZ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84975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054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b="1" dirty="0" smtClean="0">
                <a:solidFill>
                  <a:srgbClr val="FF0000"/>
                </a:solidFill>
              </a:rPr>
              <a:t>Белгиланган матнни бўяш</a:t>
            </a:r>
            <a:endParaRPr lang="uz-Cyrl-UZ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340768"/>
            <a:ext cx="9029700" cy="551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095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>
                <a:solidFill>
                  <a:srgbClr val="FF0000"/>
                </a:solidFill>
              </a:rPr>
              <a:t>Белгиланган матнни </a:t>
            </a:r>
            <a:r>
              <a:rPr lang="uz-Cyrl-UZ" b="1" dirty="0" smtClean="0">
                <a:solidFill>
                  <a:srgbClr val="FF0000"/>
                </a:solidFill>
              </a:rPr>
              <a:t>бўяш технологияси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52588"/>
            <a:ext cx="8280919" cy="472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258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>
                <a:solidFill>
                  <a:srgbClr val="FF0000"/>
                </a:solidFill>
                <a:latin typeface="Arial Black" pitchFamily="34" charset="0"/>
              </a:rPr>
              <a:t>Шрифтлар билан ишлаш</a:t>
            </a:r>
            <a:endParaRPr lang="uz-Cyrl-UZ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628800"/>
            <a:ext cx="8934450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572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>
                <a:solidFill>
                  <a:srgbClr val="FF0000"/>
                </a:solidFill>
                <a:latin typeface="Arial Black" pitchFamily="34" charset="0"/>
              </a:rPr>
              <a:t>Шрифтлар билан ишлаш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556792"/>
            <a:ext cx="854392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441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>
                <a:solidFill>
                  <a:srgbClr val="FF0000"/>
                </a:solidFill>
                <a:latin typeface="Arial Black" pitchFamily="34" charset="0"/>
              </a:rPr>
              <a:t>Шрифтлар билан ишлаш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35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dirty="0">
                <a:solidFill>
                  <a:srgbClr val="FF0000"/>
                </a:solidFill>
                <a:latin typeface="Arial Black" pitchFamily="34" charset="0"/>
              </a:rPr>
              <a:t>Шрифтлар билан </a:t>
            </a:r>
            <a:r>
              <a:rPr lang="uz-Cyrl-UZ" dirty="0" smtClean="0">
                <a:solidFill>
                  <a:srgbClr val="FF0000"/>
                </a:solidFill>
                <a:latin typeface="Arial Black" pitchFamily="34" charset="0"/>
              </a:rPr>
              <a:t>ишлаш технологияси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07951"/>
            <a:ext cx="5133975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379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dirty="0" smtClean="0">
                <a:latin typeface="Arial Black" pitchFamily="34" charset="0"/>
              </a:rPr>
              <a:t>Сатр боши(абзац) билан ишлаш</a:t>
            </a:r>
            <a:endParaRPr lang="uz-Cyrl-UZ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412776"/>
            <a:ext cx="8410575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53136"/>
            <a:ext cx="914400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65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/>
              <a:t>Абзац қўйиш технологияси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039" y="1528763"/>
            <a:ext cx="3781425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78235"/>
            <a:ext cx="4257675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15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uz-Cyrl-UZ" dirty="0" smtClean="0">
                <a:solidFill>
                  <a:srgbClr val="FF0000"/>
                </a:solidFill>
                <a:latin typeface="Arial Black" pitchFamily="34" charset="0"/>
              </a:rPr>
              <a:t>ИМЛОНИ ТЕКШИРИШ</a:t>
            </a:r>
            <a:endParaRPr lang="uz-Cyrl-UZ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7" y="764704"/>
            <a:ext cx="896448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4"/>
            <a:ext cx="896448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8904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>
                <a:latin typeface="Arial Black" pitchFamily="34" charset="0"/>
              </a:rPr>
              <a:t>Рўйхатлар билан ишлаш</a:t>
            </a:r>
            <a:endParaRPr lang="uz-Cyrl-UZ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628800"/>
            <a:ext cx="890587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155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dirty="0" smtClean="0">
                <a:latin typeface="Arial Black" pitchFamily="34" charset="0"/>
              </a:rPr>
              <a:t>Рўйхатлар билан ишлаш технологияси</a:t>
            </a:r>
            <a:endParaRPr lang="uz-Cyrl-UZ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719263"/>
            <a:ext cx="8743950" cy="451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599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892479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8912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247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036496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906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4561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6672"/>
            <a:ext cx="8229600" cy="4824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253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1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989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4528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96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algn="ctr"/>
            <a:r>
              <a:rPr lang="uz-Cyrl-UZ" dirty="0">
                <a:solidFill>
                  <a:srgbClr val="FF0000"/>
                </a:solidFill>
                <a:latin typeface="Arial Black" pitchFamily="34" charset="0"/>
              </a:rPr>
              <a:t>ИМЛОНИ </a:t>
            </a:r>
            <a:r>
              <a:rPr lang="uz-Cyrl-UZ" dirty="0" smtClean="0">
                <a:solidFill>
                  <a:srgbClr val="FF0000"/>
                </a:solidFill>
                <a:latin typeface="Arial Black" pitchFamily="34" charset="0"/>
              </a:rPr>
              <a:t>ТЕКШИРИШ технологияси</a:t>
            </a:r>
            <a:endParaRPr lang="uz-Cyrl-UZ" dirty="0">
              <a:solidFill>
                <a:srgbClr val="FF0000"/>
              </a:solidFill>
              <a:latin typeface="Arial Black" pitchFamily="34" charset="0"/>
            </a:endParaRPr>
          </a:p>
          <a:p>
            <a:endParaRPr lang="uz-Cyrl-U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5689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4536503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617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411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836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879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1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6419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41714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Назорат саволлари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Компютерга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киритиш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коидаларини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айтиб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Янги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хужжат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яратишнинг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усулларини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биласиз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Файл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менюсидаги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«Параметры страницы» 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ҳ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ифа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параметрлари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буйру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ёрдамида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ишларни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бажариш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мумкин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4.Тайёр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хужжатни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учун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айси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буйру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ишлатилади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5.Хужжатни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тартибини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айтиб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 Папка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дарчасидан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жойлашган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пиктограммалар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вазифасини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айтиб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Матннинг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шрифтлари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ў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лчами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ўзгартирилади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Хужжат тайёр бўлгандан сўнг уни  қандай сақлаб қўйиш мумкин?</a:t>
            </a:r>
          </a:p>
          <a:p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Хужжатга пароль қўйиш учун қанақа ишни амалга оширамиз?</a:t>
            </a:r>
          </a:p>
          <a:p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ПРЕДВАРИТЕЛЬНЫЙ ПРОСМОТР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нимага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ишлатилади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uz-Cyrl-U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Хужжатни чоп этиш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қанақа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усулларини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биласиз?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Қайси меню орқали</a:t>
            </a:r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 ПЕЧАТЬ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га кириш мумкин?</a:t>
            </a:r>
          </a:p>
          <a:p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Хужжатни  хатоларини тўғрилаш йўли қанақа амалга оширилади?</a:t>
            </a:r>
          </a:p>
          <a:p>
            <a:r>
              <a:rPr lang="uz-Cyrl-UZ" b="1" dirty="0"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 Хужжатни хатоларни тўғриламай босмага чиқариш қанақа амалга оширилади?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uz-Cyrl-UZ" dirty="0">
                <a:latin typeface="Times New Roman" pitchFamily="18" charset="0"/>
                <a:cs typeface="Times New Roman" pitchFamily="18" charset="0"/>
              </a:rPr>
              <a:t>Принтерларни турларини қанақасини биласиз?</a:t>
            </a:r>
          </a:p>
          <a:p>
            <a:r>
              <a:rPr lang="ru-RU" b="1" dirty="0"/>
              <a:t> </a:t>
            </a:r>
            <a:endParaRPr lang="uz-Cyrl-UZ" dirty="0"/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52320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Cyrl-UZ" dirty="0" smtClean="0"/>
              <a:t>ЭЪТИБОРИНГИЗ УЧУН РАҲМАТ!!!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63912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uz-Cyrl-U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476672"/>
            <a:ext cx="862965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239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rgbClr val="FF0000"/>
                </a:solidFill>
                <a:latin typeface="Arial Black" pitchFamily="34" charset="0"/>
              </a:rPr>
              <a:t>Ҳужжатни қўл билан текшириш технологияси</a:t>
            </a:r>
            <a:endParaRPr lang="uz-Cyrl-UZ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28763"/>
            <a:ext cx="8568952" cy="478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7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196752"/>
            <a:ext cx="893445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771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z-Cyrl-UZ" sz="3600" b="1" dirty="0">
                <a:solidFill>
                  <a:srgbClr val="FF0000"/>
                </a:solidFill>
                <a:latin typeface="Arial Black" pitchFamily="34" charset="0"/>
              </a:rPr>
              <a:t>Ҳужжатни </a:t>
            </a:r>
            <a:r>
              <a:rPr lang="uz-Cyrl-UZ" sz="3600" b="1" dirty="0" smtClean="0">
                <a:solidFill>
                  <a:srgbClr val="FF0000"/>
                </a:solidFill>
                <a:latin typeface="Arial Black" pitchFamily="34" charset="0"/>
              </a:rPr>
              <a:t>автоматлаштирилган усулда </a:t>
            </a:r>
            <a:r>
              <a:rPr lang="uz-Cyrl-UZ" sz="3600" b="1" dirty="0">
                <a:solidFill>
                  <a:srgbClr val="FF0000"/>
                </a:solidFill>
                <a:latin typeface="Arial Black" pitchFamily="34" charset="0"/>
              </a:rPr>
              <a:t>текшириш технологияси</a:t>
            </a:r>
            <a:endParaRPr lang="uz-Cyrl-UZ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820472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458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32656"/>
            <a:ext cx="8820150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12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/>
              <a:t>Чегаралар қўйиш технологияси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9036495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46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238</Words>
  <Application>Microsoft Office PowerPoint</Application>
  <PresentationFormat>Экран (4:3)</PresentationFormat>
  <Paragraphs>41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Ҳужжатни қўл билан текшириш технологияси</vt:lpstr>
      <vt:lpstr>Презентация PowerPoint</vt:lpstr>
      <vt:lpstr>Ҳужжатни автоматлаштирилган усулда текшириш технологияси</vt:lpstr>
      <vt:lpstr>Презентация PowerPoint</vt:lpstr>
      <vt:lpstr>Чегаралар қўйиш технологияси</vt:lpstr>
      <vt:lpstr>Презентация PowerPoint</vt:lpstr>
      <vt:lpstr>Чегаралар ва қамровлар безаги технологияси</vt:lpstr>
      <vt:lpstr>Белгиланган матнни бўяш</vt:lpstr>
      <vt:lpstr>Белгиланган матнни бўяш технологияси</vt:lpstr>
      <vt:lpstr>Шрифтлар билан ишлаш</vt:lpstr>
      <vt:lpstr>Шрифтлар билан ишлаш</vt:lpstr>
      <vt:lpstr>Шрифтлар билан ишлаш</vt:lpstr>
      <vt:lpstr>Шрифтлар билан ишлаш технологияси</vt:lpstr>
      <vt:lpstr>Сатр боши(абзац) билан ишлаш</vt:lpstr>
      <vt:lpstr>Абзац қўйиш технологияси</vt:lpstr>
      <vt:lpstr>Рўйхатлар билан ишлаш</vt:lpstr>
      <vt:lpstr>Рўйхатлар билан ишлаш технологияси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2018-10-22T05:49:24Z</dcterms:created>
  <dcterms:modified xsi:type="dcterms:W3CDTF">2019-10-20T16:44:18Z</dcterms:modified>
</cp:coreProperties>
</file>