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6" r:id="rId4"/>
    <p:sldId id="268" r:id="rId5"/>
    <p:sldId id="267" r:id="rId6"/>
    <p:sldId id="265" r:id="rId7"/>
    <p:sldId id="258" r:id="rId8"/>
    <p:sldId id="259" r:id="rId9"/>
    <p:sldId id="260" r:id="rId10"/>
    <p:sldId id="262" r:id="rId11"/>
    <p:sldId id="263" r:id="rId12"/>
    <p:sldId id="261" r:id="rId13"/>
    <p:sldId id="264" r:id="rId14"/>
    <p:sldId id="269" r:id="rId15"/>
    <p:sldId id="270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D723B-4B01-4A75-B431-6BF7C07E183A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608FA-2B45-493E-89E6-A9F2EC48B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3AA6-10E7-454D-AA99-E42214A036B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67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640960" cy="6048672"/>
          </a:xfrm>
        </p:spPr>
        <p:txBody>
          <a:bodyPr>
            <a:normAutofit fontScale="85000" lnSpcReduction="20000"/>
          </a:bodyPr>
          <a:lstStyle/>
          <a:p>
            <a:r>
              <a:rPr lang="uz-Cyrl-UZ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МАЪРУЗА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z-Cyrl-U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 ЖАДВАЛ МУХАРРИРЛАРИ. MS EXCEL  ДАСТУРИ</a:t>
            </a:r>
          </a:p>
          <a:p>
            <a:pPr marL="514350" lvl="0" indent="-514350" algn="l">
              <a:buAutoNum type="arabicPeriod"/>
            </a:pP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жадвал мухаррирлари, уларнинг </a:t>
            </a:r>
            <a:endParaRPr lang="uz-Cyrl-U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вазифаси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 имкониятлари. Асосий тушунчалар: </a:t>
            </a: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/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катак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диапазон, сахифа, сатр ва устун. </a:t>
            </a:r>
            <a:endParaRPr lang="uz-Cyrl-U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Маълумотлар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турлари ва форматлари. </a:t>
            </a:r>
            <a:endParaRPr lang="uz-Cyrl-U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Маълумотларни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киритиш ва тахрирлаш.</a:t>
            </a:r>
            <a:endParaRPr lang="uz-Cyrl-U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Электрон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жадвалларда график оъектлардан </a:t>
            </a:r>
            <a:endParaRPr lang="uz-Cyrl-U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фойдаланиш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z-Cyrl-U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z-Cyrl-U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Таянч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сўзлар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иборалар</a:t>
            </a:r>
            <a:endParaRPr lang="uz-Cyrl-U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жадвал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процессори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форм</a:t>
            </a:r>
            <a:r>
              <a:rPr lang="uz-Cyrl-U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лалар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электрон, арифметик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амаллар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сонли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ифодалар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ишчи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варақ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сарлав</a:t>
            </a:r>
            <a:r>
              <a:rPr lang="uz-Cyrl-U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алар</a:t>
            </a:r>
            <a:r>
              <a:rPr lang="uz-Cyrl-U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қ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атори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z-Cyrl-U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3565041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endParaRPr lang="uz-Cyrl-UZ" dirty="0" smtClean="0"/>
          </a:p>
          <a:p>
            <a:endParaRPr lang="uz-Cyrl-UZ" dirty="0"/>
          </a:p>
          <a:p>
            <a:endParaRPr lang="uz-Cyrl-UZ" dirty="0" smtClean="0"/>
          </a:p>
          <a:p>
            <a:endParaRPr lang="uz-Cyrl-UZ" dirty="0"/>
          </a:p>
          <a:p>
            <a:endParaRPr lang="uz-Cyrl-UZ" dirty="0" smtClean="0"/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 МАЙДОНИ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майдонда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жорий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ишчи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китобнинг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фаол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катакчаларининг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манзили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кўрсатилади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Ном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майдони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диапазон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катакчалар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гуру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и)га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танланган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катакчага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тезда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бериш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ҳ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ишлатилади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z-Cyrl-U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894"/>
            <a:ext cx="91440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053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УСТУНЛАР САРЛАВ</a:t>
            </a:r>
            <a:r>
              <a:rPr lang="uz-Cyrl-U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Ҳ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Жадвалдаги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барча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мавжуд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256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устунлар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лотин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алифбосининг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бош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харфлари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белгиланади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А дан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бошлаб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IV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гача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белгиланиб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борилади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Бошқача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айтганда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дан Z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гача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кейинги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устунлар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АА, АВ,.....,АZ,ВА,...,ВZ,....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охирги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256-устун IV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белгиланади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Бирор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устуннинг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барча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катакчаларини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белгилаб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олиш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устун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сарлав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ҳ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аси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устида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сичқонча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тугмасини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босиш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керак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z-Cyrl-U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АТОРЛАР ТАРТИБИ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Ишчи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жадвалнинг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ар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атори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тартиб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амига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либ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у 1 дан то 65536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гача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амланади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аторларнинг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керагини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танлаб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олиш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сич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онча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клавиатурадаги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тугмалар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мажмуини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босиш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ор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амалга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оширилади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z-Cyrl-UZ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z-Cyrl-U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8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lnSpcReduction="10000"/>
          </a:bodyPr>
          <a:lstStyle/>
          <a:p>
            <a:pPr algn="just"/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EХCEL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 дастури ишга туширилгандан сўнг автоматик равишда янги </a:t>
            </a:r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ИШЧИ КИТОБ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«КНИГА 1»</a:t>
            </a:r>
            <a:r>
              <a:rPr lang="uz-Cyrl-U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номи билан яратилади. Агарда сиз бошқа Ишчи китоб яратмоқчи бўлсангиз, иш қурол панелидаги </a:t>
            </a:r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«Создать»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 пиктограммасига сичқонча кўрсаткичини келтириб тугмани босишингиз керак бўлади</a:t>
            </a:r>
            <a:r>
              <a:rPr lang="uz-Cyrl-UZ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Агар алоҳида кўрсатилган бўлмаса, жадвалдаги ишчи варақлар  16 тагача бўлиши </a:t>
            </a:r>
            <a:r>
              <a:rPr lang="uz-Cyrl-UZ" sz="2800" dirty="0" smtClean="0">
                <a:latin typeface="Times New Roman" pitchFamily="18" charset="0"/>
                <a:cs typeface="Times New Roman" pitchFamily="18" charset="0"/>
              </a:rPr>
              <a:t>мумкин.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Бошқа варақни фаоллаштириш учун шу варақнинг ёрлиғи устига сичқонча кўрсаткичини келтириб босиш керак. </a:t>
            </a:r>
            <a:r>
              <a:rPr lang="uz-Cyrl-UZ" sz="2800" dirty="0" smtClean="0">
                <a:latin typeface="Times New Roman" pitchFamily="18" charset="0"/>
                <a:cs typeface="Times New Roman" pitchFamily="18" charset="0"/>
              </a:rPr>
              <a:t>Алоҳида </a:t>
            </a:r>
            <a:r>
              <a:rPr lang="uz-Cyrl-U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 берилмаган бўлса ишчи жадвал  варақлари  «</a:t>
            </a:r>
            <a:r>
              <a:rPr lang="uz-Cyrl-U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ЛИСТ1</a:t>
            </a:r>
            <a:r>
              <a:rPr lang="uz-Cyrl-U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uz-Cyrl-U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ЛИСТ2</a:t>
            </a:r>
            <a:r>
              <a:rPr lang="uz-Cyrl-U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»... 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каби номланади. Бу варақларни қайта номлаш ҳам мумкин .</a:t>
            </a:r>
          </a:p>
        </p:txBody>
      </p:sp>
    </p:spTree>
    <p:extLst>
      <p:ext uri="{BB962C8B-B14F-4D97-AF65-F5344CB8AC3E}">
        <p14:creationId xmlns:p14="http://schemas.microsoft.com/office/powerpoint/2010/main" val="339609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z-Cyrl-U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ИШЧИ КИТОБГА  ЯНГИ ВАРАҚЛАР КИРИТИШ</a:t>
            </a:r>
            <a:br>
              <a:rPr lang="uz-Cyrl-U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z-Cyrl-UZ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uz-Cyrl-UZ" sz="2800" dirty="0" smtClean="0">
                <a:latin typeface="Times New Roman" pitchFamily="18" charset="0"/>
                <a:cs typeface="Times New Roman" pitchFamily="18" charset="0"/>
              </a:rPr>
              <a:t>Ишчи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китобга қўшимча янги варақлар киритиш уч йўл билан амалга оширилади:</a:t>
            </a:r>
          </a:p>
          <a:p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1. «</a:t>
            </a:r>
            <a:r>
              <a:rPr lang="uz-Cyrl-U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ВСТАВКА»—«ЛИСТ»</a:t>
            </a:r>
            <a:r>
              <a:rPr lang="uz-Cyrl-U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буйруқларини бажариш  орқали; </a:t>
            </a:r>
          </a:p>
          <a:p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 сичқончанинг ўнг тугмасини варақ ёрлиғи устида босиб, контекстли менюдаги </a:t>
            </a:r>
            <a:r>
              <a:rPr lang="uz-Cyrl-U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«Вставить»</a:t>
            </a:r>
            <a:r>
              <a:rPr lang="uz-Cyrl-U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(қўйиш) буйруғини танлаш орқали;</a:t>
            </a:r>
          </a:p>
          <a:p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SHIFT + F11</a:t>
            </a:r>
            <a:r>
              <a:rPr lang="uz-Cyrl-U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тугмаларини баробар босиш орқали. </a:t>
            </a:r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185213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917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575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67564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554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741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87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z-Cyrl-U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EХCEL нима?</a:t>
            </a:r>
            <a:endParaRPr lang="uz-Cyrl-U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Замонавий компьютерларнинг дастурий таъминотининг таркибий қисмига кирувчи </a:t>
            </a:r>
            <a:r>
              <a:rPr lang="uz-Cyrl-U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MICROSOFT OFFICE</a:t>
            </a:r>
            <a:r>
              <a:rPr lang="uz-Cyrl-U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пакетидаги асосий воситалардан бири жадвал процессори деб аталувчи </a:t>
            </a:r>
            <a:r>
              <a:rPr lang="uz-Cyrl-U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EХCE</a:t>
            </a:r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dirty="0" smtClean="0">
                <a:latin typeface="Times New Roman" pitchFamily="18" charset="0"/>
                <a:cs typeface="Times New Roman" pitchFamily="18" charset="0"/>
              </a:rPr>
              <a:t>дастуридир.</a:t>
            </a:r>
          </a:p>
          <a:p>
            <a:pPr algn="just"/>
            <a:endParaRPr lang="uz-Cyrl-UZ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z-Cyrl-U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z-Cyrl-U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7992887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033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3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2656"/>
            <a:ext cx="896448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006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968456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389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9073008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010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96448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178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0"/>
            <a:ext cx="8640960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877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0688"/>
            <a:ext cx="871296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436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96944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261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328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48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02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959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207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9248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214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221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8892480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18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6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01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44616"/>
          </a:xfrm>
        </p:spPr>
        <p:txBody>
          <a:bodyPr>
            <a:normAutofit/>
          </a:bodyPr>
          <a:lstStyle/>
          <a:p>
            <a:pPr algn="just"/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MICROSOFT EХCEL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даги барча маълумотлар 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жадвал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 кўринишида намоён бўлиб, бунда жадвал катакчаларининг (хоналарининг) маълум қисмига бошланғич ва бирламчи маълумотлар киритилади. Бошқа қисмлари эса ҳар хил арифметик амаллар ва бошланғич  маълумотлар устида бажариладиган турли </a:t>
            </a:r>
            <a:r>
              <a:rPr lang="uz-Cyrl-U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амаллар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 натижаларидан иборат бўлган ахборотлардир.</a:t>
            </a:r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322352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586551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Электрон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жадвал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катакчаларига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хил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маълумотларни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киритиш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мумкин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uz-Cyrl-U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МАТНЛИ;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СОНЛИ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ИФОДАЛАР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</a:t>
            </a:r>
            <a:r>
              <a:rPr lang="uz-Cyrl-U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ЛАЛАР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МАТНЛИ МАЪЛУМОТЛАР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сарлав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а, белги, изо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ҳ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ларни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 ичига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олади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z-Cyrl-U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СОНЛИ ИФОДАЛАР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бевосита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жадвал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ичига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киритиладиган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сонлардир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z-Cyrl-U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</a:t>
            </a:r>
            <a:r>
              <a:rPr lang="uz-Cyrl-U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ЛАЛАР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киритилган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сонли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ийматлар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йича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янги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ийматларни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ҳ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исоблайдиган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ифодалардир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</a:t>
            </a:r>
            <a:r>
              <a:rPr lang="uz-Cyrl-U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ЛАЛАР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ар доим «=»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белгисини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қў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йиш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бошланади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Форм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ла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катакчага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киритилгандан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кейин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шу форм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асосида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хисобланадиган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натижалар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шу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катакчада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ҳ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осил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бўлади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z-Cyrl-U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z-Cyrl-U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1957560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EХCEL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асосий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ишлов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бериш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объекти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хужжатлар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ҳ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исобланади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EХCEL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хужжатлари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ихтиёрий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номланадиган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хls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кенгайтмасига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бўлган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файллардир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EХCEL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бундай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файллар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ИШЧИ  КИТОБ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аталади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Электрон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жадвалнинг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асосий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элементлари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эса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катакча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ДИАПАЗОНЛАРДИР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z-Cyrl-U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z-Cyrl-U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КАТАКЧА</a:t>
            </a:r>
            <a:r>
              <a:rPr lang="uz-Cyrl-U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— бу жадвалдаги манзили кўрсатиладиган ҳамда  бир қатор ва бир устун кесишмаси оралиғида жойлашган элементдир. Катакча   кесишмаларида ҳосил бўлган устун ва  қатор номи билан ифодаланадиган манзили билан </a:t>
            </a:r>
            <a:r>
              <a:rPr lang="uz-Cyrl-UZ" sz="2800" dirty="0" smtClean="0">
                <a:latin typeface="Times New Roman" pitchFamily="18" charset="0"/>
                <a:cs typeface="Times New Roman" pitchFamily="18" charset="0"/>
              </a:rPr>
              <a:t>аниқланади.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Масалан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устун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атор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кесишмасида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жойлашган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катакча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А4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олади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z-Cyrl-U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91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10000"/>
          </a:bodyPr>
          <a:lstStyle/>
          <a:p>
            <a:endParaRPr lang="uz-Cyrl-U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z-Cyrl-UZ" sz="2800" dirty="0">
              <a:latin typeface="Times New Roman" pitchFamily="18" charset="0"/>
              <a:cs typeface="Times New Roman" pitchFamily="18" charset="0"/>
            </a:endParaRPr>
          </a:p>
          <a:p>
            <a:endParaRPr lang="uz-Cyrl-U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z-Cyrl-UZ" sz="2800" dirty="0">
              <a:latin typeface="Times New Roman" pitchFamily="18" charset="0"/>
              <a:cs typeface="Times New Roman" pitchFamily="18" charset="0"/>
            </a:endParaRPr>
          </a:p>
          <a:p>
            <a:endParaRPr lang="uz-Cyrl-U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z-Cyrl-UZ" sz="2800" dirty="0">
              <a:latin typeface="Times New Roman" pitchFamily="18" charset="0"/>
              <a:cs typeface="Times New Roman" pitchFamily="18" charset="0"/>
            </a:endParaRPr>
          </a:p>
          <a:p>
            <a:endParaRPr lang="uz-Cyrl-U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z-Cyrl-U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z-Cyrl-UZ" sz="2800" dirty="0" smtClean="0">
                <a:latin typeface="Times New Roman" pitchFamily="18" charset="0"/>
                <a:cs typeface="Times New Roman" pitchFamily="18" charset="0"/>
              </a:rPr>
              <a:t>Бир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неча катакчалардан ташкил топган гуруҳ  </a:t>
            </a:r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ДИАПАЗОН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 деб аталади. </a:t>
            </a:r>
            <a:r>
              <a:rPr lang="uz-Cyrl-UZ" sz="2800" b="1" dirty="0">
                <a:latin typeface="Times New Roman" pitchFamily="18" charset="0"/>
                <a:cs typeface="Times New Roman" pitchFamily="18" charset="0"/>
              </a:rPr>
              <a:t>Диапазон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манзилини кўрсатиш учун уни ташкил этган катакчаларнинг чап юқори ва ўнг қуйи катакчалар манзиллари олиниб, улар икки нуқта билан ажратилиб ёзилади.   Масалан: </a:t>
            </a:r>
            <a:r>
              <a:rPr lang="uz-Cyrl-UZ" sz="2800" b="1" dirty="0" smtClean="0">
                <a:latin typeface="Times New Roman" pitchFamily="18" charset="0"/>
                <a:cs typeface="Times New Roman" pitchFamily="18" charset="0"/>
              </a:rPr>
              <a:t>А1:В4.</a:t>
            </a:r>
          </a:p>
          <a:p>
            <a:endParaRPr lang="uz-Cyrl-U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349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648</Words>
  <Application>Microsoft Office PowerPoint</Application>
  <PresentationFormat>Экран (4:3)</PresentationFormat>
  <Paragraphs>50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EХCEL нима?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ИШЧИ КИТОБГА  ЯНГИ ВАРАҚЛАР КИРИТИШ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2018-10-27T03:18:49Z</dcterms:created>
  <dcterms:modified xsi:type="dcterms:W3CDTF">2019-10-20T16:46:37Z</dcterms:modified>
</cp:coreProperties>
</file>