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5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8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4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7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6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9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D7AE-9FB2-4550-AE48-1D855A9DC3EC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2CEF-0FF0-451E-B60F-5E624598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229600" cy="2304256"/>
          </a:xfrm>
        </p:spPr>
        <p:txBody>
          <a:bodyPr>
            <a:normAutofit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МАВЗУ: МАЪЛУМОТЛАР БАЗАСИНИ ЛОЙИҲАЛАШ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14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3701" r="23547" b="159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033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568" t="13701" r="23547" b="15747"/>
          <a:stretch/>
        </p:blipFill>
        <p:spPr bwMode="auto">
          <a:xfrm>
            <a:off x="25152" y="0"/>
            <a:ext cx="911884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6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683" t="13906" r="23893" b="16155"/>
          <a:stretch/>
        </p:blipFill>
        <p:spPr bwMode="auto">
          <a:xfrm>
            <a:off x="-5774" y="15846"/>
            <a:ext cx="9149774" cy="6842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7423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3701" r="23547" b="159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40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569" t="13701" r="24007" b="159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7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568" t="13497" r="23663" b="16156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64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3497" r="23777" b="16360"/>
          <a:stretch/>
        </p:blipFill>
        <p:spPr bwMode="auto">
          <a:xfrm>
            <a:off x="-178" y="0"/>
            <a:ext cx="914417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412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913" t="14110" r="23547" b="1636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73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683" t="13701" r="23663" b="16156"/>
          <a:stretch/>
        </p:blipFill>
        <p:spPr bwMode="auto">
          <a:xfrm>
            <a:off x="0" y="7105"/>
            <a:ext cx="9144000" cy="685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43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568" t="13701" r="23547" b="15951"/>
          <a:stretch/>
        </p:blipFill>
        <p:spPr bwMode="auto">
          <a:xfrm>
            <a:off x="0" y="15488"/>
            <a:ext cx="9144000" cy="6842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91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143" t="13497" r="24008" b="161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964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3496" r="23547" b="159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44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913" t="13497" r="24008" b="16156"/>
          <a:stretch/>
        </p:blipFill>
        <p:spPr bwMode="auto">
          <a:xfrm>
            <a:off x="0" y="0"/>
            <a:ext cx="9036496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5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683" t="13701" r="24008" b="163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82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568" t="13497" r="23547" b="157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1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683" t="13497" r="23547" b="165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32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ЭЪТИБОРИНГИЗ УЧУН РАХМАТ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1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257" t="13497" r="23664" b="163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07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028" t="13906" r="23663" b="16360"/>
          <a:stretch/>
        </p:blipFill>
        <p:spPr bwMode="auto">
          <a:xfrm>
            <a:off x="-24200" y="0"/>
            <a:ext cx="91681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488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3292" r="23777" b="16155"/>
          <a:stretch/>
        </p:blipFill>
        <p:spPr bwMode="auto">
          <a:xfrm>
            <a:off x="0" y="-30235"/>
            <a:ext cx="9144000" cy="6888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96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143" t="13701" r="23663" b="16156"/>
          <a:stretch/>
        </p:blipFill>
        <p:spPr bwMode="auto">
          <a:xfrm>
            <a:off x="34489" y="0"/>
            <a:ext cx="910951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61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914" t="13497" r="23776" b="16156"/>
          <a:stretch/>
        </p:blipFill>
        <p:spPr bwMode="auto">
          <a:xfrm>
            <a:off x="-32048" y="16976"/>
            <a:ext cx="9176048" cy="6841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283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913" t="13497" r="23547" b="16360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37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98" t="14110" r="23547" b="15951"/>
          <a:stretch/>
        </p:blipFill>
        <p:spPr bwMode="auto">
          <a:xfrm>
            <a:off x="0" y="4761"/>
            <a:ext cx="9144000" cy="6853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57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МАВЗУ: МАЪЛУМОТЛАР БАЗАСИНИ ЛОЙИҲАЛАШ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ЭЪТИБОРИНГИЗ УЧУН РАХМАТ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2019-02-18T03:25:03Z</dcterms:created>
  <dcterms:modified xsi:type="dcterms:W3CDTF">2019-02-18T03:57:43Z</dcterms:modified>
</cp:coreProperties>
</file>