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9" r:id="rId24"/>
    <p:sldId id="280" r:id="rId25"/>
    <p:sldId id="281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8D7AE-9FB2-4550-AE48-1D855A9DC3EC}" type="datetimeFigureOut">
              <a:rPr lang="ru-RU" smtClean="0"/>
              <a:t>18.02.2019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2CEF-0FF0-451E-B60F-5E6245981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858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8D7AE-9FB2-4550-AE48-1D855A9DC3EC}" type="datetimeFigureOut">
              <a:rPr lang="ru-RU" smtClean="0"/>
              <a:t>18.02.2019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2CEF-0FF0-451E-B60F-5E6245981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2389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8D7AE-9FB2-4550-AE48-1D855A9DC3EC}" type="datetimeFigureOut">
              <a:rPr lang="ru-RU" smtClean="0"/>
              <a:t>18.02.2019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2CEF-0FF0-451E-B60F-5E6245981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245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8D7AE-9FB2-4550-AE48-1D855A9DC3EC}" type="datetimeFigureOut">
              <a:rPr lang="ru-RU" smtClean="0"/>
              <a:t>18.02.2019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2CEF-0FF0-451E-B60F-5E6245981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8275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8D7AE-9FB2-4550-AE48-1D855A9DC3EC}" type="datetimeFigureOut">
              <a:rPr lang="ru-RU" smtClean="0"/>
              <a:t>18.02.2019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2CEF-0FF0-451E-B60F-5E6245981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165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8D7AE-9FB2-4550-AE48-1D855A9DC3EC}" type="datetimeFigureOut">
              <a:rPr lang="ru-RU" smtClean="0"/>
              <a:t>18.02.2019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2CEF-0FF0-451E-B60F-5E6245981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91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8D7AE-9FB2-4550-AE48-1D855A9DC3EC}" type="datetimeFigureOut">
              <a:rPr lang="ru-RU" smtClean="0"/>
              <a:t>18.02.2019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2CEF-0FF0-451E-B60F-5E6245981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9270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8D7AE-9FB2-4550-AE48-1D855A9DC3EC}" type="datetimeFigureOut">
              <a:rPr lang="ru-RU" smtClean="0"/>
              <a:t>18.02.2019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2CEF-0FF0-451E-B60F-5E6245981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825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8D7AE-9FB2-4550-AE48-1D855A9DC3EC}" type="datetimeFigureOut">
              <a:rPr lang="ru-RU" smtClean="0"/>
              <a:t>18.02.2019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2CEF-0FF0-451E-B60F-5E6245981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92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8D7AE-9FB2-4550-AE48-1D855A9DC3EC}" type="datetimeFigureOut">
              <a:rPr lang="ru-RU" smtClean="0"/>
              <a:t>18.02.2019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2CEF-0FF0-451E-B60F-5E6245981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2901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8D7AE-9FB2-4550-AE48-1D855A9DC3EC}" type="datetimeFigureOut">
              <a:rPr lang="ru-RU" smtClean="0"/>
              <a:t>18.02.2019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2CEF-0FF0-451E-B60F-5E6245981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098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28D7AE-9FB2-4550-AE48-1D855A9DC3EC}" type="datetimeFigureOut">
              <a:rPr lang="ru-RU" smtClean="0"/>
              <a:t>18.02.2019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402CEF-0FF0-451E-B60F-5E6245981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1297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276872"/>
            <a:ext cx="8229600" cy="2304256"/>
          </a:xfrm>
        </p:spPr>
        <p:txBody>
          <a:bodyPr>
            <a:normAutofit/>
          </a:bodyPr>
          <a:lstStyle/>
          <a:p>
            <a:r>
              <a:rPr lang="uz-Cyrl-U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МАВЗУ: МАЪЛУМОТЛАР БАЗАСИНИ ЛОЙИҲАЛАШ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90140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3798" t="13701" r="23547" b="1595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303372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3568" t="13701" r="23547" b="15747"/>
          <a:stretch/>
        </p:blipFill>
        <p:spPr bwMode="auto">
          <a:xfrm>
            <a:off x="25152" y="0"/>
            <a:ext cx="9118848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296862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3683" t="13906" r="23893" b="16155"/>
          <a:stretch/>
        </p:blipFill>
        <p:spPr bwMode="auto">
          <a:xfrm>
            <a:off x="-5774" y="15846"/>
            <a:ext cx="9149774" cy="68421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6742300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3798" t="13701" r="23547" b="1595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744037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3569" t="13701" r="24007" b="1595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23706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3568" t="13497" r="23663" b="16156"/>
          <a:stretch/>
        </p:blipFill>
        <p:spPr bwMode="auto">
          <a:xfrm>
            <a:off x="0" y="0"/>
            <a:ext cx="9144000" cy="67413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966482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3798" t="13497" r="23777" b="16360"/>
          <a:stretch/>
        </p:blipFill>
        <p:spPr bwMode="auto">
          <a:xfrm>
            <a:off x="-178" y="0"/>
            <a:ext cx="9144178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24126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3913" t="14110" r="23547" b="16360"/>
          <a:stretch/>
        </p:blipFill>
        <p:spPr bwMode="auto">
          <a:xfrm>
            <a:off x="-1" y="0"/>
            <a:ext cx="9144001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067358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3683" t="13701" r="23663" b="16156"/>
          <a:stretch/>
        </p:blipFill>
        <p:spPr bwMode="auto">
          <a:xfrm>
            <a:off x="0" y="7105"/>
            <a:ext cx="9144000" cy="68508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994388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3568" t="13701" r="23547" b="15951"/>
          <a:stretch/>
        </p:blipFill>
        <p:spPr bwMode="auto">
          <a:xfrm>
            <a:off x="0" y="15488"/>
            <a:ext cx="9144000" cy="684251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39915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4143" t="13497" r="24008" b="1615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3996442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3798" t="13496" r="23547" b="1595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75448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3913" t="13497" r="24008" b="16156"/>
          <a:stretch/>
        </p:blipFill>
        <p:spPr bwMode="auto">
          <a:xfrm>
            <a:off x="0" y="0"/>
            <a:ext cx="9036496" cy="66693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64520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3683" t="13701" r="24008" b="1636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308214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3568" t="13497" r="23547" b="15747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46126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3683" t="13497" r="23547" b="16565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30320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3691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ЭЪТИБОРИНГИЗ УЧУН РАХМАТ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67119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4257" t="13497" r="23664" b="1636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500715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4028" t="13906" r="23663" b="16360"/>
          <a:stretch/>
        </p:blipFill>
        <p:spPr bwMode="auto">
          <a:xfrm>
            <a:off x="-24200" y="0"/>
            <a:ext cx="9168199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548831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3798" t="13292" r="23777" b="16155"/>
          <a:stretch/>
        </p:blipFill>
        <p:spPr bwMode="auto">
          <a:xfrm>
            <a:off x="0" y="-30235"/>
            <a:ext cx="9144000" cy="68882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519651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4143" t="13701" r="23663" b="16156"/>
          <a:stretch/>
        </p:blipFill>
        <p:spPr bwMode="auto">
          <a:xfrm>
            <a:off x="34489" y="0"/>
            <a:ext cx="9109511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66610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3914" t="13497" r="23776" b="16156"/>
          <a:stretch/>
        </p:blipFill>
        <p:spPr bwMode="auto">
          <a:xfrm>
            <a:off x="-32048" y="16976"/>
            <a:ext cx="9176048" cy="68410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42834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3913" t="13497" r="23547" b="16360"/>
          <a:stretch/>
        </p:blipFill>
        <p:spPr bwMode="auto">
          <a:xfrm>
            <a:off x="0" y="0"/>
            <a:ext cx="9144000" cy="66693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153798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3798" t="14110" r="23547" b="15951"/>
          <a:stretch/>
        </p:blipFill>
        <p:spPr bwMode="auto">
          <a:xfrm>
            <a:off x="0" y="4761"/>
            <a:ext cx="9144000" cy="685323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45783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8</Words>
  <Application>Microsoft Office PowerPoint</Application>
  <PresentationFormat>Экран (4:3)</PresentationFormat>
  <Paragraphs>2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МАВЗУ: МАЪЛУМОТЛАР БАЗАСИНИ ЛОЙИҲАЛАШ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ЭЪТИБОРИНГИЗ УЧУН РАХМАТ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4</cp:revision>
  <dcterms:created xsi:type="dcterms:W3CDTF">2019-02-18T03:25:03Z</dcterms:created>
  <dcterms:modified xsi:type="dcterms:W3CDTF">2019-02-18T03:57:43Z</dcterms:modified>
</cp:coreProperties>
</file>