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6AF06-D96D-49F0-98BF-A8AF1F2E5D40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900B7-420C-48C2-90E9-049A1EE7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69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92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17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23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88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96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24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47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0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88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37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60B24-1A8D-45FA-BBD4-D890F9037214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E8376-5CC9-4672-9DB6-B3971BC92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3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МОБИЛ АЛОҚА ТАРМОҒИНИНГ СТРУКТУРАСИ ВА КЛАССИФИКАЦИЯСИ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53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70" y="231820"/>
            <a:ext cx="10787130" cy="64007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Трафика (</a:t>
            </a:r>
            <a:r>
              <a:rPr lang="ru-RU" dirty="0" err="1" smtClean="0"/>
              <a:t>фойдаланувчи</a:t>
            </a:r>
            <a:r>
              <a:rPr lang="ru-RU" dirty="0" smtClean="0"/>
              <a:t> канал) </a:t>
            </a:r>
            <a:r>
              <a:rPr lang="ru-RU" dirty="0" err="1" smtClean="0"/>
              <a:t>мантиқий</a:t>
            </a:r>
            <a:r>
              <a:rPr lang="ru-RU" dirty="0" smtClean="0"/>
              <a:t> канал </a:t>
            </a:r>
            <a:r>
              <a:rPr lang="ru-RU" dirty="0" err="1" smtClean="0"/>
              <a:t>алоҳида</a:t>
            </a:r>
            <a:r>
              <a:rPr lang="ru-RU" dirty="0" smtClean="0"/>
              <a:t> </a:t>
            </a:r>
            <a:r>
              <a:rPr lang="ru-RU" dirty="0" err="1" smtClean="0"/>
              <a:t>ўринга</a:t>
            </a:r>
            <a:r>
              <a:rPr lang="ru-RU" dirty="0" smtClean="0"/>
              <a:t> </a:t>
            </a:r>
            <a:r>
              <a:rPr lang="ru-RU" dirty="0" err="1" smtClean="0"/>
              <a:t>эга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орасида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алмашинувини</a:t>
            </a:r>
            <a:r>
              <a:rPr lang="ru-RU" dirty="0" smtClean="0"/>
              <a:t> </a:t>
            </a:r>
            <a:r>
              <a:rPr lang="ru-RU" dirty="0" err="1" smtClean="0"/>
              <a:t>таъминлайди</a:t>
            </a:r>
            <a:r>
              <a:rPr lang="ru-RU" dirty="0" smtClean="0"/>
              <a:t>. Эталон </a:t>
            </a:r>
            <a:r>
              <a:rPr lang="ru-RU" dirty="0" err="1" smtClean="0"/>
              <a:t>модел</a:t>
            </a:r>
            <a:r>
              <a:rPr lang="ru-RU" dirty="0" smtClean="0"/>
              <a:t> </a:t>
            </a:r>
            <a:r>
              <a:rPr lang="ru-RU" dirty="0" err="1" smtClean="0"/>
              <a:t>сервиснинг</a:t>
            </a:r>
            <a:r>
              <a:rPr lang="ru-RU" dirty="0" smtClean="0"/>
              <a:t> </a:t>
            </a:r>
            <a:r>
              <a:rPr lang="ru-RU" dirty="0" err="1" smtClean="0"/>
              <a:t>тиниқлиги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кириш</a:t>
            </a:r>
            <a:r>
              <a:rPr lang="ru-RU" dirty="0" smtClean="0"/>
              <a:t> </a:t>
            </a:r>
            <a:r>
              <a:rPr lang="ru-RU" dirty="0" err="1" smtClean="0"/>
              <a:t>хусусиятига</a:t>
            </a:r>
            <a:r>
              <a:rPr lang="ru-RU" dirty="0" smtClean="0"/>
              <a:t> </a:t>
            </a:r>
            <a:r>
              <a:rPr lang="ru-RU" dirty="0" err="1" smtClean="0"/>
              <a:t>эга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Тиниқлик</a:t>
            </a:r>
            <a:r>
              <a:rPr lang="ru-RU" dirty="0" smtClean="0"/>
              <a:t> </a:t>
            </a:r>
            <a:r>
              <a:rPr lang="ru-RU" dirty="0" err="1" smtClean="0"/>
              <a:t>шуни</a:t>
            </a:r>
            <a:r>
              <a:rPr lang="ru-RU" dirty="0" smtClean="0"/>
              <a:t> </a:t>
            </a:r>
            <a:r>
              <a:rPr lang="ru-RU" dirty="0" err="1" smtClean="0"/>
              <a:t>билдирадики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қандайдир</a:t>
            </a:r>
            <a:r>
              <a:rPr lang="ru-RU" dirty="0" smtClean="0"/>
              <a:t> </a:t>
            </a:r>
            <a:r>
              <a:rPr lang="ru-RU" dirty="0" err="1" smtClean="0"/>
              <a:t>сатҳдан</a:t>
            </a:r>
            <a:r>
              <a:rPr lang="ru-RU" dirty="0" smtClean="0"/>
              <a:t> </a:t>
            </a:r>
            <a:r>
              <a:rPr lang="ru-RU" dirty="0" err="1" smtClean="0"/>
              <a:t>қуйи</a:t>
            </a:r>
            <a:r>
              <a:rPr lang="ru-RU" dirty="0" smtClean="0"/>
              <a:t> </a:t>
            </a:r>
            <a:r>
              <a:rPr lang="ru-RU" dirty="0" err="1" smtClean="0"/>
              <a:t>сатҳга</a:t>
            </a:r>
            <a:r>
              <a:rPr lang="ru-RU" dirty="0" smtClean="0"/>
              <a:t> </a:t>
            </a:r>
            <a:r>
              <a:rPr lang="ru-RU" dirty="0" err="1" smtClean="0"/>
              <a:t>ўтказилганда</a:t>
            </a:r>
            <a:r>
              <a:rPr lang="ru-RU" dirty="0" smtClean="0"/>
              <a:t>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қилинган</a:t>
            </a:r>
            <a:r>
              <a:rPr lang="ru-RU" dirty="0" smtClean="0"/>
              <a:t> </a:t>
            </a:r>
            <a:r>
              <a:rPr lang="ru-RU" dirty="0" err="1" smtClean="0"/>
              <a:t>томонга</a:t>
            </a:r>
            <a:r>
              <a:rPr lang="ru-RU" dirty="0" smtClean="0"/>
              <a:t> </a:t>
            </a:r>
            <a:r>
              <a:rPr lang="ru-RU" dirty="0" err="1" smtClean="0"/>
              <a:t>худди</a:t>
            </a:r>
            <a:r>
              <a:rPr lang="ru-RU" dirty="0" smtClean="0"/>
              <a:t> шу </a:t>
            </a:r>
            <a:r>
              <a:rPr lang="ru-RU" dirty="0" err="1" smtClean="0"/>
              <a:t>сатҳ</a:t>
            </a:r>
            <a:r>
              <a:rPr lang="ru-RU" dirty="0" smtClean="0"/>
              <a:t> </a:t>
            </a:r>
            <a:r>
              <a:rPr lang="ru-RU" dirty="0" err="1" smtClean="0"/>
              <a:t>ҳеч</a:t>
            </a:r>
            <a:r>
              <a:rPr lang="ru-RU" dirty="0" smtClean="0"/>
              <a:t> 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ўзгаришсиз</a:t>
            </a:r>
            <a:r>
              <a:rPr lang="ru-RU" dirty="0" smtClean="0"/>
              <a:t> </a:t>
            </a:r>
            <a:r>
              <a:rPr lang="ru-RU" dirty="0" err="1" smtClean="0"/>
              <a:t>қайтади</a:t>
            </a:r>
            <a:r>
              <a:rPr lang="ru-RU" dirty="0" smtClean="0"/>
              <a:t>. </a:t>
            </a:r>
            <a:r>
              <a:rPr lang="ru-RU" dirty="0" err="1" smtClean="0"/>
              <a:t>Шундай</a:t>
            </a:r>
            <a:r>
              <a:rPr lang="ru-RU" dirty="0" smtClean="0"/>
              <a:t> </a:t>
            </a:r>
            <a:r>
              <a:rPr lang="ru-RU" dirty="0" err="1" smtClean="0"/>
              <a:t>қилиб</a:t>
            </a:r>
            <a:r>
              <a:rPr lang="ru-RU" dirty="0" smtClean="0"/>
              <a:t> </a:t>
            </a:r>
            <a:r>
              <a:rPr lang="ru-RU" dirty="0" err="1" smtClean="0"/>
              <a:t>қуйидагича</a:t>
            </a:r>
            <a:r>
              <a:rPr lang="ru-RU" dirty="0" smtClean="0"/>
              <a:t> </a:t>
            </a:r>
            <a:r>
              <a:rPr lang="ru-RU" dirty="0" err="1" smtClean="0"/>
              <a:t>кўриниш</a:t>
            </a:r>
            <a:r>
              <a:rPr lang="ru-RU" dirty="0" smtClean="0"/>
              <a:t> </a:t>
            </a:r>
            <a:r>
              <a:rPr lang="ru-RU" dirty="0" err="1" smtClean="0"/>
              <a:t>ҳосил</a:t>
            </a:r>
            <a:r>
              <a:rPr lang="ru-RU" dirty="0" smtClean="0"/>
              <a:t> </a:t>
            </a:r>
            <a:r>
              <a:rPr lang="ru-RU" dirty="0" err="1" smtClean="0"/>
              <a:t>бўладики</a:t>
            </a:r>
            <a:r>
              <a:rPr lang="ru-RU" dirty="0" smtClean="0"/>
              <a:t>, </a:t>
            </a:r>
            <a:r>
              <a:rPr lang="ru-RU" dirty="0" err="1" smtClean="0"/>
              <a:t>кўриб</a:t>
            </a:r>
            <a:r>
              <a:rPr lang="ru-RU" dirty="0" smtClean="0"/>
              <a:t> </a:t>
            </a:r>
            <a:r>
              <a:rPr lang="ru-RU" dirty="0" err="1" smtClean="0"/>
              <a:t>чиқувчи</a:t>
            </a:r>
            <a:r>
              <a:rPr lang="ru-RU" dirty="0" smtClean="0"/>
              <a:t> </a:t>
            </a:r>
            <a:r>
              <a:rPr lang="ru-RU" dirty="0" err="1" smtClean="0"/>
              <a:t>номдан</a:t>
            </a:r>
            <a:r>
              <a:rPr lang="ru-RU" dirty="0" smtClean="0"/>
              <a:t> </a:t>
            </a:r>
            <a:r>
              <a:rPr lang="ru-RU" dirty="0" err="1" smtClean="0"/>
              <a:t>сатҳлар</a:t>
            </a:r>
            <a:r>
              <a:rPr lang="ru-RU" dirty="0" smtClean="0"/>
              <a:t> </a:t>
            </a:r>
            <a:r>
              <a:rPr lang="ru-RU" dirty="0" err="1" smtClean="0"/>
              <a:t>қуйида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эмас</a:t>
            </a:r>
            <a:r>
              <a:rPr lang="ru-RU" dirty="0" smtClean="0"/>
              <a:t> – улар </a:t>
            </a:r>
            <a:r>
              <a:rPr lang="ru-RU" dirty="0" err="1" smtClean="0"/>
              <a:t>тиниқдир</a:t>
            </a:r>
            <a:r>
              <a:rPr lang="ru-RU" dirty="0" smtClean="0"/>
              <a:t>. Телефон </a:t>
            </a:r>
            <a:r>
              <a:rPr lang="ru-RU" dirty="0" err="1" smtClean="0"/>
              <a:t>тракти</a:t>
            </a:r>
            <a:r>
              <a:rPr lang="ru-RU" dirty="0" smtClean="0"/>
              <a:t> </a:t>
            </a:r>
            <a:r>
              <a:rPr lang="ru-RU" dirty="0" err="1" smtClean="0"/>
              <a:t>шаффоф</a:t>
            </a:r>
            <a:r>
              <a:rPr lang="ru-RU" dirty="0" smtClean="0"/>
              <a:t> </a:t>
            </a:r>
            <a:r>
              <a:rPr lang="ru-RU" dirty="0" err="1" smtClean="0"/>
              <a:t>объектга</a:t>
            </a:r>
            <a:r>
              <a:rPr lang="ru-RU" dirty="0" smtClean="0"/>
              <a:t> </a:t>
            </a:r>
            <a:r>
              <a:rPr lang="ru-RU" dirty="0" err="1" smtClean="0"/>
              <a:t>ёрқин</a:t>
            </a:r>
            <a:r>
              <a:rPr lang="ru-RU" dirty="0" smtClean="0"/>
              <a:t> </a:t>
            </a:r>
            <a:r>
              <a:rPr lang="ru-RU" dirty="0" err="1" smtClean="0"/>
              <a:t>мисол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ҳизмат</a:t>
            </a:r>
            <a:r>
              <a:rPr lang="ru-RU" dirty="0" smtClean="0"/>
              <a:t> </a:t>
            </a:r>
            <a:r>
              <a:rPr lang="ru-RU" dirty="0" err="1" smtClean="0"/>
              <a:t>қилади</a:t>
            </a:r>
            <a:r>
              <a:rPr lang="ru-RU" dirty="0" smtClean="0"/>
              <a:t>. </a:t>
            </a:r>
            <a:r>
              <a:rPr lang="ru-RU" dirty="0" err="1" smtClean="0"/>
              <a:t>Телефондан</a:t>
            </a:r>
            <a:r>
              <a:rPr lang="ru-RU" dirty="0" smtClean="0"/>
              <a:t> </a:t>
            </a:r>
            <a:r>
              <a:rPr lang="ru-RU" dirty="0" err="1" smtClean="0"/>
              <a:t>фойдаланувчи</a:t>
            </a:r>
            <a:r>
              <a:rPr lang="ru-RU" dirty="0" smtClean="0"/>
              <a:t> </a:t>
            </a:r>
            <a:r>
              <a:rPr lang="ru-RU" dirty="0" err="1" smtClean="0"/>
              <a:t>кўпгина</a:t>
            </a:r>
            <a:r>
              <a:rPr lang="ru-RU" dirty="0" smtClean="0"/>
              <a:t> </a:t>
            </a:r>
            <a:r>
              <a:rPr lang="ru-RU" dirty="0" err="1" smtClean="0"/>
              <a:t>инсонлар</a:t>
            </a:r>
            <a:r>
              <a:rPr lang="ru-RU" dirty="0" smtClean="0"/>
              <a:t> телефон </a:t>
            </a:r>
            <a:r>
              <a:rPr lang="ru-RU" dirty="0" err="1" smtClean="0"/>
              <a:t>каналидаги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ўзгартиришлар</a:t>
            </a:r>
            <a:r>
              <a:rPr lang="ru-RU" dirty="0" smtClean="0"/>
              <a:t> </a:t>
            </a:r>
            <a:r>
              <a:rPr lang="ru-RU" dirty="0" err="1" smtClean="0"/>
              <a:t>ҳақида</a:t>
            </a:r>
            <a:r>
              <a:rPr lang="ru-RU" dirty="0" smtClean="0"/>
              <a:t> </a:t>
            </a:r>
            <a:r>
              <a:rPr lang="ru-RU" dirty="0" err="1" smtClean="0"/>
              <a:t>хаттоки</a:t>
            </a:r>
            <a:r>
              <a:rPr lang="ru-RU" dirty="0" smtClean="0"/>
              <a:t> </a:t>
            </a:r>
            <a:r>
              <a:rPr lang="ru-RU" dirty="0" err="1" smtClean="0"/>
              <a:t>тушунчага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 </a:t>
            </a:r>
            <a:r>
              <a:rPr lang="ru-RU" dirty="0" err="1" smtClean="0"/>
              <a:t>эга</a:t>
            </a:r>
            <a:r>
              <a:rPr lang="ru-RU" dirty="0" smtClean="0"/>
              <a:t> </a:t>
            </a:r>
            <a:r>
              <a:rPr lang="ru-RU" dirty="0" err="1" smtClean="0"/>
              <a:t>эмаслар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Сервисга</a:t>
            </a:r>
            <a:r>
              <a:rPr lang="ru-RU" dirty="0" smtClean="0"/>
              <a:t> </a:t>
            </a:r>
            <a:r>
              <a:rPr lang="ru-RU" dirty="0" err="1" smtClean="0"/>
              <a:t>кириш</a:t>
            </a:r>
            <a:r>
              <a:rPr lang="ru-RU" dirty="0" smtClean="0"/>
              <a:t> </a:t>
            </a:r>
            <a:r>
              <a:rPr lang="ru-RU" dirty="0" err="1" smtClean="0"/>
              <a:t>мумкинлиги</a:t>
            </a:r>
            <a:r>
              <a:rPr lang="ru-RU" dirty="0" smtClean="0"/>
              <a:t> </a:t>
            </a:r>
            <a:r>
              <a:rPr lang="ru-RU" dirty="0" err="1" smtClean="0"/>
              <a:t>юқоридаги</a:t>
            </a:r>
            <a:r>
              <a:rPr lang="ru-RU" dirty="0" smtClean="0"/>
              <a:t> </a:t>
            </a:r>
            <a:r>
              <a:rPr lang="ru-RU" dirty="0" err="1" smtClean="0"/>
              <a:t>ҳизматлар</a:t>
            </a:r>
            <a:r>
              <a:rPr lang="ru-RU" dirty="0" smtClean="0"/>
              <a:t> </a:t>
            </a:r>
            <a:r>
              <a:rPr lang="ru-RU" dirty="0" err="1" smtClean="0"/>
              <a:t>сатҳидан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имконияти</a:t>
            </a:r>
            <a:r>
              <a:rPr lang="ru-RU" dirty="0" smtClean="0"/>
              <a:t> </a:t>
            </a:r>
            <a:r>
              <a:rPr lang="ru-RU" dirty="0" err="1" smtClean="0"/>
              <a:t>тушинилади</a:t>
            </a:r>
            <a:r>
              <a:rPr lang="ru-RU" dirty="0" smtClean="0"/>
              <a:t> (</a:t>
            </a:r>
            <a:r>
              <a:rPr lang="ru-RU" dirty="0" err="1" smtClean="0"/>
              <a:t>маълумотлар</a:t>
            </a:r>
            <a:r>
              <a:rPr lang="ru-RU" dirty="0" smtClean="0"/>
              <a:t>) </a:t>
            </a:r>
            <a:r>
              <a:rPr lang="ru-RU" dirty="0" err="1" smtClean="0"/>
              <a:t>ихчамлиги</a:t>
            </a:r>
            <a:r>
              <a:rPr lang="ru-RU" dirty="0" smtClean="0"/>
              <a:t> </a:t>
            </a:r>
            <a:r>
              <a:rPr lang="ru-RU" dirty="0" err="1" smtClean="0"/>
              <a:t>тўсиқлардан</a:t>
            </a:r>
            <a:r>
              <a:rPr lang="ru-RU" dirty="0" smtClean="0"/>
              <a:t> </a:t>
            </a:r>
            <a:r>
              <a:rPr lang="ru-RU" dirty="0" err="1" smtClean="0"/>
              <a:t>сақлаш</a:t>
            </a:r>
            <a:r>
              <a:rPr lang="ru-RU" dirty="0" smtClean="0"/>
              <a:t> </a:t>
            </a:r>
            <a:r>
              <a:rPr lang="ru-RU" dirty="0" err="1" smtClean="0"/>
              <a:t>тасдиқланилмаган</a:t>
            </a:r>
            <a:r>
              <a:rPr lang="ru-RU" dirty="0" smtClean="0"/>
              <a:t> </a:t>
            </a:r>
            <a:r>
              <a:rPr lang="ru-RU" dirty="0" err="1" smtClean="0"/>
              <a:t>маълумотлардан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қуйи</a:t>
            </a:r>
            <a:r>
              <a:rPr lang="ru-RU" dirty="0" smtClean="0"/>
              <a:t> </a:t>
            </a:r>
            <a:r>
              <a:rPr lang="ru-RU" dirty="0" err="1" smtClean="0"/>
              <a:t>сатхларда</a:t>
            </a:r>
            <a:r>
              <a:rPr lang="ru-RU" dirty="0" smtClean="0"/>
              <a:t> </a:t>
            </a:r>
            <a:r>
              <a:rPr lang="ru-RU" dirty="0" err="1" smtClean="0"/>
              <a:t>бажарувчи</a:t>
            </a:r>
            <a:r>
              <a:rPr lang="ru-RU" dirty="0" smtClean="0"/>
              <a:t> (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оширувчи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963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Асосий</a:t>
            </a:r>
            <a:r>
              <a:rPr lang="ru-RU" dirty="0" smtClean="0"/>
              <a:t> </a:t>
            </a:r>
            <a:r>
              <a:rPr lang="ru-RU" dirty="0" err="1" smtClean="0"/>
              <a:t>айниқса</a:t>
            </a:r>
            <a:r>
              <a:rPr lang="ru-RU" dirty="0" smtClean="0"/>
              <a:t>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тармоғи</a:t>
            </a:r>
            <a:r>
              <a:rPr lang="ru-RU" dirty="0" smtClean="0"/>
              <a:t> </a:t>
            </a:r>
            <a:r>
              <a:rPr lang="ru-RU" dirty="0" err="1" smtClean="0"/>
              <a:t>элементлари</a:t>
            </a:r>
            <a:r>
              <a:rPr lang="ru-RU" dirty="0" smtClean="0"/>
              <a:t> </a:t>
            </a:r>
            <a:r>
              <a:rPr lang="ru-RU" dirty="0" err="1" smtClean="0"/>
              <a:t>расмда</a:t>
            </a:r>
            <a:r>
              <a:rPr lang="ru-RU" dirty="0" smtClean="0"/>
              <a:t> </a:t>
            </a:r>
            <a:r>
              <a:rPr lang="ru-RU" dirty="0" err="1" smtClean="0"/>
              <a:t>берилган</a:t>
            </a:r>
            <a:r>
              <a:rPr lang="ru-RU" dirty="0" smtClean="0"/>
              <a:t>. Улар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станцияларини</a:t>
            </a:r>
            <a:r>
              <a:rPr lang="ru-RU" dirty="0" smtClean="0"/>
              <a:t> (МС), 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станцияларни</a:t>
            </a:r>
            <a:r>
              <a:rPr lang="ru-RU" dirty="0" smtClean="0"/>
              <a:t> (БС), </a:t>
            </a:r>
            <a:r>
              <a:rPr lang="ru-RU" dirty="0" err="1" smtClean="0"/>
              <a:t>бошқарув</a:t>
            </a:r>
            <a:r>
              <a:rPr lang="ru-RU" dirty="0" smtClean="0"/>
              <a:t> </a:t>
            </a:r>
            <a:r>
              <a:rPr lang="ru-RU" dirty="0" err="1" smtClean="0"/>
              <a:t>маркази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коммуникацияларни</a:t>
            </a:r>
            <a:r>
              <a:rPr lang="ru-RU" dirty="0" smtClean="0"/>
              <a:t> (БК), </a:t>
            </a:r>
            <a:r>
              <a:rPr lang="ru-RU" dirty="0" err="1" smtClean="0"/>
              <a:t>радиоинтерфейсларни</a:t>
            </a:r>
            <a:r>
              <a:rPr lang="ru-RU" dirty="0" smtClean="0"/>
              <a:t> (РИ) </a:t>
            </a:r>
            <a:r>
              <a:rPr lang="ru-RU" dirty="0" err="1" smtClean="0"/>
              <a:t>ўз</a:t>
            </a:r>
            <a:r>
              <a:rPr lang="ru-RU" dirty="0" smtClean="0"/>
              <a:t> ичига </a:t>
            </a:r>
            <a:r>
              <a:rPr lang="ru-RU" dirty="0" err="1" smtClean="0"/>
              <a:t>олади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054" t="37456" r="33231" b="53917"/>
          <a:stretch/>
        </p:blipFill>
        <p:spPr>
          <a:xfrm>
            <a:off x="2897746" y="3902298"/>
            <a:ext cx="6349285" cy="97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40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Мобил </a:t>
            </a:r>
            <a:r>
              <a:rPr lang="ru-RU" dirty="0" err="1" smtClean="0"/>
              <a:t>станциялар</a:t>
            </a:r>
            <a:r>
              <a:rPr lang="ru-RU" dirty="0" smtClean="0"/>
              <a:t> </a:t>
            </a:r>
            <a:r>
              <a:rPr lang="ru-RU" dirty="0" err="1" smtClean="0"/>
              <a:t>силжитувчи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қўлланилади</a:t>
            </a:r>
            <a:r>
              <a:rPr lang="ru-RU" dirty="0" smtClean="0"/>
              <a:t>. БС — </a:t>
            </a:r>
            <a:r>
              <a:rPr lang="ru-RU" dirty="0" err="1" smtClean="0"/>
              <a:t>кўчмайдиган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узатувчиси</a:t>
            </a:r>
            <a:r>
              <a:rPr lang="ru-RU" dirty="0" smtClean="0"/>
              <a:t> </a:t>
            </a:r>
            <a:r>
              <a:rPr lang="ru-RU" dirty="0" err="1" smtClean="0"/>
              <a:t>стнанциялар</a:t>
            </a:r>
            <a:r>
              <a:rPr lang="ru-RU" dirty="0" smtClean="0"/>
              <a:t> </a:t>
            </a:r>
            <a:r>
              <a:rPr lang="ru-RU" dirty="0" err="1" smtClean="0"/>
              <a:t>аниқ</a:t>
            </a:r>
            <a:r>
              <a:rPr lang="ru-RU" dirty="0" smtClean="0"/>
              <a:t> </a:t>
            </a:r>
            <a:r>
              <a:rPr lang="ru-RU" dirty="0" err="1" smtClean="0"/>
              <a:t>замонда</a:t>
            </a:r>
            <a:r>
              <a:rPr lang="ru-RU" dirty="0" smtClean="0"/>
              <a:t> МС </a:t>
            </a:r>
            <a:r>
              <a:rPr lang="ru-RU" dirty="0" err="1" smtClean="0"/>
              <a:t>билан</a:t>
            </a:r>
            <a:r>
              <a:rPr lang="ru-RU" dirty="0" smtClean="0"/>
              <a:t> (</a:t>
            </a:r>
            <a:r>
              <a:rPr lang="ru-RU" dirty="0" err="1" smtClean="0"/>
              <a:t>ячейкада</a:t>
            </a:r>
            <a:r>
              <a:rPr lang="ru-RU" dirty="0" smtClean="0"/>
              <a:t>, </a:t>
            </a:r>
            <a:r>
              <a:rPr lang="ru-RU" dirty="0" err="1" smtClean="0"/>
              <a:t>сотада</a:t>
            </a:r>
            <a:r>
              <a:rPr lang="ru-RU" dirty="0" smtClean="0"/>
              <a:t>, </a:t>
            </a:r>
            <a:r>
              <a:rPr lang="ru-RU" dirty="0" err="1" smtClean="0"/>
              <a:t>секторда</a:t>
            </a:r>
            <a:r>
              <a:rPr lang="ru-RU" dirty="0" smtClean="0"/>
              <a:t>) </a:t>
            </a:r>
            <a:r>
              <a:rPr lang="ru-RU" dirty="0" err="1" smtClean="0"/>
              <a:t>радиоалоқани</a:t>
            </a:r>
            <a:r>
              <a:rPr lang="ru-RU" dirty="0" smtClean="0"/>
              <a:t> </a:t>
            </a:r>
            <a:r>
              <a:rPr lang="ru-RU" dirty="0" err="1" smtClean="0"/>
              <a:t>таъминловчилардир</a:t>
            </a:r>
            <a:r>
              <a:rPr lang="ru-RU" dirty="0" smtClean="0"/>
              <a:t>. БК да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 (коммуникация) </a:t>
            </a:r>
            <a:r>
              <a:rPr lang="ru-RU" dirty="0" err="1" smtClean="0"/>
              <a:t>йўналиши</a:t>
            </a:r>
            <a:r>
              <a:rPr lang="ru-RU" dirty="0" smtClean="0"/>
              <a:t> </a:t>
            </a:r>
            <a:r>
              <a:rPr lang="ru-RU" dirty="0" err="1" smtClean="0"/>
              <a:t>танланади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Асосий</a:t>
            </a:r>
            <a:r>
              <a:rPr lang="ru-RU" dirty="0" smtClean="0"/>
              <a:t> </a:t>
            </a:r>
            <a:r>
              <a:rPr lang="ru-RU" dirty="0" err="1" smtClean="0"/>
              <a:t>элементлардан</a:t>
            </a:r>
            <a:r>
              <a:rPr lang="ru-RU" dirty="0" smtClean="0"/>
              <a:t> </a:t>
            </a:r>
            <a:r>
              <a:rPr lang="ru-RU" dirty="0" err="1" smtClean="0"/>
              <a:t>фойдаланган</a:t>
            </a:r>
            <a:r>
              <a:rPr lang="ru-RU" dirty="0" smtClean="0"/>
              <a:t> </a:t>
            </a:r>
            <a:r>
              <a:rPr lang="ru-RU" dirty="0" err="1" smtClean="0"/>
              <a:t>холатда</a:t>
            </a:r>
            <a:r>
              <a:rPr lang="ru-RU" dirty="0" smtClean="0"/>
              <a:t>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регионал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миллий</a:t>
            </a:r>
            <a:r>
              <a:rPr lang="ru-RU" dirty="0" smtClean="0"/>
              <a:t> </a:t>
            </a:r>
            <a:r>
              <a:rPr lang="ru-RU" dirty="0" err="1" smtClean="0"/>
              <a:t>тармоқ</a:t>
            </a:r>
            <a:r>
              <a:rPr lang="ru-RU" dirty="0" smtClean="0"/>
              <a:t> (</a:t>
            </a:r>
            <a:r>
              <a:rPr lang="ru-RU" dirty="0" err="1" smtClean="0"/>
              <a:t>тармоқ</a:t>
            </a:r>
            <a:r>
              <a:rPr lang="ru-RU" dirty="0" smtClean="0"/>
              <a:t> ости) </a:t>
            </a:r>
            <a:r>
              <a:rPr lang="ru-RU" dirty="0" err="1" smtClean="0"/>
              <a:t>қуриш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структура </a:t>
            </a:r>
            <a:r>
              <a:rPr lang="ru-RU" dirty="0" err="1" smtClean="0"/>
              <a:t>куйидаги</a:t>
            </a:r>
            <a:r>
              <a:rPr lang="ru-RU" dirty="0" smtClean="0"/>
              <a:t> </a:t>
            </a:r>
            <a:r>
              <a:rPr lang="ru-RU" dirty="0" err="1" smtClean="0"/>
              <a:t>расмда</a:t>
            </a:r>
            <a:r>
              <a:rPr lang="ru-RU" dirty="0" smtClean="0"/>
              <a:t> </a:t>
            </a:r>
            <a:r>
              <a:rPr lang="ru-RU" dirty="0" err="1" smtClean="0"/>
              <a:t>соддалаштирилган</a:t>
            </a:r>
            <a:r>
              <a:rPr lang="ru-RU" dirty="0" smtClean="0"/>
              <a:t> </a:t>
            </a:r>
            <a:r>
              <a:rPr lang="ru-RU" dirty="0" err="1" smtClean="0"/>
              <a:t>кўринишида</a:t>
            </a:r>
            <a:r>
              <a:rPr lang="ru-RU" dirty="0" smtClean="0"/>
              <a:t> </a:t>
            </a:r>
            <a:r>
              <a:rPr lang="ru-RU" dirty="0" err="1" smtClean="0"/>
              <a:t>берилган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52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68" t="16858" r="36810" b="36487"/>
          <a:stretch/>
        </p:blipFill>
        <p:spPr>
          <a:xfrm>
            <a:off x="2683098" y="481035"/>
            <a:ext cx="6825803" cy="587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4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47730"/>
            <a:ext cx="10515600" cy="61689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Алоҳида</a:t>
            </a:r>
            <a:r>
              <a:rPr lang="ru-RU" dirty="0" smtClean="0"/>
              <a:t> </a:t>
            </a:r>
            <a:r>
              <a:rPr lang="ru-RU" dirty="0" err="1" smtClean="0"/>
              <a:t>тармоқ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тармоқ</a:t>
            </a:r>
            <a:r>
              <a:rPr lang="ru-RU" dirty="0" smtClean="0"/>
              <a:t> ости </a:t>
            </a:r>
            <a:r>
              <a:rPr lang="ru-RU" dirty="0" err="1" smtClean="0"/>
              <a:t>тармоқлараро</a:t>
            </a:r>
            <a:r>
              <a:rPr lang="ru-RU" dirty="0" smtClean="0"/>
              <a:t> </a:t>
            </a:r>
            <a:r>
              <a:rPr lang="ru-RU" dirty="0" err="1" smtClean="0"/>
              <a:t>интерфейслар</a:t>
            </a:r>
            <a:r>
              <a:rPr lang="ru-RU" dirty="0" smtClean="0"/>
              <a:t> </a:t>
            </a:r>
            <a:r>
              <a:rPr lang="ru-RU" dirty="0" err="1" smtClean="0"/>
              <a:t>ёрдами</a:t>
            </a:r>
            <a:r>
              <a:rPr lang="ru-RU" dirty="0" smtClean="0"/>
              <a:t> </a:t>
            </a:r>
            <a:r>
              <a:rPr lang="ru-RU" dirty="0" err="1" smtClean="0"/>
              <a:t>орқали</a:t>
            </a:r>
            <a:r>
              <a:rPr lang="ru-RU" dirty="0" smtClean="0"/>
              <a:t> </a:t>
            </a:r>
            <a:r>
              <a:rPr lang="ru-RU" dirty="0" err="1" smtClean="0"/>
              <a:t>ягона</a:t>
            </a:r>
            <a:r>
              <a:rPr lang="ru-RU" dirty="0" smtClean="0"/>
              <a:t> </a:t>
            </a:r>
            <a:r>
              <a:rPr lang="ru-RU" dirty="0" err="1" smtClean="0"/>
              <a:t>структурага</a:t>
            </a:r>
            <a:r>
              <a:rPr lang="ru-RU" dirty="0" smtClean="0"/>
              <a:t> </a:t>
            </a:r>
            <a:r>
              <a:rPr lang="ru-RU" dirty="0" err="1" smtClean="0"/>
              <a:t>бирлашади</a:t>
            </a:r>
            <a:r>
              <a:rPr lang="ru-RU" dirty="0" smtClean="0"/>
              <a:t>. (СИ) — </a:t>
            </a:r>
            <a:r>
              <a:rPr lang="ru-RU" dirty="0" err="1" smtClean="0"/>
              <a:t>кабелли</a:t>
            </a:r>
            <a:r>
              <a:rPr lang="ru-RU" dirty="0" smtClean="0"/>
              <a:t> </a:t>
            </a:r>
            <a:r>
              <a:rPr lang="ru-RU" dirty="0" err="1" smtClean="0"/>
              <a:t>иш</a:t>
            </a:r>
            <a:r>
              <a:rPr lang="ru-RU" dirty="0" smtClean="0"/>
              <a:t> </a:t>
            </a:r>
            <a:r>
              <a:rPr lang="ru-RU" dirty="0" err="1" smtClean="0"/>
              <a:t>радиотизими</a:t>
            </a:r>
            <a:r>
              <a:rPr lang="ru-RU" dirty="0" smtClean="0"/>
              <a:t>. 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станциянинг</a:t>
            </a:r>
            <a:r>
              <a:rPr lang="ru-RU" dirty="0" smtClean="0"/>
              <a:t> </a:t>
            </a:r>
            <a:r>
              <a:rPr lang="ru-RU" dirty="0" err="1" smtClean="0"/>
              <a:t>контроллерлари</a:t>
            </a:r>
            <a:r>
              <a:rPr lang="ru-RU" dirty="0" smtClean="0"/>
              <a:t> (БСК) </a:t>
            </a:r>
            <a:r>
              <a:rPr lang="ru-RU" dirty="0" err="1" smtClean="0"/>
              <a:t>коммутатция</a:t>
            </a:r>
            <a:r>
              <a:rPr lang="ru-RU" dirty="0" smtClean="0"/>
              <a:t> </a:t>
            </a:r>
            <a:r>
              <a:rPr lang="ru-RU" dirty="0" err="1" smtClean="0"/>
              <a:t>функцияларини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оширади</a:t>
            </a:r>
            <a:r>
              <a:rPr lang="ru-RU" dirty="0" smtClean="0"/>
              <a:t> БС </a:t>
            </a:r>
            <a:r>
              <a:rPr lang="ru-RU" dirty="0" err="1" smtClean="0"/>
              <a:t>бошқарув</a:t>
            </a:r>
            <a:r>
              <a:rPr lang="ru-RU" dirty="0" smtClean="0"/>
              <a:t>,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 smtClean="0"/>
              <a:t>тармоқларда</a:t>
            </a:r>
            <a:r>
              <a:rPr lang="ru-RU" dirty="0" smtClean="0"/>
              <a:t> </a:t>
            </a:r>
            <a:r>
              <a:rPr lang="ru-RU" dirty="0" err="1" smtClean="0"/>
              <a:t>доктурни</a:t>
            </a:r>
            <a:r>
              <a:rPr lang="ru-RU" dirty="0" smtClean="0"/>
              <a:t> </a:t>
            </a:r>
            <a:r>
              <a:rPr lang="ru-RU" dirty="0" err="1" smtClean="0"/>
              <a:t>таъминлайди</a:t>
            </a:r>
            <a:r>
              <a:rPr lang="ru-RU" dirty="0" smtClean="0"/>
              <a:t>. (</a:t>
            </a:r>
            <a:r>
              <a:rPr lang="ru-RU" dirty="0" err="1" smtClean="0"/>
              <a:t>телефонли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). Улар </a:t>
            </a:r>
            <a:r>
              <a:rPr lang="ru-RU" dirty="0" err="1" smtClean="0"/>
              <a:t>асосий</a:t>
            </a:r>
            <a:r>
              <a:rPr lang="ru-RU" dirty="0" smtClean="0"/>
              <a:t> (</a:t>
            </a:r>
            <a:r>
              <a:rPr lang="ru-RU" dirty="0" err="1" smtClean="0"/>
              <a:t>кенг</a:t>
            </a:r>
            <a:r>
              <a:rPr lang="ru-RU" dirty="0" smtClean="0"/>
              <a:t> </a:t>
            </a:r>
            <a:r>
              <a:rPr lang="ru-RU" dirty="0" err="1" smtClean="0"/>
              <a:t>имкониятлар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) </a:t>
            </a:r>
            <a:r>
              <a:rPr lang="ru-RU" dirty="0" err="1" smtClean="0"/>
              <a:t>бўлиниши</a:t>
            </a:r>
            <a:r>
              <a:rPr lang="ru-RU" dirty="0" smtClean="0"/>
              <a:t> </a:t>
            </a:r>
            <a:r>
              <a:rPr lang="ru-RU" dirty="0" err="1" smtClean="0"/>
              <a:t>мумкин.Тармоқ</a:t>
            </a:r>
            <a:r>
              <a:rPr lang="ru-RU" dirty="0" smtClean="0"/>
              <a:t> ости </a:t>
            </a:r>
            <a:r>
              <a:rPr lang="ru-RU" dirty="0" err="1" smtClean="0"/>
              <a:t>шахсий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 </a:t>
            </a:r>
            <a:r>
              <a:rPr lang="ru-RU" dirty="0" err="1" smtClean="0"/>
              <a:t>станцияни</a:t>
            </a:r>
            <a:r>
              <a:rPr lang="ru-RU" dirty="0" smtClean="0"/>
              <a:t> (СУ) </a:t>
            </a:r>
            <a:r>
              <a:rPr lang="ru-RU" dirty="0" err="1" smtClean="0"/>
              <a:t>сақлаши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шаклда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 </a:t>
            </a:r>
            <a:r>
              <a:rPr lang="ru-RU" dirty="0" err="1" smtClean="0"/>
              <a:t>функцияси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коммутатция</a:t>
            </a:r>
            <a:r>
              <a:rPr lang="ru-RU" dirty="0" smtClean="0"/>
              <a:t> </a:t>
            </a:r>
            <a:r>
              <a:rPr lang="ru-RU" dirty="0" err="1" smtClean="0"/>
              <a:t>барча</a:t>
            </a:r>
            <a:r>
              <a:rPr lang="ru-RU" dirty="0" smtClean="0"/>
              <a:t> </a:t>
            </a:r>
            <a:r>
              <a:rPr lang="ru-RU" dirty="0" err="1" smtClean="0"/>
              <a:t>тармоқда</a:t>
            </a:r>
            <a:r>
              <a:rPr lang="ru-RU" dirty="0" smtClean="0"/>
              <a:t> </a:t>
            </a:r>
            <a:r>
              <a:rPr lang="ru-RU" dirty="0" err="1" smtClean="0"/>
              <a:t>тақсимланади</a:t>
            </a:r>
            <a:r>
              <a:rPr lang="ru-RU" dirty="0" smtClean="0"/>
              <a:t>,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эса</a:t>
            </a:r>
            <a:r>
              <a:rPr lang="ru-RU" dirty="0" smtClean="0"/>
              <a:t> </a:t>
            </a:r>
            <a:r>
              <a:rPr lang="ru-RU" dirty="0" err="1" smtClean="0"/>
              <a:t>чақурувни</a:t>
            </a:r>
            <a:r>
              <a:rPr lang="ru-RU" dirty="0" smtClean="0"/>
              <a:t> </a:t>
            </a:r>
            <a:r>
              <a:rPr lang="ru-RU" dirty="0" err="1" smtClean="0"/>
              <a:t>зудлик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узатилишини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алоҳида</a:t>
            </a:r>
            <a:r>
              <a:rPr lang="ru-RU" dirty="0" smtClean="0"/>
              <a:t> </a:t>
            </a:r>
            <a:r>
              <a:rPr lang="ru-RU" dirty="0" err="1" smtClean="0"/>
              <a:t>жиҳозларнинг</a:t>
            </a:r>
            <a:r>
              <a:rPr lang="ru-RU" dirty="0" smtClean="0"/>
              <a:t> </a:t>
            </a:r>
            <a:r>
              <a:rPr lang="ru-RU" dirty="0" err="1" smtClean="0"/>
              <a:t>шикастланганлик</a:t>
            </a:r>
            <a:r>
              <a:rPr lang="ru-RU" dirty="0" smtClean="0"/>
              <a:t> </a:t>
            </a:r>
            <a:r>
              <a:rPr lang="ru-RU" dirty="0" err="1" smtClean="0"/>
              <a:t>вақтида</a:t>
            </a:r>
            <a:r>
              <a:rPr lang="ru-RU" dirty="0" smtClean="0"/>
              <a:t> </a:t>
            </a:r>
            <a:r>
              <a:rPr lang="ru-RU" dirty="0" err="1" smtClean="0"/>
              <a:t>тармоқнинг</a:t>
            </a:r>
            <a:r>
              <a:rPr lang="ru-RU" dirty="0" smtClean="0"/>
              <a:t> </a:t>
            </a:r>
            <a:r>
              <a:rPr lang="ru-RU" dirty="0" err="1" smtClean="0"/>
              <a:t>ишлаш</a:t>
            </a:r>
            <a:r>
              <a:rPr lang="ru-RU" dirty="0" smtClean="0"/>
              <a:t> </a:t>
            </a:r>
            <a:r>
              <a:rPr lang="ru-RU" dirty="0" err="1" smtClean="0"/>
              <a:t>қобилиятини</a:t>
            </a:r>
            <a:r>
              <a:rPr lang="ru-RU" dirty="0" smtClean="0"/>
              <a:t> </a:t>
            </a:r>
            <a:r>
              <a:rPr lang="ru-RU" dirty="0" err="1" smtClean="0"/>
              <a:t>сақланиши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Замонавий</a:t>
            </a:r>
            <a:r>
              <a:rPr lang="ru-RU" dirty="0" smtClean="0"/>
              <a:t>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алоқанинг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(ЗМТ) </a:t>
            </a:r>
            <a:r>
              <a:rPr lang="ru-RU" dirty="0" err="1" smtClean="0"/>
              <a:t>қўллаш</a:t>
            </a:r>
            <a:r>
              <a:rPr lang="ru-RU" dirty="0" smtClean="0"/>
              <a:t> </a:t>
            </a:r>
            <a:r>
              <a:rPr lang="ru-RU" dirty="0" err="1" smtClean="0"/>
              <a:t>тартибига</a:t>
            </a:r>
            <a:r>
              <a:rPr lang="ru-RU" dirty="0" smtClean="0"/>
              <a:t> </a:t>
            </a:r>
            <a:r>
              <a:rPr lang="ru-RU" dirty="0" err="1" smtClean="0"/>
              <a:t>кўра</a:t>
            </a:r>
            <a:r>
              <a:rPr lang="ru-RU" dirty="0" smtClean="0"/>
              <a:t> </a:t>
            </a:r>
            <a:r>
              <a:rPr lang="ru-RU" dirty="0" err="1" smtClean="0"/>
              <a:t>ахборот</a:t>
            </a:r>
            <a:r>
              <a:rPr lang="ru-RU" dirty="0" smtClean="0"/>
              <a:t> </a:t>
            </a:r>
            <a:r>
              <a:rPr lang="ru-RU" dirty="0" err="1" smtClean="0"/>
              <a:t>технологиялардан</a:t>
            </a:r>
            <a:r>
              <a:rPr lang="ru-RU" dirty="0" smtClean="0"/>
              <a:t> </a:t>
            </a:r>
            <a:r>
              <a:rPr lang="ru-RU" dirty="0" err="1" smtClean="0"/>
              <a:t>фойдаланишга</a:t>
            </a:r>
            <a:r>
              <a:rPr lang="ru-RU" dirty="0" smtClean="0"/>
              <a:t> </a:t>
            </a:r>
            <a:r>
              <a:rPr lang="ru-RU" dirty="0" err="1" smtClean="0"/>
              <a:t>кўра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уюшманинг</a:t>
            </a:r>
            <a:r>
              <a:rPr lang="ru-RU" dirty="0" smtClean="0"/>
              <a:t> </a:t>
            </a:r>
            <a:r>
              <a:rPr lang="ru-RU" dirty="0" err="1" smtClean="0"/>
              <a:t>принципига</a:t>
            </a:r>
            <a:r>
              <a:rPr lang="ru-RU" dirty="0" smtClean="0"/>
              <a:t> </a:t>
            </a:r>
            <a:r>
              <a:rPr lang="ru-RU" dirty="0" err="1" smtClean="0"/>
              <a:t>кўра</a:t>
            </a:r>
            <a:r>
              <a:rPr lang="ru-RU" dirty="0" smtClean="0"/>
              <a:t> </a:t>
            </a:r>
            <a:r>
              <a:rPr lang="ru-RU" dirty="0" err="1" smtClean="0"/>
              <a:t>турлича</a:t>
            </a:r>
            <a:r>
              <a:rPr lang="ru-RU" dirty="0" smtClean="0"/>
              <a:t> </a:t>
            </a:r>
            <a:r>
              <a:rPr lang="ru-RU" dirty="0" err="1" smtClean="0"/>
              <a:t>бўлади</a:t>
            </a:r>
            <a:r>
              <a:rPr lang="ru-RU" dirty="0" smtClean="0"/>
              <a:t>. </a:t>
            </a:r>
            <a:r>
              <a:rPr lang="ru-RU" dirty="0" err="1" smtClean="0"/>
              <a:t>Шунинг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уларнинг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 (обзор) </a:t>
            </a:r>
            <a:r>
              <a:rPr lang="ru-RU" dirty="0" err="1" smtClean="0"/>
              <a:t>дастлабки</a:t>
            </a:r>
            <a:r>
              <a:rPr lang="ru-RU" dirty="0" smtClean="0"/>
              <a:t> </a:t>
            </a:r>
            <a:r>
              <a:rPr lang="ru-RU" dirty="0" err="1" smtClean="0"/>
              <a:t>системалашувсиз</a:t>
            </a:r>
            <a:r>
              <a:rPr lang="ru-RU" dirty="0" smtClean="0"/>
              <a:t> </a:t>
            </a:r>
            <a:r>
              <a:rPr lang="ru-RU" dirty="0" err="1" smtClean="0"/>
              <a:t>мушкиллик</a:t>
            </a:r>
            <a:r>
              <a:rPr lang="ru-RU" dirty="0" smtClean="0"/>
              <a:t> </a:t>
            </a:r>
            <a:r>
              <a:rPr lang="ru-RU" dirty="0" err="1" smtClean="0"/>
              <a:t>туғдирарди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854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МРТ </a:t>
            </a:r>
            <a:r>
              <a:rPr lang="ru-RU" dirty="0" err="1" smtClean="0"/>
              <a:t>нинг</a:t>
            </a:r>
            <a:r>
              <a:rPr lang="ru-RU" dirty="0" smtClean="0"/>
              <a:t> </a:t>
            </a:r>
            <a:r>
              <a:rPr lang="ru-RU" dirty="0" err="1" smtClean="0"/>
              <a:t>классификацион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,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бирлашув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- </a:t>
            </a:r>
            <a:r>
              <a:rPr lang="ru-RU" dirty="0" err="1" smtClean="0"/>
              <a:t>марказлаштирилмаган</a:t>
            </a:r>
            <a:r>
              <a:rPr lang="ru-RU" dirty="0" smtClean="0"/>
              <a:t> . </a:t>
            </a:r>
            <a:r>
              <a:rPr lang="ru-RU" dirty="0" err="1" smtClean="0"/>
              <a:t>Маркашзлаштирилган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бирлашуви</a:t>
            </a:r>
            <a:r>
              <a:rPr lang="ru-RU" dirty="0" smtClean="0"/>
              <a:t> </a:t>
            </a:r>
            <a:r>
              <a:rPr lang="ru-RU" dirty="0" err="1" smtClean="0"/>
              <a:t>абонентлараро</a:t>
            </a:r>
            <a:r>
              <a:rPr lang="ru-RU" dirty="0" smtClean="0"/>
              <a:t> </a:t>
            </a:r>
            <a:r>
              <a:rPr lang="ru-RU" dirty="0" err="1" smtClean="0"/>
              <a:t>марказий</a:t>
            </a:r>
            <a:r>
              <a:rPr lang="ru-RU" dirty="0" smtClean="0"/>
              <a:t> (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базали</a:t>
            </a:r>
            <a:r>
              <a:rPr lang="ru-RU" dirty="0" smtClean="0"/>
              <a:t>) станция </a:t>
            </a:r>
            <a:r>
              <a:rPr lang="ru-RU" dirty="0" err="1" smtClean="0"/>
              <a:t>орқали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чиқарилади</a:t>
            </a:r>
            <a:r>
              <a:rPr lang="ru-RU" dirty="0" smtClean="0"/>
              <a:t>. </a:t>
            </a:r>
            <a:r>
              <a:rPr lang="ru-RU" dirty="0" err="1" smtClean="0"/>
              <a:t>Қарама</a:t>
            </a:r>
            <a:r>
              <a:rPr lang="ru-RU" dirty="0" smtClean="0"/>
              <a:t> – </a:t>
            </a:r>
            <a:r>
              <a:rPr lang="ru-RU" dirty="0" err="1" smtClean="0"/>
              <a:t>қарши</a:t>
            </a:r>
            <a:r>
              <a:rPr lang="ru-RU" dirty="0" smtClean="0"/>
              <a:t> </a:t>
            </a:r>
            <a:r>
              <a:rPr lang="ru-RU" dirty="0" err="1" smtClean="0"/>
              <a:t>ҳолатда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фойдаланувчилар</a:t>
            </a:r>
            <a:r>
              <a:rPr lang="ru-RU" dirty="0" smtClean="0"/>
              <a:t> </a:t>
            </a:r>
            <a:r>
              <a:rPr lang="ru-RU" dirty="0" err="1" smtClean="0"/>
              <a:t>ўртасида</a:t>
            </a:r>
            <a:r>
              <a:rPr lang="ru-RU" dirty="0" smtClean="0"/>
              <a:t> </a:t>
            </a:r>
            <a:r>
              <a:rPr lang="ru-RU" dirty="0" err="1" smtClean="0"/>
              <a:t>бевосита</a:t>
            </a:r>
            <a:r>
              <a:rPr lang="ru-RU" dirty="0" smtClean="0"/>
              <a:t> </a:t>
            </a:r>
            <a:r>
              <a:rPr lang="ru-RU" dirty="0" err="1" smtClean="0"/>
              <a:t>яъни</a:t>
            </a:r>
            <a:r>
              <a:rPr lang="ru-RU" dirty="0" smtClean="0"/>
              <a:t> 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станциянинг</a:t>
            </a:r>
            <a:r>
              <a:rPr lang="ru-RU" dirty="0" smtClean="0"/>
              <a:t> </a:t>
            </a:r>
            <a:r>
              <a:rPr lang="ru-RU" dirty="0" err="1" smtClean="0"/>
              <a:t>иштирокисиз</a:t>
            </a:r>
            <a:r>
              <a:rPr lang="ru-RU" dirty="0" smtClean="0"/>
              <a:t> </a:t>
            </a:r>
            <a:r>
              <a:rPr lang="ru-RU" dirty="0" err="1" smtClean="0"/>
              <a:t>ўрнатилади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ҳизмат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доираси</a:t>
            </a:r>
            <a:r>
              <a:rPr lang="ru-RU" dirty="0" smtClean="0"/>
              <a:t>— </a:t>
            </a:r>
            <a:r>
              <a:rPr lang="ru-RU" dirty="0" err="1" smtClean="0"/>
              <a:t>радиал</a:t>
            </a:r>
            <a:r>
              <a:rPr lang="ru-RU" dirty="0" smtClean="0"/>
              <a:t> (радиус </a:t>
            </a:r>
            <a:r>
              <a:rPr lang="ru-RU" dirty="0" err="1" smtClean="0"/>
              <a:t>чегарасида</a:t>
            </a:r>
            <a:r>
              <a:rPr lang="ru-RU" dirty="0" smtClean="0"/>
              <a:t> </a:t>
            </a:r>
            <a:r>
              <a:rPr lang="ru-RU" dirty="0" err="1" smtClean="0"/>
              <a:t>радиостанциянинг</a:t>
            </a:r>
            <a:r>
              <a:rPr lang="ru-RU" dirty="0" smtClean="0"/>
              <a:t> </a:t>
            </a:r>
            <a:r>
              <a:rPr lang="ru-RU" dirty="0" err="1" smtClean="0"/>
              <a:t>ҳаракати</a:t>
            </a:r>
            <a:r>
              <a:rPr lang="ru-RU" dirty="0" smtClean="0"/>
              <a:t>), </a:t>
            </a:r>
            <a:r>
              <a:rPr lang="ru-RU" dirty="0" err="1" smtClean="0"/>
              <a:t>чизиқли</a:t>
            </a:r>
            <a:r>
              <a:rPr lang="ru-RU" dirty="0" smtClean="0"/>
              <a:t> ( </a:t>
            </a:r>
            <a:r>
              <a:rPr lang="ru-RU" dirty="0" err="1" smtClean="0"/>
              <a:t>чизиқли</a:t>
            </a:r>
            <a:r>
              <a:rPr lang="ru-RU" dirty="0" smtClean="0"/>
              <a:t> </a:t>
            </a:r>
            <a:r>
              <a:rPr lang="ru-RU" dirty="0" err="1" smtClean="0"/>
              <a:t>кимёвий</a:t>
            </a:r>
            <a:r>
              <a:rPr lang="ru-RU" dirty="0" smtClean="0"/>
              <a:t> </a:t>
            </a:r>
            <a:r>
              <a:rPr lang="ru-RU" dirty="0" err="1" smtClean="0"/>
              <a:t>доира</a:t>
            </a:r>
            <a:r>
              <a:rPr lang="ru-RU" dirty="0" smtClean="0"/>
              <a:t>), </a:t>
            </a:r>
            <a:r>
              <a:rPr lang="ru-RU" dirty="0" err="1" smtClean="0"/>
              <a:t>территориал</a:t>
            </a:r>
            <a:r>
              <a:rPr lang="ru-RU" dirty="0" smtClean="0"/>
              <a:t> (</a:t>
            </a:r>
            <a:r>
              <a:rPr lang="ru-RU" dirty="0" err="1" smtClean="0"/>
              <a:t>майдоннинг</a:t>
            </a:r>
            <a:r>
              <a:rPr lang="ru-RU" dirty="0" smtClean="0"/>
              <a:t> </a:t>
            </a:r>
            <a:r>
              <a:rPr lang="ru-RU" dirty="0" err="1" smtClean="0"/>
              <a:t>маълум</a:t>
            </a:r>
            <a:r>
              <a:rPr lang="ru-RU" dirty="0" smtClean="0"/>
              <a:t> </a:t>
            </a:r>
            <a:r>
              <a:rPr lang="ru-RU" dirty="0" err="1" smtClean="0"/>
              <a:t>конфигурацияси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);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алоқанинг</a:t>
            </a:r>
            <a:r>
              <a:rPr lang="ru-RU" dirty="0" smtClean="0"/>
              <a:t> </a:t>
            </a:r>
            <a:r>
              <a:rPr lang="ru-RU" dirty="0" err="1" smtClean="0"/>
              <a:t>йўналишли</a:t>
            </a:r>
            <a:r>
              <a:rPr lang="ru-RU" dirty="0" smtClean="0"/>
              <a:t> - </a:t>
            </a:r>
            <a:r>
              <a:rPr lang="ru-RU" dirty="0" err="1" smtClean="0"/>
              <a:t>базали</a:t>
            </a:r>
            <a:r>
              <a:rPr lang="ru-RU" dirty="0" smtClean="0"/>
              <a:t> станция </a:t>
            </a:r>
            <a:r>
              <a:rPr lang="ru-RU" dirty="0" err="1" smtClean="0"/>
              <a:t>ўртасида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йўналишли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икки</a:t>
            </a:r>
            <a:r>
              <a:rPr lang="ru-RU" dirty="0" smtClean="0"/>
              <a:t> </a:t>
            </a:r>
            <a:r>
              <a:rPr lang="ru-RU" dirty="0" err="1" smtClean="0"/>
              <a:t>йўналишли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абоненти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90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61045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тизимнинг</a:t>
            </a:r>
            <a:r>
              <a:rPr lang="ru-RU" dirty="0" smtClean="0"/>
              <a:t> </a:t>
            </a:r>
            <a:r>
              <a:rPr lang="ru-RU" dirty="0" err="1" smtClean="0"/>
              <a:t>ишлаш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 — симплекс (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станцияга</a:t>
            </a:r>
            <a:r>
              <a:rPr lang="ru-RU" dirty="0" smtClean="0"/>
              <a:t> </a:t>
            </a:r>
            <a:r>
              <a:rPr lang="ru-RU" dirty="0" err="1" smtClean="0"/>
              <a:t>абонентдан</a:t>
            </a:r>
            <a:r>
              <a:rPr lang="ru-RU" dirty="0" smtClean="0"/>
              <a:t> </a:t>
            </a:r>
            <a:r>
              <a:rPr lang="ru-RU" dirty="0" err="1" smtClean="0"/>
              <a:t>навбатма</a:t>
            </a:r>
            <a:r>
              <a:rPr lang="ru-RU" dirty="0" smtClean="0"/>
              <a:t> - </a:t>
            </a:r>
            <a:r>
              <a:rPr lang="ru-RU" dirty="0" err="1" smtClean="0"/>
              <a:t>навбат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) </a:t>
            </a:r>
            <a:r>
              <a:rPr lang="ru-RU" dirty="0" err="1" smtClean="0"/>
              <a:t>ёки</a:t>
            </a:r>
            <a:r>
              <a:rPr lang="ru-RU" dirty="0" smtClean="0"/>
              <a:t> дуплекс —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вақтли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берилган</a:t>
            </a:r>
            <a:r>
              <a:rPr lang="ru-RU" dirty="0" smtClean="0"/>
              <a:t> </a:t>
            </a:r>
            <a:r>
              <a:rPr lang="ru-RU" dirty="0" err="1" smtClean="0"/>
              <a:t>икки</a:t>
            </a:r>
            <a:r>
              <a:rPr lang="ru-RU" dirty="0" smtClean="0"/>
              <a:t> </a:t>
            </a:r>
            <a:r>
              <a:rPr lang="ru-RU" dirty="0" err="1" smtClean="0"/>
              <a:t>йўналишнинг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бирини</a:t>
            </a:r>
            <a:r>
              <a:rPr lang="ru-RU" dirty="0" smtClean="0"/>
              <a:t>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радиоалоқа</a:t>
            </a:r>
            <a:r>
              <a:rPr lang="ru-RU" dirty="0" smtClean="0"/>
              <a:t> </a:t>
            </a:r>
            <a:r>
              <a:rPr lang="ru-RU" dirty="0" err="1" smtClean="0"/>
              <a:t>тизимида</a:t>
            </a:r>
            <a:r>
              <a:rPr lang="ru-RU" dirty="0" smtClean="0"/>
              <a:t> </a:t>
            </a:r>
            <a:r>
              <a:rPr lang="ru-RU" dirty="0" err="1" smtClean="0"/>
              <a:t>каналлар</a:t>
            </a:r>
            <a:r>
              <a:rPr lang="ru-RU" dirty="0" smtClean="0"/>
              <a:t> </a:t>
            </a:r>
            <a:r>
              <a:rPr lang="ru-RU" dirty="0" err="1" smtClean="0"/>
              <a:t>тақсимот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кўплик</a:t>
            </a:r>
            <a:r>
              <a:rPr lang="ru-RU" dirty="0" smtClean="0"/>
              <a:t> </a:t>
            </a:r>
            <a:r>
              <a:rPr lang="ru-RU" dirty="0" err="1" smtClean="0"/>
              <a:t>кириш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- </a:t>
            </a:r>
            <a:r>
              <a:rPr lang="ru-RU" dirty="0" err="1" smtClean="0"/>
              <a:t>частотали</a:t>
            </a:r>
            <a:r>
              <a:rPr lang="ru-RU" dirty="0" smtClean="0"/>
              <a:t>, </a:t>
            </a:r>
            <a:r>
              <a:rPr lang="ru-RU" dirty="0" err="1" smtClean="0"/>
              <a:t>вақтинчалик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кодли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ажратилган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,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манбадан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</a:t>
            </a:r>
            <a:r>
              <a:rPr lang="ru-RU" dirty="0" err="1" smtClean="0"/>
              <a:t>ҳисобланиб</a:t>
            </a:r>
            <a:r>
              <a:rPr lang="ru-RU" dirty="0" smtClean="0"/>
              <a:t> </a:t>
            </a:r>
            <a:r>
              <a:rPr lang="ru-RU" dirty="0" err="1" smtClean="0"/>
              <a:t>абонентлараро</a:t>
            </a:r>
            <a:r>
              <a:rPr lang="ru-RU" dirty="0" smtClean="0"/>
              <a:t> </a:t>
            </a:r>
            <a:r>
              <a:rPr lang="ru-RU" dirty="0" err="1" smtClean="0"/>
              <a:t>каналларни</a:t>
            </a:r>
            <a:r>
              <a:rPr lang="ru-RU" dirty="0" smtClean="0"/>
              <a:t> </a:t>
            </a:r>
            <a:r>
              <a:rPr lang="ru-RU" dirty="0" err="1" smtClean="0"/>
              <a:t>қаттиқ</a:t>
            </a:r>
            <a:r>
              <a:rPr lang="ru-RU" dirty="0" smtClean="0"/>
              <a:t> </a:t>
            </a:r>
            <a:r>
              <a:rPr lang="ru-RU" dirty="0" err="1" smtClean="0"/>
              <a:t>таркалиши</a:t>
            </a:r>
            <a:r>
              <a:rPr lang="ru-RU" dirty="0" smtClean="0"/>
              <a:t>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манбага</a:t>
            </a:r>
            <a:r>
              <a:rPr lang="ru-RU" dirty="0" smtClean="0"/>
              <a:t> </a:t>
            </a:r>
            <a:r>
              <a:rPr lang="ru-RU" dirty="0" err="1" smtClean="0"/>
              <a:t>абонентларни</a:t>
            </a:r>
            <a:r>
              <a:rPr lang="ru-RU" dirty="0" smtClean="0"/>
              <a:t> </a:t>
            </a:r>
            <a:r>
              <a:rPr lang="ru-RU" dirty="0" err="1" smtClean="0"/>
              <a:t>кириш</a:t>
            </a:r>
            <a:r>
              <a:rPr lang="ru-RU" dirty="0" smtClean="0"/>
              <a:t> </a:t>
            </a:r>
            <a:r>
              <a:rPr lang="ru-RU" dirty="0" err="1" smtClean="0"/>
              <a:t>имкониятлари</a:t>
            </a:r>
            <a:r>
              <a:rPr lang="ru-RU" dirty="0" smtClean="0"/>
              <a:t> (</a:t>
            </a:r>
            <a:r>
              <a:rPr lang="ru-RU" dirty="0" err="1" smtClean="0"/>
              <a:t>транкингли</a:t>
            </a:r>
            <a:r>
              <a:rPr lang="ru-RU" dirty="0" smtClean="0"/>
              <a:t> </a:t>
            </a:r>
            <a:r>
              <a:rPr lang="ru-RU" dirty="0" err="1" smtClean="0"/>
              <a:t>тизимлар</a:t>
            </a:r>
            <a:r>
              <a:rPr lang="ru-RU" dirty="0" smtClean="0"/>
              <a:t>), </a:t>
            </a:r>
            <a:r>
              <a:rPr lang="ru-RU" dirty="0" err="1" smtClean="0"/>
              <a:t>узаткичларни</a:t>
            </a:r>
            <a:r>
              <a:rPr lang="ru-RU" dirty="0" smtClean="0"/>
              <a:t> </a:t>
            </a:r>
            <a:r>
              <a:rPr lang="ru-RU" dirty="0" err="1" smtClean="0"/>
              <a:t>фазавий</a:t>
            </a:r>
            <a:r>
              <a:rPr lang="ru-RU" dirty="0" smtClean="0"/>
              <a:t> </a:t>
            </a:r>
            <a:r>
              <a:rPr lang="ru-RU" dirty="0" err="1" smtClean="0"/>
              <a:t>тарқалиш</a:t>
            </a:r>
            <a:r>
              <a:rPr lang="ru-RU" dirty="0" smtClean="0"/>
              <a:t> </a:t>
            </a:r>
            <a:r>
              <a:rPr lang="ru-RU" dirty="0" err="1" smtClean="0"/>
              <a:t>хисоби</a:t>
            </a:r>
            <a:r>
              <a:rPr lang="ru-RU" dirty="0" smtClean="0"/>
              <a:t> </a:t>
            </a:r>
            <a:r>
              <a:rPr lang="ru-RU" dirty="0" err="1" smtClean="0"/>
              <a:t>частоталарни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ишлатилиши</a:t>
            </a:r>
            <a:r>
              <a:rPr lang="ru-RU" dirty="0" smtClean="0"/>
              <a:t> 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тизимида</a:t>
            </a:r>
            <a:r>
              <a:rPr lang="ru-RU" dirty="0" smtClean="0"/>
              <a:t>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категорияси</a:t>
            </a:r>
            <a:r>
              <a:rPr lang="ru-RU" dirty="0" smtClean="0"/>
              <a:t> профессионал (</a:t>
            </a:r>
            <a:r>
              <a:rPr lang="ru-RU" dirty="0" err="1" smtClean="0"/>
              <a:t>касбга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) (</a:t>
            </a:r>
            <a:r>
              <a:rPr lang="ru-RU" dirty="0" err="1" smtClean="0"/>
              <a:t>ҳизматга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</a:t>
            </a:r>
            <a:r>
              <a:rPr lang="ru-RU" dirty="0" err="1" smtClean="0"/>
              <a:t>корпаратив</a:t>
            </a:r>
            <a:r>
              <a:rPr lang="ru-RU" dirty="0" smtClean="0"/>
              <a:t>) </a:t>
            </a:r>
            <a:r>
              <a:rPr lang="ru-RU" dirty="0" err="1" smtClean="0"/>
              <a:t>абонентлар</a:t>
            </a:r>
            <a:r>
              <a:rPr lang="ru-RU" dirty="0" smtClean="0"/>
              <a:t>, </a:t>
            </a:r>
            <a:r>
              <a:rPr lang="ru-RU" dirty="0" err="1" smtClean="0"/>
              <a:t>алоҳида</a:t>
            </a:r>
            <a:r>
              <a:rPr lang="ru-RU" dirty="0" smtClean="0"/>
              <a:t> </a:t>
            </a:r>
            <a:r>
              <a:rPr lang="ru-RU" dirty="0" err="1" smtClean="0"/>
              <a:t>шахслар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 - </a:t>
            </a:r>
            <a:r>
              <a:rPr lang="ru-RU" dirty="0" err="1" smtClean="0"/>
              <a:t>мавзу</a:t>
            </a:r>
            <a:r>
              <a:rPr lang="ru-RU" dirty="0" smtClean="0"/>
              <a:t> </a:t>
            </a:r>
            <a:r>
              <a:rPr lang="ru-RU" dirty="0" err="1" smtClean="0"/>
              <a:t>кодланган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бошқалар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819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2124"/>
            <a:ext cx="10515600" cy="576483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Ушбу </a:t>
            </a:r>
            <a:r>
              <a:rPr lang="ru-RU" dirty="0" err="1" smtClean="0"/>
              <a:t>рўйҳат</a:t>
            </a:r>
            <a:r>
              <a:rPr lang="ru-RU" dirty="0" smtClean="0"/>
              <a:t> </a:t>
            </a:r>
            <a:r>
              <a:rPr lang="ru-RU" dirty="0" err="1" smtClean="0"/>
              <a:t>аломатларни</a:t>
            </a:r>
            <a:r>
              <a:rPr lang="ru-RU" dirty="0" smtClean="0"/>
              <a:t> </a:t>
            </a:r>
            <a:r>
              <a:rPr lang="ru-RU" dirty="0" err="1" smtClean="0"/>
              <a:t>ясовчи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тизимларни</a:t>
            </a:r>
            <a:r>
              <a:rPr lang="ru-RU" dirty="0" smtClean="0"/>
              <a:t> </a:t>
            </a:r>
            <a:r>
              <a:rPr lang="ru-RU" dirty="0" err="1" smtClean="0"/>
              <a:t>барчасини</a:t>
            </a:r>
            <a:r>
              <a:rPr lang="ru-RU" dirty="0" smtClean="0"/>
              <a:t> </a:t>
            </a:r>
            <a:r>
              <a:rPr lang="ru-RU" dirty="0" err="1" smtClean="0"/>
              <a:t>тугатмайди</a:t>
            </a:r>
            <a:r>
              <a:rPr lang="ru-RU" dirty="0" smtClean="0"/>
              <a:t>, </a:t>
            </a:r>
            <a:r>
              <a:rPr lang="ru-RU" dirty="0" err="1" smtClean="0"/>
              <a:t>частотадан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диапазони</a:t>
            </a:r>
            <a:r>
              <a:rPr lang="ru-RU" dirty="0" smtClean="0"/>
              <a:t>, </a:t>
            </a:r>
            <a:r>
              <a:rPr lang="ru-RU" dirty="0" err="1" smtClean="0"/>
              <a:t>сигналлар</a:t>
            </a:r>
            <a:r>
              <a:rPr lang="ru-RU" dirty="0" smtClean="0"/>
              <a:t> </a:t>
            </a:r>
            <a:r>
              <a:rPr lang="ru-RU" dirty="0" err="1" smtClean="0"/>
              <a:t>модуляциясининг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,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жараёнида</a:t>
            </a:r>
            <a:r>
              <a:rPr lang="ru-RU" dirty="0" smtClean="0"/>
              <a:t> </a:t>
            </a:r>
            <a:r>
              <a:rPr lang="ru-RU" dirty="0" err="1" smtClean="0"/>
              <a:t>коммутацияланган</a:t>
            </a:r>
            <a:r>
              <a:rPr lang="ru-RU" dirty="0" smtClean="0"/>
              <a:t> телефон </a:t>
            </a:r>
            <a:r>
              <a:rPr lang="ru-RU" dirty="0" err="1" smtClean="0"/>
              <a:t>тармоғи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тизимини</a:t>
            </a:r>
            <a:r>
              <a:rPr lang="ru-RU" dirty="0" smtClean="0"/>
              <a:t> </a:t>
            </a:r>
            <a:r>
              <a:rPr lang="ru-RU" dirty="0" err="1" smtClean="0"/>
              <a:t>улаш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(АТУУ),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қилинган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сони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бошқалар</a:t>
            </a:r>
            <a:r>
              <a:rPr lang="ru-RU" dirty="0" smtClean="0"/>
              <a:t>. </a:t>
            </a:r>
            <a:r>
              <a:rPr lang="ru-RU" dirty="0" err="1" smtClean="0"/>
              <a:t>Эслатиб</a:t>
            </a:r>
            <a:r>
              <a:rPr lang="ru-RU" dirty="0" smtClean="0"/>
              <a:t> </a:t>
            </a:r>
            <a:r>
              <a:rPr lang="ru-RU" dirty="0" err="1" smtClean="0"/>
              <a:t>ўтиши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, </a:t>
            </a:r>
            <a:r>
              <a:rPr lang="ru-RU" dirty="0" err="1" smtClean="0"/>
              <a:t>бироқ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МРТ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хилма</a:t>
            </a:r>
            <a:r>
              <a:rPr lang="ru-RU" dirty="0" smtClean="0"/>
              <a:t> – </a:t>
            </a:r>
            <a:r>
              <a:rPr lang="ru-RU" dirty="0" err="1" smtClean="0"/>
              <a:t>хиллик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 </a:t>
            </a:r>
            <a:r>
              <a:rPr lang="ru-RU" dirty="0" err="1" smtClean="0"/>
              <a:t>етарли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Мавжуд</a:t>
            </a:r>
            <a:r>
              <a:rPr lang="ru-RU" dirty="0" smtClean="0"/>
              <a:t> МРТ </a:t>
            </a:r>
            <a:r>
              <a:rPr lang="ru-RU" dirty="0" err="1" smtClean="0"/>
              <a:t>турини</a:t>
            </a:r>
            <a:r>
              <a:rPr lang="ru-RU" dirty="0" smtClean="0"/>
              <a:t> </a:t>
            </a:r>
            <a:r>
              <a:rPr lang="ru-RU" dirty="0" err="1" smtClean="0"/>
              <a:t>кенг</a:t>
            </a:r>
            <a:r>
              <a:rPr lang="ru-RU" dirty="0" smtClean="0"/>
              <a:t> </a:t>
            </a:r>
            <a:r>
              <a:rPr lang="ru-RU" dirty="0" err="1" smtClean="0"/>
              <a:t>тарқалганлигини</a:t>
            </a:r>
            <a:r>
              <a:rPr lang="ru-RU" dirty="0" smtClean="0"/>
              <a:t> </a:t>
            </a:r>
            <a:r>
              <a:rPr lang="ru-RU" dirty="0" err="1" smtClean="0"/>
              <a:t>ҳисобга</a:t>
            </a:r>
            <a:r>
              <a:rPr lang="ru-RU" dirty="0" smtClean="0"/>
              <a:t> </a:t>
            </a:r>
            <a:r>
              <a:rPr lang="ru-RU" dirty="0" err="1" smtClean="0"/>
              <a:t>олиб</a:t>
            </a:r>
            <a:r>
              <a:rPr lang="ru-RU" dirty="0" smtClean="0"/>
              <a:t> шу </a:t>
            </a:r>
            <a:r>
              <a:rPr lang="ru-RU" dirty="0" err="1" smtClean="0"/>
              <a:t>қаторда</a:t>
            </a:r>
            <a:r>
              <a:rPr lang="ru-RU" dirty="0" smtClean="0"/>
              <a:t> улар </a:t>
            </a:r>
            <a:r>
              <a:rPr lang="ru-RU" dirty="0" err="1" smtClean="0"/>
              <a:t>ривожланишининг</a:t>
            </a:r>
            <a:r>
              <a:rPr lang="ru-RU" dirty="0" smtClean="0"/>
              <a:t> </a:t>
            </a:r>
            <a:r>
              <a:rPr lang="ru-RU" dirty="0" err="1" smtClean="0"/>
              <a:t>переспективини</a:t>
            </a:r>
            <a:r>
              <a:rPr lang="ru-RU" dirty="0" smtClean="0"/>
              <a:t> МРТ </a:t>
            </a:r>
            <a:r>
              <a:rPr lang="ru-RU" dirty="0" err="1" smtClean="0"/>
              <a:t>классификацияси</a:t>
            </a:r>
            <a:r>
              <a:rPr lang="ru-RU" dirty="0" smtClean="0"/>
              <a:t> </a:t>
            </a:r>
            <a:r>
              <a:rPr lang="ru-RU" dirty="0" err="1" smtClean="0"/>
              <a:t>навбатдаги</a:t>
            </a:r>
            <a:r>
              <a:rPr lang="ru-RU" dirty="0" smtClean="0"/>
              <a:t> </a:t>
            </a:r>
            <a:r>
              <a:rPr lang="ru-RU" dirty="0" err="1" smtClean="0"/>
              <a:t>тизимини</a:t>
            </a:r>
            <a:r>
              <a:rPr lang="ru-RU" dirty="0" smtClean="0"/>
              <a:t> </a:t>
            </a:r>
            <a:r>
              <a:rPr lang="ru-RU" dirty="0" err="1" smtClean="0"/>
              <a:t>таклиф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, </a:t>
            </a:r>
            <a:r>
              <a:rPr lang="ru-RU" dirty="0" err="1" smtClean="0"/>
              <a:t>юқорида</a:t>
            </a:r>
            <a:r>
              <a:rPr lang="ru-RU" dirty="0" smtClean="0"/>
              <a:t> </a:t>
            </a:r>
            <a:r>
              <a:rPr lang="ru-RU" dirty="0" err="1" smtClean="0"/>
              <a:t>ажратилган</a:t>
            </a:r>
            <a:r>
              <a:rPr lang="ru-RU" dirty="0" smtClean="0"/>
              <a:t> </a:t>
            </a:r>
            <a:r>
              <a:rPr lang="ru-RU" dirty="0" err="1" smtClean="0"/>
              <a:t>аломатларнинг</a:t>
            </a:r>
            <a:r>
              <a:rPr lang="ru-RU" dirty="0" smtClean="0"/>
              <a:t> </a:t>
            </a:r>
            <a:r>
              <a:rPr lang="ru-RU" dirty="0" err="1" smtClean="0"/>
              <a:t>учтаси</a:t>
            </a:r>
            <a:r>
              <a:rPr lang="ru-RU" dirty="0" smtClean="0"/>
              <a:t>, </a:t>
            </a:r>
            <a:r>
              <a:rPr lang="ru-RU" dirty="0" err="1" smtClean="0"/>
              <a:t>санаб</a:t>
            </a:r>
            <a:r>
              <a:rPr lang="ru-RU" dirty="0" smtClean="0"/>
              <a:t> </a:t>
            </a:r>
            <a:r>
              <a:rPr lang="ru-RU" dirty="0" err="1" smtClean="0"/>
              <a:t>ўтилган</a:t>
            </a:r>
            <a:r>
              <a:rPr lang="ru-RU" dirty="0" smtClean="0"/>
              <a:t> </a:t>
            </a:r>
            <a:r>
              <a:rPr lang="ru-RU" dirty="0" err="1" smtClean="0"/>
              <a:t>асосга</a:t>
            </a:r>
            <a:r>
              <a:rPr lang="ru-RU" dirty="0" smtClean="0"/>
              <a:t> </a:t>
            </a:r>
            <a:r>
              <a:rPr lang="ru-RU" dirty="0" err="1" smtClean="0"/>
              <a:t>эга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867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349" y="2717442"/>
            <a:ext cx="10515600" cy="3266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вазифаси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радиоқоплама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кўплик</a:t>
            </a:r>
            <a:r>
              <a:rPr lang="ru-RU" dirty="0" smtClean="0"/>
              <a:t> </a:t>
            </a:r>
            <a:r>
              <a:rPr lang="ru-RU" dirty="0" err="1" smtClean="0"/>
              <a:t>дастурининг</a:t>
            </a:r>
            <a:r>
              <a:rPr lang="ru-RU" dirty="0" smtClean="0"/>
              <a:t> </a:t>
            </a:r>
            <a:r>
              <a:rPr lang="ru-RU" dirty="0" err="1" smtClean="0"/>
              <a:t>методи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радиотармоқда</a:t>
            </a:r>
            <a:r>
              <a:rPr lang="ru-RU" dirty="0" smtClean="0"/>
              <a:t> </a:t>
            </a:r>
            <a:r>
              <a:rPr lang="ru-RU" dirty="0" err="1" smtClean="0"/>
              <a:t>каналларида</a:t>
            </a:r>
            <a:r>
              <a:rPr lang="ru-RU" dirty="0" smtClean="0"/>
              <a:t> дуплекс </a:t>
            </a:r>
            <a:r>
              <a:rPr lang="ru-RU" dirty="0" err="1" smtClean="0"/>
              <a:t>схемаси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8664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 err="1" smtClean="0"/>
              <a:t>Кўплик</a:t>
            </a:r>
            <a:r>
              <a:rPr lang="ru-RU" sz="3600" dirty="0" smtClean="0"/>
              <a:t> </a:t>
            </a:r>
            <a:r>
              <a:rPr lang="ru-RU" sz="3600" dirty="0" err="1" smtClean="0"/>
              <a:t>дастури</a:t>
            </a:r>
            <a:r>
              <a:rPr lang="ru-RU" sz="3600" dirty="0" smtClean="0"/>
              <a:t> </a:t>
            </a:r>
            <a:r>
              <a:rPr lang="ru-RU" sz="3600" dirty="0" err="1" smtClean="0"/>
              <a:t>уюшмасининг</a:t>
            </a:r>
            <a:r>
              <a:rPr lang="ru-RU" sz="3600" dirty="0" smtClean="0"/>
              <a:t> </a:t>
            </a:r>
            <a:r>
              <a:rPr lang="ru-RU" sz="3600" dirty="0" err="1" smtClean="0"/>
              <a:t>усулига</a:t>
            </a:r>
            <a:r>
              <a:rPr lang="ru-RU" sz="3600" dirty="0" smtClean="0"/>
              <a:t> </a:t>
            </a:r>
            <a:r>
              <a:rPr lang="ru-RU" sz="3600" dirty="0" err="1" smtClean="0"/>
              <a:t>кўра</a:t>
            </a:r>
            <a:r>
              <a:rPr lang="ru-RU" sz="3600" dirty="0" smtClean="0"/>
              <a:t> </a:t>
            </a:r>
            <a:r>
              <a:rPr lang="ru-RU" sz="3600" dirty="0" err="1" smtClean="0"/>
              <a:t>частотали</a:t>
            </a:r>
            <a:r>
              <a:rPr lang="ru-RU" sz="3600" dirty="0" smtClean="0"/>
              <a:t> - </a:t>
            </a:r>
            <a:r>
              <a:rPr lang="ru-RU" sz="3600" dirty="0" err="1" smtClean="0"/>
              <a:t>вақтинчалик</a:t>
            </a:r>
            <a:r>
              <a:rPr lang="ru-RU" sz="3600" dirty="0" smtClean="0"/>
              <a:t> </a:t>
            </a:r>
            <a:r>
              <a:rPr lang="ru-RU" sz="3600" dirty="0" err="1" smtClean="0"/>
              <a:t>манба</a:t>
            </a:r>
            <a:r>
              <a:rPr lang="ru-RU" sz="3600" dirty="0" smtClean="0"/>
              <a:t> </a:t>
            </a:r>
            <a:r>
              <a:rPr lang="ru-RU" sz="3600" dirty="0" err="1" smtClean="0"/>
              <a:t>алоҳида</a:t>
            </a:r>
            <a:r>
              <a:rPr lang="ru-RU" sz="3600" dirty="0" smtClean="0"/>
              <a:t> </a:t>
            </a:r>
            <a:r>
              <a:rPr lang="ru-RU" sz="3600" dirty="0" err="1" smtClean="0"/>
              <a:t>алоқа</a:t>
            </a:r>
            <a:r>
              <a:rPr lang="ru-RU" sz="3600" dirty="0" smtClean="0"/>
              <a:t> </a:t>
            </a:r>
            <a:r>
              <a:rPr lang="ru-RU" sz="3600" dirty="0" err="1" smtClean="0"/>
              <a:t>каналлараро</a:t>
            </a:r>
            <a:r>
              <a:rPr lang="ru-RU" sz="3600" dirty="0" smtClean="0"/>
              <a:t> у </a:t>
            </a:r>
            <a:r>
              <a:rPr lang="ru-RU" sz="3600" dirty="0" err="1" smtClean="0"/>
              <a:t>ёки</a:t>
            </a:r>
            <a:r>
              <a:rPr lang="ru-RU" sz="3600" dirty="0" smtClean="0"/>
              <a:t> </a:t>
            </a:r>
            <a:r>
              <a:rPr lang="ru-RU" sz="3600" dirty="0" err="1" smtClean="0"/>
              <a:t>бу</a:t>
            </a:r>
            <a:r>
              <a:rPr lang="ru-RU" sz="3600" dirty="0" smtClean="0"/>
              <a:t> </a:t>
            </a:r>
            <a:r>
              <a:rPr lang="ru-RU" sz="3600" dirty="0" err="1" smtClean="0"/>
              <a:t>технологияларнинг</a:t>
            </a:r>
            <a:r>
              <a:rPr lang="ru-RU" sz="3600" dirty="0" smtClean="0"/>
              <a:t> </a:t>
            </a:r>
            <a:r>
              <a:rPr lang="ru-RU" sz="3600" dirty="0" err="1" smtClean="0"/>
              <a:t>тақсимоти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28045"/>
            <a:ext cx="10515600" cy="39489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Транкингли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(ТАТ);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махсус</a:t>
            </a:r>
            <a:r>
              <a:rPr lang="ru-RU" dirty="0" smtClean="0"/>
              <a:t> </a:t>
            </a:r>
            <a:r>
              <a:rPr lang="ru-RU" dirty="0" err="1" smtClean="0"/>
              <a:t>радиочақирув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(МРТ);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махсус</a:t>
            </a:r>
            <a:r>
              <a:rPr lang="ru-RU" dirty="0" smtClean="0"/>
              <a:t> </a:t>
            </a:r>
            <a:r>
              <a:rPr lang="ru-RU" dirty="0" err="1" smtClean="0"/>
              <a:t>йўлдошли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(МЙАТ);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алоқанинг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(МАУТ).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20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 smtClean="0"/>
              <a:t>Режа: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Очиқ</a:t>
            </a:r>
            <a:r>
              <a:rPr lang="ru-RU" dirty="0" smtClean="0"/>
              <a:t> </a:t>
            </a:r>
            <a:r>
              <a:rPr lang="ru-RU" dirty="0" err="1" smtClean="0"/>
              <a:t>тизимларнинг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таъсири</a:t>
            </a:r>
            <a:r>
              <a:rPr lang="ru-RU" dirty="0" smtClean="0"/>
              <a:t> модели </a:t>
            </a:r>
          </a:p>
          <a:p>
            <a:pPr marL="0" indent="0">
              <a:buNone/>
            </a:pPr>
            <a:r>
              <a:rPr lang="ru-RU" dirty="0" smtClean="0"/>
              <a:t>Мобил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тармоғи</a:t>
            </a:r>
            <a:r>
              <a:rPr lang="ru-RU" dirty="0" smtClean="0"/>
              <a:t> </a:t>
            </a:r>
            <a:r>
              <a:rPr lang="ru-RU" dirty="0" err="1" smtClean="0"/>
              <a:t>структураси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Мобил </a:t>
            </a:r>
            <a:r>
              <a:rPr lang="ru-RU" dirty="0" err="1" smtClean="0"/>
              <a:t>алоқанинг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тизимлари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773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МРТ </a:t>
            </a:r>
            <a:r>
              <a:rPr lang="ru-RU" dirty="0" err="1" smtClean="0"/>
              <a:t>учта</a:t>
            </a:r>
            <a:r>
              <a:rPr lang="ru-RU" dirty="0" smtClean="0"/>
              <a:t> </a:t>
            </a:r>
            <a:r>
              <a:rPr lang="ru-RU" dirty="0" err="1" smtClean="0"/>
              <a:t>рақобатлашувчи</a:t>
            </a:r>
            <a:r>
              <a:rPr lang="ru-RU" dirty="0" smtClean="0"/>
              <a:t> </a:t>
            </a:r>
            <a:r>
              <a:rPr lang="ru-RU" dirty="0" err="1" smtClean="0"/>
              <a:t>технологиялар</a:t>
            </a:r>
            <a:r>
              <a:rPr lang="ru-RU" dirty="0" smtClean="0"/>
              <a:t> </a:t>
            </a:r>
            <a:r>
              <a:rPr lang="ru-RU" dirty="0" err="1" smtClean="0"/>
              <a:t>негизида</a:t>
            </a:r>
            <a:r>
              <a:rPr lang="ru-RU" dirty="0" smtClean="0"/>
              <a:t> </a:t>
            </a:r>
            <a:r>
              <a:rPr lang="ru-RU" dirty="0" err="1" smtClean="0"/>
              <a:t>ажратилади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каналларни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тақсимланиши</a:t>
            </a:r>
            <a:r>
              <a:rPr lang="ru-RU" dirty="0" smtClean="0"/>
              <a:t> </a:t>
            </a:r>
            <a:r>
              <a:rPr lang="ru-RU" dirty="0" err="1" smtClean="0"/>
              <a:t>кўплик</a:t>
            </a:r>
            <a:r>
              <a:rPr lang="ru-RU" dirty="0" smtClean="0"/>
              <a:t> </a:t>
            </a:r>
            <a:r>
              <a:rPr lang="ru-RU" dirty="0" err="1" smtClean="0"/>
              <a:t>дастури</a:t>
            </a:r>
            <a:r>
              <a:rPr lang="ru-RU" dirty="0" smtClean="0"/>
              <a:t>; (КЧТКД, </a:t>
            </a:r>
            <a:r>
              <a:rPr lang="ru-RU" dirty="0" err="1" smtClean="0"/>
              <a:t>инглис</a:t>
            </a:r>
            <a:r>
              <a:rPr lang="ru-RU" dirty="0" smtClean="0"/>
              <a:t> </a:t>
            </a:r>
            <a:r>
              <a:rPr lang="ru-RU" dirty="0" err="1" smtClean="0"/>
              <a:t>тилидаги</a:t>
            </a:r>
            <a:r>
              <a:rPr lang="ru-RU" dirty="0" smtClean="0"/>
              <a:t> аббревиатура Р</a:t>
            </a:r>
            <a:r>
              <a:rPr lang="en-US" dirty="0" smtClean="0"/>
              <a:t>D</a:t>
            </a:r>
            <a:r>
              <a:rPr lang="ru-RU" dirty="0" smtClean="0"/>
              <a:t>МА — </a:t>
            </a:r>
            <a:r>
              <a:rPr lang="en-US" dirty="0" smtClean="0"/>
              <a:t>frequency division multiple access); </a:t>
            </a:r>
            <a:endParaRPr lang="uz-Cyrl-UZ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ru-RU" dirty="0" err="1" smtClean="0"/>
              <a:t>каналларни</a:t>
            </a:r>
            <a:r>
              <a:rPr lang="ru-RU" dirty="0" smtClean="0"/>
              <a:t> </a:t>
            </a:r>
            <a:r>
              <a:rPr lang="ru-RU" dirty="0" err="1" smtClean="0"/>
              <a:t>вақтинчалик</a:t>
            </a:r>
            <a:r>
              <a:rPr lang="ru-RU" dirty="0" smtClean="0"/>
              <a:t> </a:t>
            </a:r>
            <a:r>
              <a:rPr lang="ru-RU" dirty="0" err="1" smtClean="0"/>
              <a:t>тақсимланиши</a:t>
            </a:r>
            <a:r>
              <a:rPr lang="ru-RU" dirty="0" smtClean="0"/>
              <a:t> </a:t>
            </a:r>
            <a:r>
              <a:rPr lang="ru-RU" dirty="0" err="1" smtClean="0"/>
              <a:t>кўплик</a:t>
            </a:r>
            <a:r>
              <a:rPr lang="ru-RU" dirty="0" smtClean="0"/>
              <a:t> </a:t>
            </a:r>
            <a:r>
              <a:rPr lang="ru-RU" dirty="0" err="1" smtClean="0"/>
              <a:t>дастури</a:t>
            </a:r>
            <a:r>
              <a:rPr lang="ru-RU" dirty="0" smtClean="0"/>
              <a:t> (КВТКД </a:t>
            </a:r>
            <a:r>
              <a:rPr lang="ru-RU" dirty="0" err="1" smtClean="0"/>
              <a:t>ёки</a:t>
            </a:r>
            <a:r>
              <a:rPr lang="ru-RU" dirty="0" smtClean="0"/>
              <a:t> Т</a:t>
            </a:r>
            <a:r>
              <a:rPr lang="en-US" dirty="0" smtClean="0"/>
              <a:t>D</a:t>
            </a:r>
            <a:r>
              <a:rPr lang="ru-RU" dirty="0" smtClean="0"/>
              <a:t>МА — </a:t>
            </a:r>
            <a:r>
              <a:rPr lang="en-US" dirty="0" smtClean="0"/>
              <a:t>time division multiple access); </a:t>
            </a:r>
            <a:endParaRPr lang="uz-Cyrl-UZ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ru-RU" dirty="0" err="1" smtClean="0"/>
              <a:t>каналларни</a:t>
            </a:r>
            <a:r>
              <a:rPr lang="ru-RU" dirty="0" smtClean="0"/>
              <a:t> </a:t>
            </a:r>
            <a:r>
              <a:rPr lang="ru-RU" dirty="0" err="1" smtClean="0"/>
              <a:t>кодли</a:t>
            </a:r>
            <a:r>
              <a:rPr lang="ru-RU" dirty="0" smtClean="0"/>
              <a:t> </a:t>
            </a:r>
            <a:r>
              <a:rPr lang="ru-RU" dirty="0" err="1" smtClean="0"/>
              <a:t>тақсимлаш</a:t>
            </a:r>
            <a:r>
              <a:rPr lang="ru-RU" dirty="0" smtClean="0"/>
              <a:t> </a:t>
            </a:r>
            <a:r>
              <a:rPr lang="ru-RU" dirty="0" err="1" smtClean="0"/>
              <a:t>кўплик</a:t>
            </a:r>
            <a:r>
              <a:rPr lang="ru-RU" dirty="0" smtClean="0"/>
              <a:t> </a:t>
            </a:r>
            <a:r>
              <a:rPr lang="ru-RU" dirty="0" err="1" smtClean="0"/>
              <a:t>дастури</a:t>
            </a:r>
            <a:r>
              <a:rPr lang="ru-RU" dirty="0" smtClean="0"/>
              <a:t> (ККТКД </a:t>
            </a:r>
            <a:r>
              <a:rPr lang="ru-RU" dirty="0" err="1" smtClean="0"/>
              <a:t>ёки</a:t>
            </a:r>
            <a:r>
              <a:rPr lang="ru-RU" dirty="0" smtClean="0"/>
              <a:t> С</a:t>
            </a:r>
            <a:r>
              <a:rPr lang="en-US" dirty="0" smtClean="0"/>
              <a:t>D</a:t>
            </a:r>
            <a:r>
              <a:rPr lang="ru-RU" dirty="0" smtClean="0"/>
              <a:t>МА — соде </a:t>
            </a:r>
            <a:r>
              <a:rPr lang="en-US" dirty="0" smtClean="0"/>
              <a:t>division multiple access).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577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570044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Каналларни</a:t>
            </a:r>
            <a:r>
              <a:rPr lang="ru-RU" dirty="0" smtClean="0"/>
              <a:t> </a:t>
            </a:r>
            <a:r>
              <a:rPr lang="ru-RU" dirty="0" err="1" smtClean="0"/>
              <a:t>дуплексли</a:t>
            </a:r>
            <a:r>
              <a:rPr lang="ru-RU" dirty="0" smtClean="0"/>
              <a:t> </a:t>
            </a:r>
            <a:r>
              <a:rPr lang="ru-RU" dirty="0" err="1" smtClean="0"/>
              <a:t>классификациясига</a:t>
            </a:r>
            <a:r>
              <a:rPr lang="ru-RU" dirty="0" smtClean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, </a:t>
            </a:r>
            <a:r>
              <a:rPr lang="ru-RU" dirty="0" err="1" smtClean="0"/>
              <a:t>шундаги</a:t>
            </a:r>
            <a:r>
              <a:rPr lang="ru-RU" dirty="0" smtClean="0"/>
              <a:t> </a:t>
            </a:r>
            <a:r>
              <a:rPr lang="ru-RU" dirty="0" err="1" smtClean="0"/>
              <a:t>икки</a:t>
            </a:r>
            <a:r>
              <a:rPr lang="ru-RU" dirty="0" smtClean="0"/>
              <a:t> </a:t>
            </a:r>
            <a:r>
              <a:rPr lang="ru-RU" dirty="0" err="1" smtClean="0"/>
              <a:t>томонлама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радиоканалида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алмашув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</a:t>
            </a:r>
            <a:r>
              <a:rPr lang="ru-RU" dirty="0" err="1" smtClean="0"/>
              <a:t>абонентлараро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ошади</a:t>
            </a:r>
            <a:r>
              <a:rPr lang="ru-RU" dirty="0" smtClean="0"/>
              <a:t>. </a:t>
            </a:r>
            <a:r>
              <a:rPr lang="ru-RU" dirty="0" err="1" smtClean="0"/>
              <a:t>Энг</a:t>
            </a:r>
            <a:r>
              <a:rPr lang="ru-RU" dirty="0" smtClean="0"/>
              <a:t> </a:t>
            </a:r>
            <a:r>
              <a:rPr lang="ru-RU" dirty="0" err="1" smtClean="0"/>
              <a:t>юқори</a:t>
            </a:r>
            <a:r>
              <a:rPr lang="ru-RU" dirty="0" smtClean="0"/>
              <a:t> </a:t>
            </a:r>
            <a:r>
              <a:rPr lang="ru-RU" dirty="0" err="1" smtClean="0"/>
              <a:t>тарқалиш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вақтинчалик</a:t>
            </a:r>
            <a:r>
              <a:rPr lang="ru-RU" dirty="0" smtClean="0"/>
              <a:t> </a:t>
            </a:r>
            <a:r>
              <a:rPr lang="ru-RU" dirty="0" err="1" smtClean="0"/>
              <a:t>ажратиш</a:t>
            </a:r>
            <a:r>
              <a:rPr lang="ru-RU" dirty="0" smtClean="0"/>
              <a:t> </a:t>
            </a:r>
            <a:r>
              <a:rPr lang="ru-RU" dirty="0" err="1" smtClean="0"/>
              <a:t>асосида</a:t>
            </a:r>
            <a:r>
              <a:rPr lang="ru-RU" dirty="0" smtClean="0"/>
              <a:t> </a:t>
            </a:r>
            <a:r>
              <a:rPr lang="ru-RU" dirty="0" err="1" smtClean="0"/>
              <a:t>дуплексли</a:t>
            </a:r>
            <a:r>
              <a:rPr lang="ru-RU" dirty="0" smtClean="0"/>
              <a:t> </a:t>
            </a:r>
            <a:r>
              <a:rPr lang="ru-RU" dirty="0" err="1" smtClean="0"/>
              <a:t>узатиш</a:t>
            </a:r>
            <a:r>
              <a:rPr lang="ru-RU" dirty="0" smtClean="0"/>
              <a:t> </a:t>
            </a:r>
            <a:r>
              <a:rPr lang="ru-RU" dirty="0" err="1" smtClean="0"/>
              <a:t>организацияси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Умумийлик</a:t>
            </a:r>
            <a:r>
              <a:rPr lang="ru-RU" dirty="0" smtClean="0"/>
              <a:t>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айниқса</a:t>
            </a:r>
            <a:r>
              <a:rPr lang="ru-RU" dirty="0" smtClean="0"/>
              <a:t> </a:t>
            </a:r>
            <a:r>
              <a:rPr lang="ru-RU" dirty="0" err="1" smtClean="0"/>
              <a:t>аниқ</a:t>
            </a:r>
            <a:r>
              <a:rPr lang="ru-RU" dirty="0" smtClean="0"/>
              <a:t> </a:t>
            </a:r>
            <a:r>
              <a:rPr lang="ru-RU" dirty="0" err="1" smtClean="0"/>
              <a:t>тузилган</a:t>
            </a:r>
            <a:r>
              <a:rPr lang="ru-RU" dirty="0" smtClean="0"/>
              <a:t> </a:t>
            </a:r>
            <a:r>
              <a:rPr lang="en-US" dirty="0" smtClean="0"/>
              <a:t>GSM </a:t>
            </a:r>
            <a:r>
              <a:rPr lang="ru-RU" dirty="0" err="1" smtClean="0"/>
              <a:t>стандартига</a:t>
            </a:r>
            <a:r>
              <a:rPr lang="ru-RU" dirty="0" smtClean="0"/>
              <a:t> </a:t>
            </a:r>
            <a:r>
              <a:rPr lang="ru-RU" dirty="0" err="1" smtClean="0"/>
              <a:t>яқин</a:t>
            </a:r>
            <a:r>
              <a:rPr lang="ru-RU" dirty="0" smtClean="0"/>
              <a:t>, ССМС </a:t>
            </a:r>
            <a:r>
              <a:rPr lang="ru-RU" dirty="0" err="1" smtClean="0"/>
              <a:t>схемаси</a:t>
            </a:r>
            <a:r>
              <a:rPr lang="ru-RU" dirty="0" smtClean="0"/>
              <a:t> </a:t>
            </a:r>
            <a:r>
              <a:rPr lang="ru-RU" dirty="0" err="1" smtClean="0"/>
              <a:t>танланади.ССМС</a:t>
            </a:r>
            <a:r>
              <a:rPr lang="ru-RU" dirty="0" smtClean="0"/>
              <a:t> </a:t>
            </a:r>
            <a:r>
              <a:rPr lang="ru-RU" dirty="0" err="1" smtClean="0"/>
              <a:t>нинг</a:t>
            </a:r>
            <a:r>
              <a:rPr lang="ru-RU" dirty="0" smtClean="0"/>
              <a:t> функционал </a:t>
            </a:r>
            <a:r>
              <a:rPr lang="ru-RU" dirty="0" err="1" smtClean="0"/>
              <a:t>тузилиши</a:t>
            </a:r>
            <a:r>
              <a:rPr lang="ru-RU" dirty="0" smtClean="0"/>
              <a:t> </a:t>
            </a:r>
            <a:r>
              <a:rPr lang="ru-RU" dirty="0" err="1" smtClean="0"/>
              <a:t>куйидаги</a:t>
            </a:r>
            <a:r>
              <a:rPr lang="ru-RU" dirty="0" smtClean="0"/>
              <a:t> </a:t>
            </a:r>
            <a:r>
              <a:rPr lang="ru-RU" dirty="0" err="1" smtClean="0"/>
              <a:t>расмда</a:t>
            </a:r>
            <a:r>
              <a:rPr lang="ru-RU" dirty="0" smtClean="0"/>
              <a:t> </a:t>
            </a:r>
            <a:r>
              <a:rPr lang="ru-RU" dirty="0" err="1" smtClean="0"/>
              <a:t>схемада</a:t>
            </a:r>
            <a:r>
              <a:rPr lang="ru-RU" dirty="0" smtClean="0"/>
              <a:t> </a:t>
            </a:r>
            <a:r>
              <a:rPr lang="ru-RU" dirty="0" err="1" smtClean="0"/>
              <a:t>курсатилган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230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381" t="25291" r="25477" b="27702"/>
          <a:stretch/>
        </p:blipFill>
        <p:spPr>
          <a:xfrm>
            <a:off x="1676196" y="479781"/>
            <a:ext cx="8839608" cy="53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3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2124"/>
            <a:ext cx="10515600" cy="576483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Келтирилган</a:t>
            </a:r>
            <a:r>
              <a:rPr lang="ru-RU" dirty="0" smtClean="0"/>
              <a:t> </a:t>
            </a:r>
            <a:r>
              <a:rPr lang="ru-RU" dirty="0" err="1" smtClean="0"/>
              <a:t>схемада</a:t>
            </a:r>
            <a:r>
              <a:rPr lang="ru-RU" dirty="0" smtClean="0"/>
              <a:t> </a:t>
            </a:r>
            <a:r>
              <a:rPr lang="ru-RU" dirty="0" err="1" smtClean="0"/>
              <a:t>шартли</a:t>
            </a:r>
            <a:r>
              <a:rPr lang="ru-RU" dirty="0" smtClean="0"/>
              <a:t> </a:t>
            </a:r>
            <a:r>
              <a:rPr lang="ru-RU" dirty="0" err="1" smtClean="0"/>
              <a:t>равишда</a:t>
            </a:r>
            <a:r>
              <a:rPr lang="ru-RU" dirty="0" smtClean="0"/>
              <a:t> 4 та </a:t>
            </a:r>
            <a:r>
              <a:rPr lang="ru-RU" dirty="0" err="1" smtClean="0"/>
              <a:t>асосий</a:t>
            </a:r>
            <a:r>
              <a:rPr lang="ru-RU" dirty="0" smtClean="0"/>
              <a:t> </a:t>
            </a:r>
            <a:r>
              <a:rPr lang="ru-RU" dirty="0" err="1" smtClean="0"/>
              <a:t>компонентларни</a:t>
            </a:r>
            <a:r>
              <a:rPr lang="ru-RU" dirty="0" smtClean="0"/>
              <a:t> </a:t>
            </a:r>
            <a:r>
              <a:rPr lang="ru-RU" dirty="0" err="1" smtClean="0"/>
              <a:t>ажратиш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. </a:t>
            </a:r>
            <a:r>
              <a:rPr lang="ru-RU" dirty="0" err="1" smtClean="0"/>
              <a:t>Марказий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ҳизмат</a:t>
            </a:r>
            <a:r>
              <a:rPr lang="ru-RU" dirty="0" smtClean="0"/>
              <a:t> </a:t>
            </a:r>
            <a:r>
              <a:rPr lang="ru-RU" dirty="0" err="1" smtClean="0"/>
              <a:t>кўрсатгичи</a:t>
            </a:r>
            <a:r>
              <a:rPr lang="ru-RU" dirty="0" smtClean="0"/>
              <a:t> (МБХК) (</a:t>
            </a:r>
            <a:r>
              <a:rPr lang="ru-RU" dirty="0" err="1" smtClean="0"/>
              <a:t>яъни</a:t>
            </a:r>
            <a:r>
              <a:rPr lang="ru-RU" dirty="0" smtClean="0"/>
              <a:t> </a:t>
            </a:r>
            <a:r>
              <a:rPr lang="en-US" dirty="0" smtClean="0"/>
              <a:t>operations and maintenance center- </a:t>
            </a:r>
            <a:r>
              <a:rPr lang="ru-RU" dirty="0" smtClean="0"/>
              <a:t>ОМС) </a:t>
            </a:r>
            <a:r>
              <a:rPr lang="ru-RU" dirty="0" err="1" smtClean="0"/>
              <a:t>ва</a:t>
            </a:r>
            <a:r>
              <a:rPr lang="ru-RU" dirty="0" smtClean="0"/>
              <a:t> 3 та </a:t>
            </a:r>
            <a:r>
              <a:rPr lang="ru-RU" dirty="0" err="1" smtClean="0"/>
              <a:t>тизим</a:t>
            </a:r>
            <a:r>
              <a:rPr lang="ru-RU" dirty="0" smtClean="0"/>
              <a:t> ости: 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станцияда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ости МСТ (</a:t>
            </a:r>
            <a:r>
              <a:rPr lang="en-US" dirty="0" smtClean="0"/>
              <a:t>Mobile station sub- system MSS); </a:t>
            </a:r>
            <a:endParaRPr lang="uz-Cyrl-UZ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ru-RU" dirty="0" err="1" smtClean="0"/>
              <a:t>базали</a:t>
            </a:r>
            <a:r>
              <a:rPr lang="ru-RU" dirty="0" smtClean="0"/>
              <a:t> </a:t>
            </a:r>
            <a:r>
              <a:rPr lang="ru-RU" dirty="0" err="1" smtClean="0"/>
              <a:t>станцияда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ости БСТ (</a:t>
            </a:r>
            <a:r>
              <a:rPr lang="en-US" dirty="0" smtClean="0"/>
              <a:t>base station sub- system BSS); •</a:t>
            </a:r>
            <a:r>
              <a:rPr lang="ru-RU" dirty="0" err="1" smtClean="0"/>
              <a:t>тизим</a:t>
            </a:r>
            <a:r>
              <a:rPr lang="ru-RU" dirty="0" smtClean="0"/>
              <a:t> ости </a:t>
            </a:r>
            <a:r>
              <a:rPr lang="ru-RU" dirty="0" err="1" smtClean="0"/>
              <a:t>коммутацияси</a:t>
            </a:r>
            <a:r>
              <a:rPr lang="ru-RU" dirty="0" smtClean="0"/>
              <a:t> ТК (</a:t>
            </a:r>
            <a:r>
              <a:rPr lang="en-US" dirty="0" smtClean="0"/>
              <a:t>switching subsystem SSS),— </a:t>
            </a:r>
            <a:r>
              <a:rPr lang="ru-RU" dirty="0" err="1" smtClean="0"/>
              <a:t>интерфейслар</a:t>
            </a:r>
            <a:r>
              <a:rPr lang="ru-RU" dirty="0" smtClean="0"/>
              <a:t> </a:t>
            </a:r>
            <a:r>
              <a:rPr lang="ru-RU" dirty="0" err="1" smtClean="0"/>
              <a:t>қаторида</a:t>
            </a:r>
            <a:r>
              <a:rPr lang="ru-RU" dirty="0" smtClean="0"/>
              <a:t> </a:t>
            </a:r>
            <a:r>
              <a:rPr lang="ru-RU" dirty="0" err="1" smtClean="0"/>
              <a:t>ёзилувчи</a:t>
            </a:r>
            <a:r>
              <a:rPr lang="ru-RU" dirty="0" smtClean="0"/>
              <a:t> функционал </a:t>
            </a:r>
            <a:r>
              <a:rPr lang="ru-RU" dirty="0" err="1" smtClean="0"/>
              <a:t>уланиш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343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Радиоқоплама</a:t>
            </a:r>
            <a:r>
              <a:rPr lang="ru-RU" dirty="0" smtClean="0"/>
              <a:t> </a:t>
            </a:r>
            <a:r>
              <a:rPr lang="ru-RU" dirty="0" err="1" smtClean="0"/>
              <a:t>майдонининг</a:t>
            </a:r>
            <a:r>
              <a:rPr lang="ru-RU" dirty="0" smtClean="0"/>
              <a:t> </a:t>
            </a:r>
            <a:r>
              <a:rPr lang="ru-RU" dirty="0" err="1" smtClean="0"/>
              <a:t>жойи</a:t>
            </a:r>
            <a:r>
              <a:rPr lang="ru-RU" dirty="0" smtClean="0"/>
              <a:t> </a:t>
            </a:r>
            <a:r>
              <a:rPr lang="ru-RU" dirty="0" err="1" smtClean="0"/>
              <a:t>белгиланган</a:t>
            </a:r>
            <a:r>
              <a:rPr lang="ru-RU" dirty="0" smtClean="0"/>
              <a:t> частота </a:t>
            </a:r>
            <a:r>
              <a:rPr lang="ru-RU" dirty="0" err="1" smtClean="0"/>
              <a:t>йўлида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оширилишини</a:t>
            </a:r>
            <a:r>
              <a:rPr lang="ru-RU" dirty="0" smtClean="0"/>
              <a:t> </a:t>
            </a:r>
            <a:r>
              <a:rPr lang="ru-RU" dirty="0" err="1" smtClean="0"/>
              <a:t>тўғри</a:t>
            </a:r>
            <a:r>
              <a:rPr lang="ru-RU" dirty="0" smtClean="0"/>
              <a:t> </a:t>
            </a:r>
            <a:r>
              <a:rPr lang="ru-RU" dirty="0" err="1" smtClean="0"/>
              <a:t>олти</a:t>
            </a:r>
            <a:r>
              <a:rPr lang="ru-RU" dirty="0" smtClean="0"/>
              <a:t> </a:t>
            </a:r>
            <a:r>
              <a:rPr lang="ru-RU" dirty="0" err="1" smtClean="0"/>
              <a:t>бурчак</a:t>
            </a:r>
            <a:r>
              <a:rPr lang="ru-RU" dirty="0" smtClean="0"/>
              <a:t> </a:t>
            </a:r>
            <a:r>
              <a:rPr lang="ru-RU" dirty="0" err="1" smtClean="0"/>
              <a:t>кўринишида</a:t>
            </a:r>
            <a:r>
              <a:rPr lang="ru-RU" dirty="0" smtClean="0"/>
              <a:t> схематик </a:t>
            </a:r>
            <a:r>
              <a:rPr lang="ru-RU" dirty="0" err="1" smtClean="0"/>
              <a:t>тарзда</a:t>
            </a:r>
            <a:r>
              <a:rPr lang="ru-RU" dirty="0" smtClean="0"/>
              <a:t> </a:t>
            </a:r>
            <a:r>
              <a:rPr lang="ru-RU" dirty="0" err="1" smtClean="0"/>
              <a:t>тасвирлайди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ари</a:t>
            </a:r>
            <a:r>
              <a:rPr lang="ru-RU" dirty="0" smtClean="0"/>
              <a:t> </a:t>
            </a:r>
            <a:r>
              <a:rPr lang="ru-RU" dirty="0" err="1" smtClean="0"/>
              <a:t>инига</a:t>
            </a:r>
            <a:r>
              <a:rPr lang="ru-RU" dirty="0" smtClean="0"/>
              <a:t> </a:t>
            </a:r>
            <a:r>
              <a:rPr lang="ru-RU" dirty="0" err="1" smtClean="0"/>
              <a:t>ўхшаш</a:t>
            </a:r>
            <a:r>
              <a:rPr lang="ru-RU" dirty="0" smtClean="0"/>
              <a:t> </a:t>
            </a:r>
            <a:r>
              <a:rPr lang="ru-RU" dirty="0" err="1" smtClean="0"/>
              <a:t>бўлгани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катакча</a:t>
            </a:r>
            <a:r>
              <a:rPr lang="ru-RU" dirty="0" smtClean="0"/>
              <a:t> </a:t>
            </a:r>
            <a:r>
              <a:rPr lang="ru-RU" dirty="0" err="1" smtClean="0"/>
              <a:t>номини</a:t>
            </a:r>
            <a:r>
              <a:rPr lang="ru-RU" dirty="0" smtClean="0"/>
              <a:t> </a:t>
            </a:r>
            <a:r>
              <a:rPr lang="ru-RU" dirty="0" err="1" smtClean="0"/>
              <a:t>олган</a:t>
            </a:r>
            <a:r>
              <a:rPr lang="ru-RU" dirty="0" smtClean="0"/>
              <a:t> МРТ </a:t>
            </a:r>
            <a:r>
              <a:rPr lang="ru-RU" dirty="0" err="1" smtClean="0"/>
              <a:t>натижасида</a:t>
            </a:r>
            <a:r>
              <a:rPr lang="ru-RU" dirty="0" smtClean="0"/>
              <a:t> </a:t>
            </a:r>
            <a:r>
              <a:rPr lang="ru-RU" dirty="0" err="1" smtClean="0"/>
              <a:t>частотани</a:t>
            </a:r>
            <a:r>
              <a:rPr lang="ru-RU" dirty="0" smtClean="0"/>
              <a:t> </a:t>
            </a:r>
            <a:r>
              <a:rPr lang="ru-RU" dirty="0" err="1" smtClean="0"/>
              <a:t>фазовий</a:t>
            </a:r>
            <a:r>
              <a:rPr lang="ru-RU" dirty="0" smtClean="0"/>
              <a:t> </a:t>
            </a:r>
            <a:r>
              <a:rPr lang="ru-RU" dirty="0" err="1" smtClean="0"/>
              <a:t>тарқалиши</a:t>
            </a:r>
            <a:r>
              <a:rPr lang="ru-RU" dirty="0" smtClean="0"/>
              <a:t>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алоқада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(МАУТ) </a:t>
            </a:r>
            <a:r>
              <a:rPr lang="ru-RU" dirty="0" err="1" smtClean="0"/>
              <a:t>номини</a:t>
            </a:r>
            <a:r>
              <a:rPr lang="ru-RU" dirty="0" smtClean="0"/>
              <a:t> </a:t>
            </a:r>
            <a:r>
              <a:rPr lang="ru-RU" dirty="0" err="1" smtClean="0"/>
              <a:t>олган</a:t>
            </a:r>
            <a:r>
              <a:rPr lang="ru-RU" dirty="0" smtClean="0"/>
              <a:t>. </a:t>
            </a:r>
            <a:r>
              <a:rPr lang="ru-RU" dirty="0" err="1" smtClean="0"/>
              <a:t>Катаклар</a:t>
            </a:r>
            <a:r>
              <a:rPr lang="ru-RU" dirty="0" smtClean="0"/>
              <a:t> тури, </a:t>
            </a:r>
            <a:r>
              <a:rPr lang="ru-RU" dirty="0" err="1" smtClean="0"/>
              <a:t>тўсиқсиз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йўлининг</a:t>
            </a:r>
            <a:r>
              <a:rPr lang="ru-RU" dirty="0" smtClean="0"/>
              <a:t> </a:t>
            </a:r>
            <a:r>
              <a:rPr lang="ru-RU" dirty="0" err="1" smtClean="0"/>
              <a:t>такрорий</a:t>
            </a:r>
            <a:r>
              <a:rPr lang="ru-RU" dirty="0" smtClean="0"/>
              <a:t> </a:t>
            </a:r>
            <a:r>
              <a:rPr lang="ru-RU" dirty="0" err="1" smtClean="0"/>
              <a:t>фойдаланиши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бўлмай</a:t>
            </a:r>
            <a:r>
              <a:rPr lang="ru-RU" dirty="0" smtClean="0"/>
              <a:t>, </a:t>
            </a:r>
            <a:r>
              <a:rPr lang="ru-RU" dirty="0" err="1" smtClean="0"/>
              <a:t>уни</a:t>
            </a:r>
            <a:r>
              <a:rPr lang="ru-RU" dirty="0" smtClean="0"/>
              <a:t> кластер </a:t>
            </a:r>
            <a:r>
              <a:rPr lang="ru-RU" dirty="0" err="1" smtClean="0"/>
              <a:t>деб</a:t>
            </a:r>
            <a:r>
              <a:rPr lang="ru-RU" dirty="0" smtClean="0"/>
              <a:t> </a:t>
            </a:r>
            <a:r>
              <a:rPr lang="ru-RU" dirty="0" err="1" smtClean="0"/>
              <a:t>номланади</a:t>
            </a:r>
            <a:r>
              <a:rPr lang="ru-RU" dirty="0" smtClean="0"/>
              <a:t>. </a:t>
            </a:r>
            <a:r>
              <a:rPr lang="ru-RU" dirty="0" err="1" smtClean="0"/>
              <a:t>Уяли</a:t>
            </a:r>
            <a:r>
              <a:rPr lang="ru-RU" dirty="0" smtClean="0"/>
              <a:t> топология </a:t>
            </a:r>
            <a:r>
              <a:rPr lang="ru-RU" dirty="0" err="1" smtClean="0"/>
              <a:t>радиал</a:t>
            </a:r>
            <a:r>
              <a:rPr lang="ru-RU" dirty="0" smtClean="0"/>
              <a:t> </a:t>
            </a:r>
            <a:r>
              <a:rPr lang="ru-RU" dirty="0" err="1" smtClean="0"/>
              <a:t>тизими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солиштирганда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абонентлар</a:t>
            </a:r>
            <a:r>
              <a:rPr lang="ru-RU" dirty="0" smtClean="0"/>
              <a:t> </a:t>
            </a:r>
            <a:r>
              <a:rPr lang="ru-RU" dirty="0" err="1" smtClean="0"/>
              <a:t>сиғимини</a:t>
            </a:r>
            <a:r>
              <a:rPr lang="ru-RU" dirty="0" smtClean="0"/>
              <a:t> </a:t>
            </a:r>
            <a:r>
              <a:rPr lang="ru-RU" dirty="0" err="1" smtClean="0"/>
              <a:t>кўп</a:t>
            </a:r>
            <a:r>
              <a:rPr lang="ru-RU" dirty="0" smtClean="0"/>
              <a:t> </a:t>
            </a:r>
            <a:r>
              <a:rPr lang="ru-RU" dirty="0" err="1" smtClean="0"/>
              <a:t>маротаба</a:t>
            </a:r>
            <a:r>
              <a:rPr lang="ru-RU" dirty="0" smtClean="0"/>
              <a:t> </a:t>
            </a:r>
            <a:r>
              <a:rPr lang="ru-RU" dirty="0" err="1" smtClean="0"/>
              <a:t>оширади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сифатини</a:t>
            </a:r>
            <a:r>
              <a:rPr lang="ru-RU" dirty="0" smtClean="0"/>
              <a:t> </a:t>
            </a:r>
            <a:r>
              <a:rPr lang="ru-RU" dirty="0" err="1" smtClean="0"/>
              <a:t>пасайтирмаган</a:t>
            </a:r>
            <a:r>
              <a:rPr lang="ru-RU" dirty="0" smtClean="0"/>
              <a:t> </a:t>
            </a:r>
            <a:r>
              <a:rPr lang="ru-RU" dirty="0" err="1" smtClean="0"/>
              <a:t>ҳолатда</a:t>
            </a:r>
            <a:r>
              <a:rPr lang="ru-RU" dirty="0" smtClean="0"/>
              <a:t> </a:t>
            </a:r>
            <a:r>
              <a:rPr lang="ru-RU" dirty="0" err="1" smtClean="0"/>
              <a:t>фойдаланишни</a:t>
            </a:r>
            <a:r>
              <a:rPr lang="ru-RU" dirty="0" smtClean="0"/>
              <a:t> </a:t>
            </a:r>
            <a:r>
              <a:rPr lang="ru-RU" dirty="0" err="1" smtClean="0"/>
              <a:t>катта</a:t>
            </a:r>
            <a:r>
              <a:rPr lang="ru-RU" dirty="0" smtClean="0"/>
              <a:t> </a:t>
            </a:r>
            <a:r>
              <a:rPr lang="ru-RU" dirty="0" err="1" smtClean="0"/>
              <a:t>майдонини</a:t>
            </a:r>
            <a:r>
              <a:rPr lang="ru-RU" dirty="0" smtClean="0"/>
              <a:t> </a:t>
            </a:r>
            <a:r>
              <a:rPr lang="ru-RU" dirty="0" err="1" smtClean="0"/>
              <a:t>қанча</a:t>
            </a:r>
            <a:r>
              <a:rPr lang="ru-RU" dirty="0" smtClean="0"/>
              <a:t> </a:t>
            </a:r>
            <a:r>
              <a:rPr lang="ru-RU" dirty="0" err="1" smtClean="0"/>
              <a:t>истаса</a:t>
            </a:r>
            <a:r>
              <a:rPr lang="ru-RU" dirty="0" smtClean="0"/>
              <a:t> </a:t>
            </a:r>
            <a:r>
              <a:rPr lang="ru-RU" dirty="0" err="1" smtClean="0"/>
              <a:t>қамраб</a:t>
            </a:r>
            <a:r>
              <a:rPr lang="ru-RU" dirty="0" smtClean="0"/>
              <a:t> </a:t>
            </a:r>
            <a:r>
              <a:rPr lang="ru-RU" dirty="0" err="1" smtClean="0"/>
              <a:t>олади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ажратилган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диапазон </a:t>
            </a:r>
            <a:r>
              <a:rPr lang="ru-RU" dirty="0" err="1" smtClean="0"/>
              <a:t>кенгайишини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 </a:t>
            </a:r>
            <a:r>
              <a:rPr lang="ru-RU" dirty="0" err="1" smtClean="0"/>
              <a:t>эгаллайди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585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065"/>
            <a:ext cx="10515600" cy="55458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Шу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қаторда</a:t>
            </a:r>
            <a:r>
              <a:rPr lang="ru-RU" dirty="0" smtClean="0"/>
              <a:t> </a:t>
            </a:r>
            <a:r>
              <a:rPr lang="ru-RU" dirty="0" err="1" smtClean="0"/>
              <a:t>қуришнинг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принципи</a:t>
            </a:r>
            <a:r>
              <a:rPr lang="ru-RU" dirty="0" smtClean="0"/>
              <a:t> </a:t>
            </a:r>
            <a:r>
              <a:rPr lang="ru-RU" dirty="0" err="1" smtClean="0"/>
              <a:t>фойдаланувчиси</a:t>
            </a:r>
            <a:r>
              <a:rPr lang="ru-RU" dirty="0" smtClean="0"/>
              <a:t> </a:t>
            </a:r>
            <a:r>
              <a:rPr lang="ru-RU" dirty="0" err="1" smtClean="0"/>
              <a:t>мураккаб</a:t>
            </a:r>
            <a:r>
              <a:rPr lang="ru-RU" dirty="0" smtClean="0"/>
              <a:t> </a:t>
            </a:r>
            <a:r>
              <a:rPr lang="ru-RU" dirty="0" err="1" smtClean="0"/>
              <a:t>қаторини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 </a:t>
            </a:r>
            <a:r>
              <a:rPr lang="ru-RU" dirty="0" err="1" smtClean="0"/>
              <a:t>тахмин</a:t>
            </a:r>
            <a:r>
              <a:rPr lang="ru-RU" dirty="0" smtClean="0"/>
              <a:t> </a:t>
            </a:r>
            <a:r>
              <a:rPr lang="ru-RU" dirty="0" err="1" smtClean="0"/>
              <a:t>қилиб</a:t>
            </a:r>
            <a:r>
              <a:rPr lang="ru-RU" dirty="0" smtClean="0"/>
              <a:t> </a:t>
            </a:r>
            <a:r>
              <a:rPr lang="ru-RU" dirty="0" err="1" smtClean="0"/>
              <a:t>қайсики</a:t>
            </a:r>
            <a:r>
              <a:rPr lang="ru-RU" dirty="0" smtClean="0"/>
              <a:t>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абонентни</a:t>
            </a:r>
            <a:r>
              <a:rPr lang="ru-RU" dirty="0" smtClean="0"/>
              <a:t> </a:t>
            </a:r>
            <a:r>
              <a:rPr lang="ru-RU" dirty="0" err="1" smtClean="0"/>
              <a:t>ўтишни</a:t>
            </a:r>
            <a:r>
              <a:rPr lang="ru-RU" dirty="0" smtClean="0"/>
              <a:t> </a:t>
            </a:r>
            <a:r>
              <a:rPr lang="ru-RU" dirty="0" err="1" smtClean="0"/>
              <a:t>жойига</a:t>
            </a:r>
            <a:r>
              <a:rPr lang="ru-RU" dirty="0" smtClean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 </a:t>
            </a:r>
            <a:r>
              <a:rPr lang="ru-RU" dirty="0" err="1" smtClean="0"/>
              <a:t>таъриф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уни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катакдан</a:t>
            </a:r>
            <a:r>
              <a:rPr lang="ru-RU" dirty="0" smtClean="0"/>
              <a:t> </a:t>
            </a:r>
            <a:r>
              <a:rPr lang="ru-RU" dirty="0" err="1" smtClean="0"/>
              <a:t>бошқа</a:t>
            </a:r>
            <a:r>
              <a:rPr lang="ru-RU" dirty="0" smtClean="0"/>
              <a:t> </a:t>
            </a:r>
            <a:r>
              <a:rPr lang="ru-RU" dirty="0" err="1" smtClean="0"/>
              <a:t>катакка</a:t>
            </a:r>
            <a:r>
              <a:rPr lang="ru-RU" dirty="0" smtClean="0"/>
              <a:t> </a:t>
            </a:r>
            <a:r>
              <a:rPr lang="ru-RU" dirty="0" err="1" smtClean="0"/>
              <a:t>аралаштириш</a:t>
            </a:r>
            <a:r>
              <a:rPr lang="ru-RU" dirty="0" smtClean="0"/>
              <a:t> </a:t>
            </a:r>
            <a:r>
              <a:rPr lang="ru-RU" dirty="0" err="1" smtClean="0"/>
              <a:t>жараёнидаги</a:t>
            </a:r>
            <a:r>
              <a:rPr lang="ru-RU" dirty="0" smtClean="0"/>
              <a:t> </a:t>
            </a:r>
            <a:r>
              <a:rPr lang="ru-RU" dirty="0" err="1" smtClean="0"/>
              <a:t>узлуксиз</a:t>
            </a:r>
            <a:r>
              <a:rPr lang="ru-RU" dirty="0" smtClean="0"/>
              <a:t> </a:t>
            </a:r>
            <a:r>
              <a:rPr lang="ru-RU" dirty="0" err="1" smtClean="0"/>
              <a:t>алоқани</a:t>
            </a:r>
            <a:r>
              <a:rPr lang="ru-RU" dirty="0" smtClean="0"/>
              <a:t> </a:t>
            </a:r>
            <a:r>
              <a:rPr lang="ru-RU" dirty="0" err="1" smtClean="0"/>
              <a:t>таъминлайди</a:t>
            </a:r>
            <a:r>
              <a:rPr lang="ru-RU" dirty="0" smtClean="0"/>
              <a:t>.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жараён</a:t>
            </a:r>
            <a:r>
              <a:rPr lang="ru-RU" dirty="0" smtClean="0"/>
              <a:t> </a:t>
            </a:r>
            <a:r>
              <a:rPr lang="ru-RU" dirty="0" err="1" smtClean="0"/>
              <a:t>эстафетали</a:t>
            </a:r>
            <a:r>
              <a:rPr lang="ru-RU" dirty="0" smtClean="0"/>
              <a:t> (</a:t>
            </a:r>
            <a:r>
              <a:rPr lang="ru-RU" dirty="0" err="1" smtClean="0"/>
              <a:t>навбатма</a:t>
            </a:r>
            <a:r>
              <a:rPr lang="ru-RU" dirty="0" smtClean="0"/>
              <a:t> – </a:t>
            </a:r>
            <a:r>
              <a:rPr lang="ru-RU" dirty="0" err="1" smtClean="0"/>
              <a:t>навбат</a:t>
            </a:r>
            <a:r>
              <a:rPr lang="ru-RU" dirty="0" smtClean="0"/>
              <a:t>) </a:t>
            </a:r>
            <a:r>
              <a:rPr lang="ru-RU" dirty="0" err="1" smtClean="0"/>
              <a:t>узатиш</a:t>
            </a:r>
            <a:r>
              <a:rPr lang="ru-RU" dirty="0" smtClean="0"/>
              <a:t> </a:t>
            </a:r>
            <a:r>
              <a:rPr lang="ru-RU" dirty="0" err="1" smtClean="0"/>
              <a:t>номини</a:t>
            </a:r>
            <a:r>
              <a:rPr lang="ru-RU" dirty="0" smtClean="0"/>
              <a:t> </a:t>
            </a:r>
            <a:r>
              <a:rPr lang="ru-RU" dirty="0" err="1" smtClean="0"/>
              <a:t>олган</a:t>
            </a:r>
            <a:r>
              <a:rPr lang="ru-RU" dirty="0" smtClean="0"/>
              <a:t>. </a:t>
            </a:r>
            <a:r>
              <a:rPr lang="ru-RU" dirty="0" err="1" smtClean="0"/>
              <a:t>Инглиз</a:t>
            </a:r>
            <a:r>
              <a:rPr lang="ru-RU" dirty="0" smtClean="0"/>
              <a:t> </a:t>
            </a:r>
            <a:r>
              <a:rPr lang="ru-RU" dirty="0" err="1" smtClean="0"/>
              <a:t>тилида</a:t>
            </a:r>
            <a:r>
              <a:rPr lang="ru-RU" dirty="0" smtClean="0"/>
              <a:t> (</a:t>
            </a:r>
            <a:r>
              <a:rPr lang="en-US" dirty="0" err="1" smtClean="0"/>
              <a:t>hanoff</a:t>
            </a:r>
            <a:r>
              <a:rPr lang="en-US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en-US" dirty="0" smtClean="0"/>
              <a:t>handover) </a:t>
            </a:r>
            <a:r>
              <a:rPr lang="ru-RU" dirty="0" smtClean="0"/>
              <a:t>СОМС </a:t>
            </a:r>
            <a:r>
              <a:rPr lang="ru-RU" dirty="0" err="1" smtClean="0"/>
              <a:t>юқори</a:t>
            </a:r>
            <a:r>
              <a:rPr lang="ru-RU" dirty="0" smtClean="0"/>
              <a:t> </a:t>
            </a:r>
            <a:r>
              <a:rPr lang="ru-RU" dirty="0" err="1" smtClean="0"/>
              <a:t>эффектив</a:t>
            </a:r>
            <a:r>
              <a:rPr lang="ru-RU" dirty="0" smtClean="0"/>
              <a:t> </a:t>
            </a:r>
            <a:r>
              <a:rPr lang="ru-RU" dirty="0" err="1" smtClean="0"/>
              <a:t>спектраллиги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ўша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йўлнинг</a:t>
            </a:r>
            <a:r>
              <a:rPr lang="ru-RU" dirty="0" smtClean="0"/>
              <a:t> </a:t>
            </a:r>
            <a:r>
              <a:rPr lang="ru-RU" dirty="0" err="1" smtClean="0"/>
              <a:t>максимал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бахосига</a:t>
            </a:r>
            <a:r>
              <a:rPr lang="ru-RU" dirty="0" smtClean="0"/>
              <a:t> </a:t>
            </a:r>
            <a:r>
              <a:rPr lang="ru-RU" dirty="0" err="1" smtClean="0"/>
              <a:t>ётади</a:t>
            </a:r>
            <a:r>
              <a:rPr lang="ru-RU" dirty="0" smtClean="0"/>
              <a:t>, </a:t>
            </a:r>
            <a:r>
              <a:rPr lang="ru-RU" dirty="0" err="1" smtClean="0"/>
              <a:t>ва</a:t>
            </a:r>
            <a:r>
              <a:rPr lang="ru-RU" dirty="0" smtClean="0"/>
              <a:t> шу </a:t>
            </a:r>
            <a:r>
              <a:rPr lang="ru-RU" dirty="0" err="1" smtClean="0"/>
              <a:t>нуқтаий</a:t>
            </a:r>
            <a:r>
              <a:rPr lang="ru-RU" dirty="0" smtClean="0"/>
              <a:t> </a:t>
            </a:r>
            <a:r>
              <a:rPr lang="ru-RU" dirty="0" err="1" smtClean="0"/>
              <a:t>назарда</a:t>
            </a:r>
            <a:r>
              <a:rPr lang="ru-RU" dirty="0" smtClean="0"/>
              <a:t> </a:t>
            </a:r>
            <a:r>
              <a:rPr lang="ru-RU" dirty="0" err="1" smtClean="0"/>
              <a:t>ҳаммасидан</a:t>
            </a:r>
            <a:r>
              <a:rPr lang="ru-RU" dirty="0" smtClean="0"/>
              <a:t> </a:t>
            </a:r>
            <a:r>
              <a:rPr lang="ru-RU" dirty="0" err="1" smtClean="0"/>
              <a:t>кўра</a:t>
            </a:r>
            <a:r>
              <a:rPr lang="ru-RU" dirty="0" smtClean="0"/>
              <a:t> </a:t>
            </a:r>
            <a:r>
              <a:rPr lang="ru-RU" dirty="0" err="1" smtClean="0"/>
              <a:t>участкавий</a:t>
            </a:r>
            <a:r>
              <a:rPr lang="ru-RU" dirty="0" smtClean="0"/>
              <a:t> (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уч</a:t>
            </a:r>
            <a:r>
              <a:rPr lang="ru-RU" dirty="0" smtClean="0"/>
              <a:t> </a:t>
            </a:r>
            <a:r>
              <a:rPr lang="ru-RU" dirty="0" err="1" smtClean="0"/>
              <a:t>элементли</a:t>
            </a:r>
            <a:r>
              <a:rPr lang="ru-RU" dirty="0" smtClean="0"/>
              <a:t>) кластер </a:t>
            </a:r>
            <a:r>
              <a:rPr lang="ru-RU" dirty="0" err="1" smtClean="0"/>
              <a:t>афзал</a:t>
            </a:r>
            <a:r>
              <a:rPr lang="ru-RU" dirty="0" smtClean="0"/>
              <a:t> </a:t>
            </a:r>
            <a:r>
              <a:rPr lang="ru-RU" dirty="0" err="1" smtClean="0"/>
              <a:t>бўлар</a:t>
            </a:r>
            <a:r>
              <a:rPr lang="ru-RU" dirty="0" smtClean="0"/>
              <a:t> </a:t>
            </a:r>
            <a:r>
              <a:rPr lang="ru-RU" dirty="0" err="1" smtClean="0"/>
              <a:t>эди</a:t>
            </a:r>
            <a:r>
              <a:rPr lang="ru-RU" dirty="0" smtClean="0"/>
              <a:t>, 2.3 а </a:t>
            </a:r>
            <a:r>
              <a:rPr lang="ru-RU" dirty="0" err="1" smtClean="0"/>
              <a:t>расмда</a:t>
            </a:r>
            <a:r>
              <a:rPr lang="ru-RU" dirty="0" smtClean="0"/>
              <a:t> </a:t>
            </a:r>
            <a:r>
              <a:rPr lang="ru-RU" dirty="0" err="1" smtClean="0"/>
              <a:t>тасвирланган</a:t>
            </a:r>
            <a:r>
              <a:rPr lang="ru-RU" dirty="0" smtClean="0"/>
              <a:t>, </a:t>
            </a:r>
            <a:r>
              <a:rPr lang="ru-RU" dirty="0" err="1" smtClean="0"/>
              <a:t>бир</a:t>
            </a:r>
            <a:r>
              <a:rPr lang="ru-RU" dirty="0" smtClean="0"/>
              <a:t> хил </a:t>
            </a:r>
            <a:r>
              <a:rPr lang="ru-RU" dirty="0" err="1" smtClean="0"/>
              <a:t>рақамлар</a:t>
            </a:r>
            <a:r>
              <a:rPr lang="ru-RU" dirty="0" smtClean="0"/>
              <a:t> </a:t>
            </a:r>
            <a:r>
              <a:rPr lang="ru-RU" dirty="0" err="1" smtClean="0"/>
              <a:t>тасвирланган</a:t>
            </a:r>
            <a:r>
              <a:rPr lang="ru-RU" dirty="0" smtClean="0"/>
              <a:t>, </a:t>
            </a:r>
            <a:r>
              <a:rPr lang="ru-RU" dirty="0" err="1" smtClean="0"/>
              <a:t>бир</a:t>
            </a:r>
            <a:r>
              <a:rPr lang="ru-RU" dirty="0" smtClean="0"/>
              <a:t> хил </a:t>
            </a:r>
            <a:r>
              <a:rPr lang="ru-RU" dirty="0" err="1" smtClean="0"/>
              <a:t>рақамлар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частотали</a:t>
            </a:r>
            <a:r>
              <a:rPr lang="ru-RU" dirty="0" smtClean="0"/>
              <a:t> </a:t>
            </a:r>
            <a:r>
              <a:rPr lang="ru-RU" dirty="0" err="1" smtClean="0"/>
              <a:t>каналлар</a:t>
            </a:r>
            <a:r>
              <a:rPr lang="ru-RU" dirty="0" smtClean="0"/>
              <a:t> </a:t>
            </a:r>
            <a:r>
              <a:rPr lang="ru-RU" dirty="0" err="1" smtClean="0"/>
              <a:t>тўпламига</a:t>
            </a:r>
            <a:r>
              <a:rPr lang="ru-RU" dirty="0" smtClean="0"/>
              <a:t> </a:t>
            </a:r>
            <a:r>
              <a:rPr lang="ru-RU" dirty="0" err="1" smtClean="0"/>
              <a:t>ўхшаш</a:t>
            </a:r>
            <a:r>
              <a:rPr lang="ru-RU" dirty="0" smtClean="0"/>
              <a:t> </a:t>
            </a:r>
            <a:r>
              <a:rPr lang="ru-RU" dirty="0" err="1" smtClean="0"/>
              <a:t>катаклар</a:t>
            </a:r>
            <a:r>
              <a:rPr lang="ru-RU" dirty="0" smtClean="0"/>
              <a:t> </a:t>
            </a:r>
            <a:r>
              <a:rPr lang="ru-RU" dirty="0" err="1" smtClean="0"/>
              <a:t>кўрсатилган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015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504" y="487273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ССМС кластер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варианти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750" t="24586" r="31044" b="22949"/>
          <a:stretch/>
        </p:blipFill>
        <p:spPr>
          <a:xfrm>
            <a:off x="3425781" y="321973"/>
            <a:ext cx="4997002" cy="445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47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z-Cyrl-UZ" sz="8000" dirty="0" smtClean="0">
                <a:solidFill>
                  <a:srgbClr val="FF0000"/>
                </a:solidFill>
              </a:rPr>
              <a:t>ЭЪТИБОРИНГИЗ УЧУН РАХМАТ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6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559741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Замонавий</a:t>
            </a:r>
            <a:r>
              <a:rPr lang="ru-RU" dirty="0" smtClean="0"/>
              <a:t> </a:t>
            </a:r>
            <a:r>
              <a:rPr lang="ru-RU" dirty="0" err="1" smtClean="0"/>
              <a:t>ҳаммабоп</a:t>
            </a:r>
            <a:r>
              <a:rPr lang="ru-RU" dirty="0" smtClean="0"/>
              <a:t> </a:t>
            </a:r>
            <a:r>
              <a:rPr lang="ru-RU" dirty="0" err="1" smtClean="0"/>
              <a:t>телекоммуникацияларни</a:t>
            </a:r>
            <a:r>
              <a:rPr lang="ru-RU" dirty="0" smtClean="0"/>
              <a:t> </a:t>
            </a:r>
            <a:r>
              <a:rPr lang="ru-RU" dirty="0" err="1" smtClean="0"/>
              <a:t>ривожлантиришни</a:t>
            </a:r>
            <a:r>
              <a:rPr lang="ru-RU" dirty="0" smtClean="0"/>
              <a:t> </a:t>
            </a:r>
            <a:r>
              <a:rPr lang="ru-RU" dirty="0" err="1" smtClean="0"/>
              <a:t>стратегик</a:t>
            </a:r>
            <a:r>
              <a:rPr lang="ru-RU" dirty="0" smtClean="0"/>
              <a:t> </a:t>
            </a:r>
            <a:r>
              <a:rPr lang="ru-RU" dirty="0" err="1" smtClean="0"/>
              <a:t>мақсади</a:t>
            </a:r>
            <a:r>
              <a:rPr lang="ru-RU" dirty="0" smtClean="0"/>
              <a:t> </a:t>
            </a:r>
            <a:r>
              <a:rPr lang="ru-RU" dirty="0" err="1" smtClean="0"/>
              <a:t>юқори</a:t>
            </a:r>
            <a:r>
              <a:rPr lang="ru-RU" dirty="0" smtClean="0"/>
              <a:t> </a:t>
            </a:r>
            <a:r>
              <a:rPr lang="ru-RU" dirty="0" err="1" smtClean="0"/>
              <a:t>сифатли</a:t>
            </a:r>
            <a:r>
              <a:rPr lang="ru-RU" dirty="0" smtClean="0"/>
              <a:t> </a:t>
            </a:r>
            <a:r>
              <a:rPr lang="ru-RU" dirty="0" err="1" smtClean="0"/>
              <a:t>алоқани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истеъмолчига</a:t>
            </a:r>
            <a:r>
              <a:rPr lang="ru-RU" dirty="0" smtClean="0"/>
              <a:t> </a:t>
            </a:r>
            <a:r>
              <a:rPr lang="ru-RU" dirty="0" err="1" smtClean="0"/>
              <a:t>исталган</a:t>
            </a:r>
            <a:r>
              <a:rPr lang="ru-RU" dirty="0" smtClean="0"/>
              <a:t> </a:t>
            </a:r>
            <a:r>
              <a:rPr lang="ru-RU" dirty="0" err="1" smtClean="0"/>
              <a:t>вақтда</a:t>
            </a:r>
            <a:r>
              <a:rPr lang="ru-RU" dirty="0" smtClean="0"/>
              <a:t> ер </a:t>
            </a:r>
            <a:r>
              <a:rPr lang="ru-RU" dirty="0" err="1" smtClean="0"/>
              <a:t>шарининг</a:t>
            </a:r>
            <a:r>
              <a:rPr lang="ru-RU" dirty="0" smtClean="0"/>
              <a:t> </a:t>
            </a:r>
            <a:r>
              <a:rPr lang="ru-RU" dirty="0" err="1" smtClean="0"/>
              <a:t>исталган</a:t>
            </a:r>
            <a:r>
              <a:rPr lang="ru-RU" dirty="0" smtClean="0"/>
              <a:t> </a:t>
            </a:r>
            <a:r>
              <a:rPr lang="ru-RU" dirty="0" err="1" smtClean="0"/>
              <a:t>нуқтасига</a:t>
            </a:r>
            <a:r>
              <a:rPr lang="ru-RU" dirty="0" smtClean="0"/>
              <a:t> </a:t>
            </a:r>
            <a:r>
              <a:rPr lang="ru-RU" dirty="0" err="1" smtClean="0"/>
              <a:t>етказиб</a:t>
            </a:r>
            <a:r>
              <a:rPr lang="ru-RU" dirty="0" smtClean="0"/>
              <a:t> </a:t>
            </a:r>
            <a:r>
              <a:rPr lang="ru-RU" dirty="0" err="1" smtClean="0"/>
              <a:t>бериш</a:t>
            </a:r>
            <a:r>
              <a:rPr lang="ru-RU" dirty="0" smtClean="0"/>
              <a:t> </a:t>
            </a:r>
            <a:r>
              <a:rPr lang="ru-RU" dirty="0" err="1" smtClean="0"/>
              <a:t>хисобланади</a:t>
            </a:r>
            <a:r>
              <a:rPr lang="ru-RU" dirty="0" smtClean="0"/>
              <a:t>. </a:t>
            </a:r>
            <a:r>
              <a:rPr lang="ru-RU" dirty="0" err="1" smtClean="0"/>
              <a:t>Шунга</a:t>
            </a:r>
            <a:r>
              <a:rPr lang="ru-RU" dirty="0" smtClean="0"/>
              <a:t> </a:t>
            </a:r>
            <a:r>
              <a:rPr lang="ru-RU" dirty="0" err="1" smtClean="0"/>
              <a:t>мувофиқ</a:t>
            </a:r>
            <a:r>
              <a:rPr lang="ru-RU" dirty="0" smtClean="0"/>
              <a:t> </a:t>
            </a:r>
            <a:r>
              <a:rPr lang="ru-RU" dirty="0" err="1" smtClean="0"/>
              <a:t>стандартлаштириш</a:t>
            </a:r>
            <a:r>
              <a:rPr lang="ru-RU" dirty="0" smtClean="0"/>
              <a:t> </a:t>
            </a:r>
            <a:r>
              <a:rPr lang="ru-RU" dirty="0" err="1" smtClean="0"/>
              <a:t>бўйича</a:t>
            </a:r>
            <a:r>
              <a:rPr lang="ru-RU" dirty="0" smtClean="0"/>
              <a:t> </a:t>
            </a:r>
            <a:r>
              <a:rPr lang="ru-RU" dirty="0" err="1" smtClean="0"/>
              <a:t>халқаро</a:t>
            </a:r>
            <a:r>
              <a:rPr lang="ru-RU" dirty="0" smtClean="0"/>
              <a:t> </a:t>
            </a:r>
            <a:r>
              <a:rPr lang="ru-RU" dirty="0" err="1" smtClean="0"/>
              <a:t>ташкилот</a:t>
            </a:r>
            <a:r>
              <a:rPr lang="ru-RU" dirty="0" smtClean="0"/>
              <a:t> (</a:t>
            </a:r>
            <a:r>
              <a:rPr lang="en-US" dirty="0" smtClean="0"/>
              <a:t>ISO — International Standards </a:t>
            </a:r>
            <a:r>
              <a:rPr lang="en-US" dirty="0" err="1" smtClean="0"/>
              <a:t>Organisation</a:t>
            </a:r>
            <a:r>
              <a:rPr lang="en-US" dirty="0" smtClean="0"/>
              <a:t>) </a:t>
            </a:r>
            <a:r>
              <a:rPr lang="ru-RU" dirty="0" err="1" smtClean="0"/>
              <a:t>томонидан</a:t>
            </a:r>
            <a:r>
              <a:rPr lang="ru-RU" dirty="0" smtClean="0"/>
              <a:t>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алоқасининг</a:t>
            </a:r>
            <a:r>
              <a:rPr lang="ru-RU" dirty="0" smtClean="0"/>
              <a:t> </a:t>
            </a:r>
            <a:r>
              <a:rPr lang="ru-RU" dirty="0" err="1" smtClean="0"/>
              <a:t>мобил</a:t>
            </a:r>
            <a:r>
              <a:rPr lang="ru-RU" dirty="0" smtClean="0"/>
              <a:t> </a:t>
            </a:r>
            <a:r>
              <a:rPr lang="ru-RU" dirty="0" err="1" smtClean="0"/>
              <a:t>тармоқ</a:t>
            </a:r>
            <a:r>
              <a:rPr lang="ru-RU" dirty="0" smtClean="0"/>
              <a:t> </a:t>
            </a:r>
            <a:r>
              <a:rPr lang="ru-RU" dirty="0" err="1" smtClean="0"/>
              <a:t>концепцияси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чиқилди</a:t>
            </a:r>
            <a:r>
              <a:rPr lang="ru-RU" dirty="0" smtClean="0"/>
              <a:t>. </a:t>
            </a:r>
            <a:r>
              <a:rPr lang="ru-RU" dirty="0" err="1" smtClean="0"/>
              <a:t>Тармоқ</a:t>
            </a:r>
            <a:r>
              <a:rPr lang="ru-RU" dirty="0" smtClean="0"/>
              <a:t> </a:t>
            </a:r>
            <a:r>
              <a:rPr lang="ru-RU" dirty="0" err="1" smtClean="0"/>
              <a:t>остида</a:t>
            </a:r>
            <a:r>
              <a:rPr lang="ru-RU" dirty="0" smtClean="0"/>
              <a:t> </a:t>
            </a:r>
            <a:r>
              <a:rPr lang="ru-RU" dirty="0" err="1" smtClean="0"/>
              <a:t>сақланишни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оширадиган</a:t>
            </a:r>
            <a:r>
              <a:rPr lang="ru-RU" dirty="0" smtClean="0"/>
              <a:t> </a:t>
            </a:r>
            <a:r>
              <a:rPr lang="ru-RU" dirty="0" err="1" smtClean="0"/>
              <a:t>турлича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ишлайдиган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ўтказиладиган</a:t>
            </a:r>
            <a:r>
              <a:rPr lang="ru-RU" dirty="0" smtClean="0"/>
              <a:t> </a:t>
            </a:r>
            <a:r>
              <a:rPr lang="ru-RU" dirty="0" err="1" smtClean="0"/>
              <a:t>кўпгина</a:t>
            </a:r>
            <a:r>
              <a:rPr lang="ru-RU" dirty="0" smtClean="0"/>
              <a:t> </a:t>
            </a:r>
            <a:r>
              <a:rPr lang="ru-RU" dirty="0" err="1" smtClean="0"/>
              <a:t>яъни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– </a:t>
            </a:r>
            <a:r>
              <a:rPr lang="ru-RU" dirty="0" err="1" smtClean="0"/>
              <a:t>бири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</a:t>
            </a:r>
            <a:r>
              <a:rPr lang="ru-RU" dirty="0" smtClean="0"/>
              <a:t> </a:t>
            </a:r>
            <a:r>
              <a:rPr lang="ru-RU" dirty="0" err="1" smtClean="0"/>
              <a:t>остида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 </a:t>
            </a:r>
            <a:r>
              <a:rPr lang="ru-RU" dirty="0" err="1" smtClean="0"/>
              <a:t>системалар</a:t>
            </a:r>
            <a:r>
              <a:rPr lang="ru-RU" dirty="0" smtClean="0"/>
              <a:t> </a:t>
            </a:r>
            <a:r>
              <a:rPr lang="ru-RU" dirty="0" err="1" smtClean="0"/>
              <a:t>тушунилади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922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Глобал</a:t>
            </a:r>
            <a:r>
              <a:rPr lang="ru-RU" dirty="0" smtClean="0"/>
              <a:t> </a:t>
            </a:r>
            <a:r>
              <a:rPr lang="ru-RU" dirty="0" err="1" smtClean="0"/>
              <a:t>тармоқ</a:t>
            </a:r>
            <a:r>
              <a:rPr lang="ru-RU" dirty="0" smtClean="0"/>
              <a:t>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фойдаланиладиган</a:t>
            </a:r>
            <a:r>
              <a:rPr lang="ru-RU" dirty="0" smtClean="0"/>
              <a:t> телефон </a:t>
            </a:r>
            <a:r>
              <a:rPr lang="ru-RU" dirty="0" err="1" smtClean="0"/>
              <a:t>тармоқларини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йўлдошли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тизимларини</a:t>
            </a:r>
            <a:r>
              <a:rPr lang="ru-RU" dirty="0" smtClean="0"/>
              <a:t> </a:t>
            </a:r>
            <a:r>
              <a:rPr lang="ru-RU" dirty="0" err="1" smtClean="0"/>
              <a:t>бирлаштиради</a:t>
            </a:r>
            <a:r>
              <a:rPr lang="ru-RU" dirty="0" smtClean="0"/>
              <a:t>. У </a:t>
            </a:r>
            <a:r>
              <a:rPr lang="ru-RU" dirty="0" err="1" smtClean="0"/>
              <a:t>барча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хил </a:t>
            </a:r>
            <a:r>
              <a:rPr lang="ru-RU" dirty="0" err="1" smtClean="0"/>
              <a:t>фойдаланувчи</a:t>
            </a:r>
            <a:r>
              <a:rPr lang="ru-RU" dirty="0" smtClean="0"/>
              <a:t> </a:t>
            </a:r>
            <a:r>
              <a:rPr lang="ru-RU" dirty="0" err="1" smtClean="0"/>
              <a:t>терминалларини</a:t>
            </a:r>
            <a:r>
              <a:rPr lang="ru-RU" dirty="0" smtClean="0"/>
              <a:t> (</a:t>
            </a:r>
            <a:r>
              <a:rPr lang="ru-RU" dirty="0" err="1" smtClean="0"/>
              <a:t>симли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симсиз</a:t>
            </a:r>
            <a:r>
              <a:rPr lang="ru-RU" dirty="0" smtClean="0"/>
              <a:t> телефон </a:t>
            </a:r>
            <a:r>
              <a:rPr lang="ru-RU" dirty="0" err="1" smtClean="0"/>
              <a:t>аппаратлари</a:t>
            </a:r>
            <a:r>
              <a:rPr lang="ru-RU" dirty="0" smtClean="0"/>
              <a:t> </a:t>
            </a:r>
            <a:r>
              <a:rPr lang="ru-RU" dirty="0" err="1" smtClean="0"/>
              <a:t>шахсий</a:t>
            </a:r>
            <a:r>
              <a:rPr lang="ru-RU" dirty="0" smtClean="0"/>
              <a:t> </a:t>
            </a:r>
            <a:r>
              <a:rPr lang="ru-RU" dirty="0" err="1" smtClean="0"/>
              <a:t>компьютерлар</a:t>
            </a:r>
            <a:r>
              <a:rPr lang="ru-RU" dirty="0" smtClean="0"/>
              <a:t> </a:t>
            </a:r>
            <a:r>
              <a:rPr lang="ru-RU" dirty="0" err="1" smtClean="0"/>
              <a:t>уяли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йўлдош</a:t>
            </a:r>
            <a:r>
              <a:rPr lang="ru-RU" dirty="0" smtClean="0"/>
              <a:t> </a:t>
            </a:r>
            <a:r>
              <a:rPr lang="ru-RU" dirty="0" err="1" smtClean="0"/>
              <a:t>телефонлар</a:t>
            </a:r>
            <a:r>
              <a:rPr lang="ru-RU" dirty="0" smtClean="0"/>
              <a:t> </a:t>
            </a:r>
            <a:r>
              <a:rPr lang="ru-RU" dirty="0" err="1" smtClean="0"/>
              <a:t>факсимал</a:t>
            </a:r>
            <a:r>
              <a:rPr lang="ru-RU" dirty="0" smtClean="0"/>
              <a:t>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аппаратлари</a:t>
            </a:r>
            <a:r>
              <a:rPr lang="ru-RU" dirty="0" smtClean="0"/>
              <a:t> ) </a:t>
            </a:r>
            <a:r>
              <a:rPr lang="ru-RU" dirty="0" err="1" smtClean="0"/>
              <a:t>алоқа</a:t>
            </a:r>
            <a:r>
              <a:rPr lang="ru-RU" dirty="0" smtClean="0"/>
              <a:t> </a:t>
            </a:r>
            <a:r>
              <a:rPr lang="ru-RU" dirty="0" err="1" smtClean="0"/>
              <a:t>линиялари</a:t>
            </a:r>
            <a:r>
              <a:rPr lang="ru-RU" dirty="0" smtClean="0"/>
              <a:t> (</a:t>
            </a:r>
            <a:r>
              <a:rPr lang="ru-RU" dirty="0" err="1" smtClean="0"/>
              <a:t>кабелли</a:t>
            </a:r>
            <a:r>
              <a:rPr lang="ru-RU" dirty="0" smtClean="0"/>
              <a:t> оптик </a:t>
            </a:r>
            <a:r>
              <a:rPr lang="ru-RU" dirty="0" err="1" smtClean="0"/>
              <a:t>симсиз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бошқалар</a:t>
            </a:r>
            <a:r>
              <a:rPr lang="ru-RU" dirty="0" smtClean="0"/>
              <a:t> ). Коммутация </a:t>
            </a:r>
            <a:r>
              <a:rPr lang="ru-RU" dirty="0" err="1" smtClean="0"/>
              <a:t>тугунлари</a:t>
            </a:r>
            <a:r>
              <a:rPr lang="ru-RU" dirty="0" smtClean="0"/>
              <a:t> (</a:t>
            </a:r>
            <a:r>
              <a:rPr lang="ru-RU" dirty="0" err="1" smtClean="0"/>
              <a:t>идоравий</a:t>
            </a:r>
            <a:r>
              <a:rPr lang="ru-RU" dirty="0" smtClean="0"/>
              <a:t>), </a:t>
            </a:r>
            <a:r>
              <a:rPr lang="ru-RU" dirty="0" err="1" smtClean="0"/>
              <a:t>районли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шаҳарлараро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 роли </a:t>
            </a:r>
            <a:r>
              <a:rPr lang="ru-RU" dirty="0" err="1" smtClean="0"/>
              <a:t>ва</a:t>
            </a:r>
            <a:r>
              <a:rPr lang="ru-RU" dirty="0" smtClean="0"/>
              <a:t> техник </a:t>
            </a:r>
            <a:r>
              <a:rPr lang="ru-RU" dirty="0" err="1" smtClean="0"/>
              <a:t>ҳизмат</a:t>
            </a:r>
            <a:r>
              <a:rPr lang="ru-RU" dirty="0" smtClean="0"/>
              <a:t> </a:t>
            </a:r>
            <a:r>
              <a:rPr lang="ru-RU" dirty="0" err="1" smtClean="0"/>
              <a:t>кўрсатишни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оширади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8921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z-Cyrl-UZ" dirty="0" smtClean="0"/>
              <a:t>	</a:t>
            </a:r>
            <a:r>
              <a:rPr lang="en-US" dirty="0" smtClean="0"/>
              <a:t>ISO </a:t>
            </a:r>
            <a:r>
              <a:rPr lang="ru-RU" dirty="0" err="1" smtClean="0"/>
              <a:t>томонидан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чиқилган</a:t>
            </a:r>
            <a:r>
              <a:rPr lang="ru-RU" dirty="0" smtClean="0"/>
              <a:t> эталон модель </a:t>
            </a:r>
            <a:r>
              <a:rPr lang="en-US" dirty="0" smtClean="0"/>
              <a:t>OSI (Open Systems Interconnection), </a:t>
            </a:r>
            <a:r>
              <a:rPr lang="ru-RU" dirty="0" err="1" smtClean="0"/>
              <a:t>одатда</a:t>
            </a:r>
            <a:r>
              <a:rPr lang="ru-RU" dirty="0" smtClean="0"/>
              <a:t> </a:t>
            </a:r>
            <a:r>
              <a:rPr lang="en-US" dirty="0" smtClean="0"/>
              <a:t>ISO/OSI </a:t>
            </a:r>
            <a:r>
              <a:rPr lang="ru-RU" dirty="0" smtClean="0"/>
              <a:t>модели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кўрсатилади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шу </a:t>
            </a:r>
            <a:r>
              <a:rPr lang="ru-RU" dirty="0" err="1" smtClean="0"/>
              <a:t>маънода</a:t>
            </a:r>
            <a:r>
              <a:rPr lang="ru-RU" dirty="0" smtClean="0"/>
              <a:t> </a:t>
            </a:r>
            <a:r>
              <a:rPr lang="ru-RU" dirty="0" err="1" smtClean="0"/>
              <a:t>базаси</a:t>
            </a:r>
            <a:r>
              <a:rPr lang="ru-RU" dirty="0" smtClean="0"/>
              <a:t> </a:t>
            </a:r>
            <a:r>
              <a:rPr lang="ru-RU" dirty="0" err="1" smtClean="0"/>
              <a:t>хисобланадики</a:t>
            </a:r>
            <a:r>
              <a:rPr lang="ru-RU" dirty="0" smtClean="0"/>
              <a:t>, </a:t>
            </a:r>
            <a:r>
              <a:rPr lang="ru-RU" dirty="0" err="1" smtClean="0"/>
              <a:t>баъзи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системаларни</a:t>
            </a:r>
            <a:r>
              <a:rPr lang="ru-RU" dirty="0" smtClean="0"/>
              <a:t> </a:t>
            </a:r>
            <a:r>
              <a:rPr lang="ru-RU" dirty="0" err="1" smtClean="0"/>
              <a:t>тасвирлаш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унинг</a:t>
            </a:r>
            <a:r>
              <a:rPr lang="ru-RU" dirty="0" smtClean="0"/>
              <a:t> </a:t>
            </a:r>
            <a:r>
              <a:rPr lang="ru-RU" dirty="0" err="1" smtClean="0"/>
              <a:t>компонентларининг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қисми</a:t>
            </a:r>
            <a:r>
              <a:rPr lang="ru-RU" dirty="0" smtClean="0"/>
              <a:t> </a:t>
            </a:r>
            <a:r>
              <a:rPr lang="ru-RU" dirty="0" err="1" smtClean="0"/>
              <a:t>етарлидир</a:t>
            </a:r>
            <a:r>
              <a:rPr lang="ru-RU" dirty="0" smtClean="0"/>
              <a:t>. </a:t>
            </a:r>
            <a:r>
              <a:rPr lang="ru-RU" dirty="0" err="1" smtClean="0"/>
              <a:t>Алтернатив</a:t>
            </a:r>
            <a:r>
              <a:rPr lang="ru-RU" dirty="0" smtClean="0"/>
              <a:t> </a:t>
            </a:r>
            <a:r>
              <a:rPr lang="ru-RU" dirty="0" err="1" smtClean="0"/>
              <a:t>ракобат</a:t>
            </a:r>
            <a:r>
              <a:rPr lang="ru-RU" dirty="0" smtClean="0"/>
              <a:t> </a:t>
            </a:r>
            <a:r>
              <a:rPr lang="ru-RU" dirty="0" err="1" smtClean="0"/>
              <a:t>ҳусусияти</a:t>
            </a:r>
            <a:r>
              <a:rPr lang="ru-RU" dirty="0" smtClean="0"/>
              <a:t> </a:t>
            </a:r>
            <a:r>
              <a:rPr lang="ru-RU" dirty="0" err="1" smtClean="0"/>
              <a:t>борлигига</a:t>
            </a:r>
            <a:r>
              <a:rPr lang="ru-RU" dirty="0" smtClean="0"/>
              <a:t> </a:t>
            </a:r>
            <a:r>
              <a:rPr lang="ru-RU" dirty="0" err="1" smtClean="0"/>
              <a:t>қарамасдан</a:t>
            </a:r>
            <a:r>
              <a:rPr lang="ru-RU" dirty="0" smtClean="0"/>
              <a:t>, модель </a:t>
            </a:r>
            <a:r>
              <a:rPr lang="en-US" dirty="0" smtClean="0"/>
              <a:t>OSI </a:t>
            </a:r>
            <a:r>
              <a:rPr lang="ru-RU" dirty="0" err="1" smtClean="0"/>
              <a:t>ҳамма</a:t>
            </a:r>
            <a:r>
              <a:rPr lang="ru-RU" dirty="0" smtClean="0"/>
              <a:t> </a:t>
            </a:r>
            <a:r>
              <a:rPr lang="ru-RU" dirty="0" err="1" smtClean="0"/>
              <a:t>жойга</a:t>
            </a:r>
            <a:r>
              <a:rPr lang="ru-RU" dirty="0" smtClean="0"/>
              <a:t> </a:t>
            </a:r>
            <a:r>
              <a:rPr lang="ru-RU" dirty="0" err="1" smtClean="0"/>
              <a:t>ёйилишини</a:t>
            </a:r>
            <a:r>
              <a:rPr lang="ru-RU" dirty="0" smtClean="0"/>
              <a:t> </a:t>
            </a:r>
            <a:r>
              <a:rPr lang="ru-RU" dirty="0" err="1" smtClean="0"/>
              <a:t>қўлга</a:t>
            </a:r>
            <a:r>
              <a:rPr lang="ru-RU" dirty="0" smtClean="0"/>
              <a:t> </a:t>
            </a:r>
            <a:r>
              <a:rPr lang="ru-RU" dirty="0" err="1" smtClean="0"/>
              <a:t>киритди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информацион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техникада</a:t>
            </a:r>
            <a:r>
              <a:rPr lang="ru-RU" dirty="0" smtClean="0"/>
              <a:t> </a:t>
            </a:r>
            <a:r>
              <a:rPr lang="ru-RU" dirty="0" err="1" smtClean="0"/>
              <a:t>концептуал</a:t>
            </a:r>
            <a:r>
              <a:rPr lang="ru-RU" dirty="0" smtClean="0"/>
              <a:t> </a:t>
            </a:r>
            <a:r>
              <a:rPr lang="ru-RU" dirty="0" err="1" smtClean="0"/>
              <a:t>асос</a:t>
            </a:r>
            <a:r>
              <a:rPr lang="ru-RU" dirty="0" smtClean="0"/>
              <a:t>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кенг</a:t>
            </a:r>
            <a:r>
              <a:rPr lang="ru-RU" dirty="0" smtClean="0"/>
              <a:t> </a:t>
            </a:r>
            <a:r>
              <a:rPr lang="ru-RU" dirty="0" err="1" smtClean="0"/>
              <a:t>фойдаланилади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37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1972"/>
            <a:ext cx="10515600" cy="58549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Очиқ</a:t>
            </a:r>
            <a:r>
              <a:rPr lang="ru-RU" dirty="0" smtClean="0"/>
              <a:t> система </a:t>
            </a:r>
            <a:r>
              <a:rPr lang="ru-RU" dirty="0" err="1" smtClean="0"/>
              <a:t>остида</a:t>
            </a:r>
            <a:r>
              <a:rPr lang="ru-RU" dirty="0" smtClean="0"/>
              <a:t> </a:t>
            </a:r>
            <a:r>
              <a:rPr lang="ru-RU" dirty="0" err="1" smtClean="0"/>
              <a:t>ҳалқаро</a:t>
            </a:r>
            <a:r>
              <a:rPr lang="ru-RU" dirty="0" smtClean="0"/>
              <a:t> </a:t>
            </a:r>
            <a:r>
              <a:rPr lang="ru-RU" dirty="0" err="1" smtClean="0"/>
              <a:t>ташкилот</a:t>
            </a:r>
            <a:r>
              <a:rPr lang="ru-RU" dirty="0" smtClean="0"/>
              <a:t> </a:t>
            </a:r>
            <a:r>
              <a:rPr lang="ru-RU" dirty="0" err="1" smtClean="0"/>
              <a:t>талабларини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чиқарувчи</a:t>
            </a:r>
            <a:r>
              <a:rPr lang="ru-RU" dirty="0" smtClean="0"/>
              <a:t> </a:t>
            </a:r>
            <a:r>
              <a:rPr lang="ru-RU" dirty="0" err="1" smtClean="0"/>
              <a:t>талабларини</a:t>
            </a:r>
            <a:r>
              <a:rPr lang="ru-RU" dirty="0" smtClean="0"/>
              <a:t> </a:t>
            </a:r>
            <a:r>
              <a:rPr lang="ru-RU" dirty="0" err="1" smtClean="0"/>
              <a:t>қондирадиган</a:t>
            </a:r>
            <a:r>
              <a:rPr lang="ru-RU" dirty="0" smtClean="0"/>
              <a:t>, </a:t>
            </a:r>
            <a:r>
              <a:rPr lang="ru-RU" dirty="0" err="1" smtClean="0"/>
              <a:t>ўтказиш</a:t>
            </a:r>
            <a:r>
              <a:rPr lang="ru-RU" dirty="0" smtClean="0"/>
              <a:t> </a:t>
            </a:r>
            <a:r>
              <a:rPr lang="ru-RU" dirty="0" err="1" smtClean="0"/>
              <a:t>бозорни</a:t>
            </a:r>
            <a:r>
              <a:rPr lang="ru-RU" dirty="0" smtClean="0"/>
              <a:t> </a:t>
            </a:r>
            <a:r>
              <a:rPr lang="ru-RU" dirty="0" err="1" smtClean="0"/>
              <a:t>катта</a:t>
            </a:r>
            <a:r>
              <a:rPr lang="ru-RU" dirty="0" smtClean="0"/>
              <a:t> </a:t>
            </a:r>
            <a:r>
              <a:rPr lang="ru-RU" dirty="0" err="1" smtClean="0"/>
              <a:t>қисмини</a:t>
            </a:r>
            <a:r>
              <a:rPr lang="ru-RU" dirty="0" smtClean="0"/>
              <a:t> </a:t>
            </a:r>
            <a:r>
              <a:rPr lang="ru-RU" dirty="0" err="1" smtClean="0"/>
              <a:t>бошқарадиган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тушинилади</a:t>
            </a:r>
            <a:r>
              <a:rPr lang="ru-RU" dirty="0" smtClean="0"/>
              <a:t>, </a:t>
            </a:r>
            <a:r>
              <a:rPr lang="ru-RU" dirty="0" err="1" smtClean="0"/>
              <a:t>очиқлик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бирор</a:t>
            </a:r>
            <a:r>
              <a:rPr lang="ru-RU" dirty="0" smtClean="0"/>
              <a:t> </a:t>
            </a:r>
            <a:r>
              <a:rPr lang="ru-RU" dirty="0" err="1" smtClean="0"/>
              <a:t>кишини</a:t>
            </a:r>
            <a:r>
              <a:rPr lang="ru-RU" dirty="0" smtClean="0"/>
              <a:t> </a:t>
            </a:r>
            <a:r>
              <a:rPr lang="ru-RU" dirty="0" err="1" smtClean="0"/>
              <a:t>мулки</a:t>
            </a:r>
            <a:r>
              <a:rPr lang="ru-RU" dirty="0" smtClean="0"/>
              <a:t> </a:t>
            </a:r>
            <a:r>
              <a:rPr lang="ru-RU" dirty="0" err="1" smtClean="0"/>
              <a:t>эмаслигини</a:t>
            </a:r>
            <a:r>
              <a:rPr lang="ru-RU" dirty="0" smtClean="0"/>
              <a:t> </a:t>
            </a:r>
            <a:r>
              <a:rPr lang="ru-RU" dirty="0" err="1" smtClean="0"/>
              <a:t>англатади</a:t>
            </a:r>
            <a:r>
              <a:rPr lang="ru-RU" dirty="0" smtClean="0"/>
              <a:t>, </a:t>
            </a:r>
            <a:r>
              <a:rPr lang="ru-RU" dirty="0" err="1" smtClean="0"/>
              <a:t>бошқача</a:t>
            </a:r>
            <a:r>
              <a:rPr lang="ru-RU" dirty="0" smtClean="0"/>
              <a:t> </a:t>
            </a:r>
            <a:r>
              <a:rPr lang="ru-RU" dirty="0" err="1" smtClean="0"/>
              <a:t>қилиб</a:t>
            </a:r>
            <a:r>
              <a:rPr lang="ru-RU" dirty="0" smtClean="0"/>
              <a:t> </a:t>
            </a:r>
            <a:r>
              <a:rPr lang="ru-RU" dirty="0" err="1" smtClean="0"/>
              <a:t>айтганда</a:t>
            </a:r>
            <a:r>
              <a:rPr lang="ru-RU" dirty="0" smtClean="0"/>
              <a:t> </a:t>
            </a:r>
            <a:r>
              <a:rPr lang="ru-RU" dirty="0" err="1" smtClean="0"/>
              <a:t>хохлаган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чиқарувчи</a:t>
            </a:r>
            <a:r>
              <a:rPr lang="ru-RU" dirty="0" smtClean="0"/>
              <a:t> </a:t>
            </a:r>
            <a:r>
              <a:rPr lang="ru-RU" dirty="0" err="1" smtClean="0"/>
              <a:t>тизим</a:t>
            </a:r>
            <a:r>
              <a:rPr lang="ru-RU" dirty="0" smtClean="0"/>
              <a:t> </a:t>
            </a:r>
            <a:r>
              <a:rPr lang="ru-RU" dirty="0" err="1" smtClean="0"/>
              <a:t>ҳизматларига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киришга</a:t>
            </a:r>
            <a:r>
              <a:rPr lang="ru-RU" dirty="0" smtClean="0"/>
              <a:t> </a:t>
            </a:r>
            <a:r>
              <a:rPr lang="ru-RU" dirty="0" err="1" smtClean="0"/>
              <a:t>мўлжалланган</a:t>
            </a:r>
            <a:r>
              <a:rPr lang="ru-RU" dirty="0" smtClean="0"/>
              <a:t> </a:t>
            </a:r>
            <a:r>
              <a:rPr lang="ru-RU" dirty="0" err="1" smtClean="0"/>
              <a:t>шахсий</a:t>
            </a:r>
            <a:r>
              <a:rPr lang="ru-RU" dirty="0" smtClean="0"/>
              <a:t> </a:t>
            </a:r>
            <a:r>
              <a:rPr lang="ru-RU" dirty="0" err="1" smtClean="0"/>
              <a:t>махсулотни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чиқаришга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сотувга</a:t>
            </a:r>
            <a:r>
              <a:rPr lang="ru-RU" dirty="0" smtClean="0"/>
              <a:t> </a:t>
            </a:r>
            <a:r>
              <a:rPr lang="ru-RU" dirty="0" err="1" smtClean="0"/>
              <a:t>қўйишга</a:t>
            </a:r>
            <a:r>
              <a:rPr lang="ru-RU" dirty="0" smtClean="0"/>
              <a:t> </a:t>
            </a:r>
            <a:r>
              <a:rPr lang="ru-RU" dirty="0" err="1" smtClean="0"/>
              <a:t>хаққи</a:t>
            </a:r>
            <a:r>
              <a:rPr lang="ru-RU" dirty="0" smtClean="0"/>
              <a:t> бор.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чиқарувчилар</a:t>
            </a:r>
            <a:r>
              <a:rPr lang="ru-RU" dirty="0" smtClean="0"/>
              <a:t> </a:t>
            </a:r>
            <a:r>
              <a:rPr lang="ru-RU" dirty="0" err="1" smtClean="0"/>
              <a:t>орасида</a:t>
            </a:r>
            <a:r>
              <a:rPr lang="ru-RU" dirty="0" smtClean="0"/>
              <a:t> </a:t>
            </a:r>
            <a:r>
              <a:rPr lang="ru-RU" dirty="0" err="1" smtClean="0"/>
              <a:t>жиҳозларни</a:t>
            </a:r>
            <a:r>
              <a:rPr lang="ru-RU" dirty="0" smtClean="0"/>
              <a:t> </a:t>
            </a:r>
            <a:r>
              <a:rPr lang="ru-RU" dirty="0" err="1" smtClean="0"/>
              <a:t>нархини</a:t>
            </a:r>
            <a:r>
              <a:rPr lang="ru-RU" dirty="0" smtClean="0"/>
              <a:t> </a:t>
            </a:r>
            <a:r>
              <a:rPr lang="ru-RU" dirty="0" err="1" smtClean="0"/>
              <a:t>арзонлашишига</a:t>
            </a:r>
            <a:r>
              <a:rPr lang="ru-RU" dirty="0" smtClean="0"/>
              <a:t> </a:t>
            </a:r>
            <a:r>
              <a:rPr lang="ru-RU" dirty="0" err="1" smtClean="0"/>
              <a:t>сабаб</a:t>
            </a:r>
            <a:r>
              <a:rPr lang="ru-RU" dirty="0" smtClean="0"/>
              <a:t> </a:t>
            </a:r>
            <a:r>
              <a:rPr lang="ru-RU" dirty="0" err="1" smtClean="0"/>
              <a:t>бўладиган</a:t>
            </a:r>
            <a:r>
              <a:rPr lang="ru-RU" dirty="0" smtClean="0"/>
              <a:t> </a:t>
            </a:r>
            <a:r>
              <a:rPr lang="ru-RU" dirty="0" err="1" smtClean="0"/>
              <a:t>рақобат</a:t>
            </a:r>
            <a:r>
              <a:rPr lang="ru-RU" dirty="0" smtClean="0"/>
              <a:t> </a:t>
            </a:r>
            <a:r>
              <a:rPr lang="ru-RU" dirty="0" err="1" smtClean="0"/>
              <a:t>пайдо</a:t>
            </a:r>
            <a:r>
              <a:rPr lang="ru-RU" dirty="0" smtClean="0"/>
              <a:t> </a:t>
            </a:r>
            <a:r>
              <a:rPr lang="ru-RU" dirty="0" err="1" smtClean="0"/>
              <a:t>бўлади</a:t>
            </a:r>
            <a:r>
              <a:rPr lang="ru-RU" dirty="0" smtClean="0"/>
              <a:t>. </a:t>
            </a:r>
            <a:r>
              <a:rPr lang="ru-RU" dirty="0" err="1" smtClean="0"/>
              <a:t>Фойдаланувчилар</a:t>
            </a:r>
            <a:r>
              <a:rPr lang="ru-RU" dirty="0" smtClean="0"/>
              <a:t> бунда </a:t>
            </a:r>
            <a:r>
              <a:rPr lang="ru-RU" dirty="0" err="1" smtClean="0"/>
              <a:t>фақат</a:t>
            </a:r>
            <a:r>
              <a:rPr lang="ru-RU" dirty="0" smtClean="0"/>
              <a:t> </a:t>
            </a:r>
            <a:r>
              <a:rPr lang="ru-RU" dirty="0" err="1" smtClean="0"/>
              <a:t>битта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чиқарувчига</a:t>
            </a:r>
            <a:r>
              <a:rPr lang="ru-RU" dirty="0" smtClean="0"/>
              <a:t> </a:t>
            </a:r>
            <a:r>
              <a:rPr lang="ru-RU" dirty="0" err="1" smtClean="0"/>
              <a:t>боғлиқ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қолмайдилар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аппаратура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таъминловчиларини</a:t>
            </a:r>
            <a:r>
              <a:rPr lang="ru-RU" dirty="0" smtClean="0"/>
              <a:t> </a:t>
            </a:r>
            <a:r>
              <a:rPr lang="ru-RU" dirty="0" err="1" smtClean="0"/>
              <a:t>ўзгартириб</a:t>
            </a:r>
            <a:r>
              <a:rPr lang="ru-RU" dirty="0" smtClean="0"/>
              <a:t> </a:t>
            </a:r>
            <a:r>
              <a:rPr lang="ru-RU" dirty="0" err="1" smtClean="0"/>
              <a:t>туришлари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. </a:t>
            </a:r>
            <a:r>
              <a:rPr lang="ru-RU" dirty="0" err="1"/>
              <a:t>Р</a:t>
            </a:r>
            <a:r>
              <a:rPr lang="ru-RU" dirty="0" err="1" smtClean="0"/>
              <a:t>асмдаги</a:t>
            </a:r>
            <a:r>
              <a:rPr lang="ru-RU" dirty="0" smtClean="0"/>
              <a:t> диаграмма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кўринишда</a:t>
            </a:r>
            <a:r>
              <a:rPr lang="ru-RU" dirty="0" smtClean="0"/>
              <a:t> </a:t>
            </a:r>
            <a:r>
              <a:rPr lang="ru-RU" dirty="0" err="1" smtClean="0"/>
              <a:t>кўрсатилган</a:t>
            </a:r>
            <a:r>
              <a:rPr lang="ru-RU" dirty="0" smtClean="0"/>
              <a:t> </a:t>
            </a:r>
            <a:r>
              <a:rPr lang="ru-RU" dirty="0" err="1" smtClean="0"/>
              <a:t>элементларининг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базавий</a:t>
            </a:r>
            <a:r>
              <a:rPr lang="ru-RU" dirty="0" smtClean="0"/>
              <a:t> </a:t>
            </a:r>
            <a:r>
              <a:rPr lang="ru-RU" dirty="0" err="1" smtClean="0"/>
              <a:t>моделини</a:t>
            </a:r>
            <a:r>
              <a:rPr lang="ru-RU" dirty="0" smtClean="0"/>
              <a:t> </a:t>
            </a:r>
            <a:r>
              <a:rPr lang="ru-RU" dirty="0" err="1" smtClean="0"/>
              <a:t>даражасини</a:t>
            </a:r>
            <a:r>
              <a:rPr lang="ru-RU" dirty="0" smtClean="0"/>
              <a:t> </a:t>
            </a:r>
            <a:r>
              <a:rPr lang="ru-RU" dirty="0" err="1" smtClean="0"/>
              <a:t>схемасини</a:t>
            </a:r>
            <a:r>
              <a:rPr lang="ru-RU" dirty="0" smtClean="0"/>
              <a:t> </a:t>
            </a:r>
            <a:r>
              <a:rPr lang="ru-RU" dirty="0" err="1" smtClean="0"/>
              <a:t>тасвирламоқда</a:t>
            </a:r>
            <a:r>
              <a:rPr lang="ru-RU" dirty="0" smtClean="0"/>
              <a:t>. </a:t>
            </a:r>
            <a:r>
              <a:rPr lang="ru-RU" dirty="0" err="1" smtClean="0"/>
              <a:t>Бази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тизимларни</a:t>
            </a:r>
            <a:r>
              <a:rPr lang="ru-RU" dirty="0" smtClean="0"/>
              <a:t> модели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элементларнинг</a:t>
            </a:r>
            <a:r>
              <a:rPr lang="ru-RU" dirty="0" smtClean="0"/>
              <a:t> </a:t>
            </a:r>
            <a:r>
              <a:rPr lang="ru-RU" dirty="0" err="1" smtClean="0"/>
              <a:t>фақат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қисмини</a:t>
            </a:r>
            <a:r>
              <a:rPr lang="ru-RU" dirty="0" smtClean="0"/>
              <a:t> </a:t>
            </a:r>
            <a:r>
              <a:rPr lang="ru-RU" dirty="0" err="1" smtClean="0"/>
              <a:t>ўз</a:t>
            </a:r>
            <a:r>
              <a:rPr lang="ru-RU" dirty="0" smtClean="0"/>
              <a:t> ичига </a:t>
            </a:r>
            <a:r>
              <a:rPr lang="ru-RU" dirty="0" err="1" smtClean="0"/>
              <a:t>олади</a:t>
            </a:r>
            <a:r>
              <a:rPr lang="ru-RU" dirty="0" smtClean="0"/>
              <a:t>. </a:t>
            </a:r>
            <a:r>
              <a:rPr lang="ru-RU" dirty="0" err="1" smtClean="0"/>
              <a:t>Шундай</a:t>
            </a:r>
            <a:r>
              <a:rPr lang="ru-RU" dirty="0" smtClean="0"/>
              <a:t> </a:t>
            </a:r>
            <a:r>
              <a:rPr lang="ru-RU" dirty="0" err="1" smtClean="0"/>
              <a:t>қилиб</a:t>
            </a:r>
            <a:r>
              <a:rPr lang="ru-RU" dirty="0" smtClean="0"/>
              <a:t>, коммутация канали </a:t>
            </a:r>
            <a:r>
              <a:rPr lang="ru-RU" dirty="0" err="1" smtClean="0"/>
              <a:t>тизимлари</a:t>
            </a:r>
            <a:r>
              <a:rPr lang="ru-RU" dirty="0" smtClean="0"/>
              <a:t> </a:t>
            </a:r>
            <a:r>
              <a:rPr lang="ru-RU" dirty="0" err="1" smtClean="0"/>
              <a:t>битта</a:t>
            </a:r>
            <a:r>
              <a:rPr lang="ru-RU" dirty="0" smtClean="0"/>
              <a:t> </a:t>
            </a:r>
            <a:r>
              <a:rPr lang="ru-RU" dirty="0" err="1" smtClean="0"/>
              <a:t>даражали</a:t>
            </a:r>
            <a:r>
              <a:rPr lang="ru-RU" dirty="0" smtClean="0"/>
              <a:t> </a:t>
            </a:r>
            <a:r>
              <a:rPr lang="ru-RU" dirty="0" err="1" smtClean="0"/>
              <a:t>модел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тасвирланади</a:t>
            </a:r>
            <a:r>
              <a:rPr lang="ru-RU" dirty="0" smtClean="0"/>
              <a:t>. </a:t>
            </a:r>
            <a:r>
              <a:rPr lang="ru-RU" dirty="0" err="1" smtClean="0"/>
              <a:t>Ишлатиладиган</a:t>
            </a:r>
            <a:r>
              <a:rPr lang="ru-RU" dirty="0" smtClean="0"/>
              <a:t> </a:t>
            </a:r>
            <a:r>
              <a:rPr lang="ru-RU" dirty="0" err="1" smtClean="0"/>
              <a:t>терминалларни</a:t>
            </a:r>
            <a:r>
              <a:rPr lang="ru-RU" dirty="0" smtClean="0"/>
              <a:t> </a:t>
            </a:r>
            <a:r>
              <a:rPr lang="ru-RU" dirty="0" err="1" smtClean="0"/>
              <a:t>шарҳи</a:t>
            </a:r>
            <a:r>
              <a:rPr lang="ru-RU" dirty="0" smtClean="0"/>
              <a:t> </a:t>
            </a:r>
            <a:r>
              <a:rPr lang="ru-RU" dirty="0" err="1" smtClean="0"/>
              <a:t>қуйидагича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54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Амалий </a:t>
            </a:r>
            <a:r>
              <a:rPr lang="ru-RU" dirty="0" err="1" smtClean="0"/>
              <a:t>жараён</a:t>
            </a:r>
            <a:r>
              <a:rPr lang="ru-RU" dirty="0" smtClean="0"/>
              <a:t> </a:t>
            </a:r>
            <a:r>
              <a:rPr lang="ru-RU" dirty="0" err="1" smtClean="0"/>
              <a:t>фойдаланувчи</a:t>
            </a:r>
            <a:r>
              <a:rPr lang="ru-RU" dirty="0" smtClean="0"/>
              <a:t> </a:t>
            </a:r>
            <a:r>
              <a:rPr lang="ru-RU" dirty="0" err="1" smtClean="0"/>
              <a:t>эхтиёжи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ишлашни</a:t>
            </a:r>
            <a:r>
              <a:rPr lang="ru-RU" dirty="0" smtClean="0"/>
              <a:t> ё </a:t>
            </a:r>
            <a:r>
              <a:rPr lang="ru-RU" dirty="0" err="1" smtClean="0"/>
              <a:t>баъзи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аппарат </a:t>
            </a:r>
            <a:r>
              <a:rPr lang="ru-RU" dirty="0" err="1" smtClean="0"/>
              <a:t>программали</a:t>
            </a:r>
            <a:r>
              <a:rPr lang="ru-RU" dirty="0" smtClean="0"/>
              <a:t> </a:t>
            </a:r>
            <a:r>
              <a:rPr lang="ru-RU" dirty="0" err="1" smtClean="0"/>
              <a:t>асбоблари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,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бевосита</a:t>
            </a:r>
            <a:r>
              <a:rPr lang="ru-RU" dirty="0" smtClean="0"/>
              <a:t> </a:t>
            </a:r>
            <a:r>
              <a:rPr lang="ru-RU" dirty="0" err="1" smtClean="0"/>
              <a:t>инсон</a:t>
            </a:r>
            <a:r>
              <a:rPr lang="ru-RU" dirty="0" smtClean="0"/>
              <a:t> </a:t>
            </a:r>
            <a:r>
              <a:rPr lang="ru-RU" dirty="0" err="1" smtClean="0"/>
              <a:t>миясида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оширади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Интерфейс </a:t>
            </a:r>
            <a:r>
              <a:rPr lang="ru-RU" dirty="0" err="1" smtClean="0"/>
              <a:t>фойдаланувчиси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абонент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жараёнга</a:t>
            </a:r>
            <a:r>
              <a:rPr lang="ru-RU" dirty="0" smtClean="0"/>
              <a:t> </a:t>
            </a:r>
            <a:r>
              <a:rPr lang="ru-RU" dirty="0" err="1" smtClean="0"/>
              <a:t>вазифа</a:t>
            </a:r>
            <a:r>
              <a:rPr lang="ru-RU" dirty="0" smtClean="0"/>
              <a:t> </a:t>
            </a:r>
            <a:r>
              <a:rPr lang="ru-RU" dirty="0" err="1" smtClean="0"/>
              <a:t>беради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бажарилган</a:t>
            </a:r>
            <a:r>
              <a:rPr lang="ru-RU" dirty="0" smtClean="0"/>
              <a:t> </a:t>
            </a:r>
            <a:r>
              <a:rPr lang="ru-RU" dirty="0" err="1" smtClean="0"/>
              <a:t>натижани</a:t>
            </a:r>
            <a:r>
              <a:rPr lang="ru-RU" dirty="0" smtClean="0"/>
              <a:t> </a:t>
            </a:r>
            <a:r>
              <a:rPr lang="ru-RU" dirty="0" err="1" smtClean="0"/>
              <a:t>қабул</a:t>
            </a:r>
            <a:r>
              <a:rPr lang="ru-RU" dirty="0" smtClean="0"/>
              <a:t> </a:t>
            </a:r>
            <a:r>
              <a:rPr lang="ru-RU" dirty="0" err="1" smtClean="0"/>
              <a:t>қилади</a:t>
            </a:r>
            <a:r>
              <a:rPr lang="ru-RU" dirty="0" smtClean="0"/>
              <a:t>.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минтақаси</a:t>
            </a:r>
            <a:r>
              <a:rPr lang="ru-RU" dirty="0" smtClean="0"/>
              <a:t> </a:t>
            </a:r>
            <a:r>
              <a:rPr lang="ru-RU" dirty="0" err="1" smtClean="0"/>
              <a:t>деб</a:t>
            </a:r>
            <a:r>
              <a:rPr lang="ru-RU" dirty="0" smtClean="0"/>
              <a:t> функционал </a:t>
            </a:r>
            <a:r>
              <a:rPr lang="ru-RU" dirty="0" err="1" smtClean="0"/>
              <a:t>блокларни</a:t>
            </a:r>
            <a:r>
              <a:rPr lang="ru-RU" dirty="0" smtClean="0"/>
              <a:t> </a:t>
            </a:r>
            <a:r>
              <a:rPr lang="ru-RU" dirty="0" err="1" smtClean="0"/>
              <a:t>тизимлараро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алмашинуви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мўлжалланган</a:t>
            </a:r>
            <a:r>
              <a:rPr lang="ru-RU" dirty="0" smtClean="0"/>
              <a:t> </a:t>
            </a:r>
            <a:r>
              <a:rPr lang="ru-RU" dirty="0" err="1" smtClean="0"/>
              <a:t>иерархик</a:t>
            </a:r>
            <a:r>
              <a:rPr lang="ru-RU" dirty="0" smtClean="0"/>
              <a:t> </a:t>
            </a:r>
            <a:r>
              <a:rPr lang="ru-RU" dirty="0" err="1" smtClean="0"/>
              <a:t>гурухи</a:t>
            </a:r>
            <a:r>
              <a:rPr lang="ru-RU" dirty="0" smtClean="0"/>
              <a:t> </a:t>
            </a:r>
            <a:r>
              <a:rPr lang="ru-RU" dirty="0" err="1" smtClean="0"/>
              <a:t>деб</a:t>
            </a:r>
            <a:r>
              <a:rPr lang="ru-RU" dirty="0" smtClean="0"/>
              <a:t> </a:t>
            </a:r>
            <a:r>
              <a:rPr lang="ru-RU" dirty="0" err="1" smtClean="0"/>
              <a:t>аталади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функцияларни</a:t>
            </a:r>
            <a:r>
              <a:rPr lang="ru-RU" dirty="0" smtClean="0"/>
              <a:t> </a:t>
            </a:r>
            <a:r>
              <a:rPr lang="ru-RU" dirty="0" err="1" smtClean="0"/>
              <a:t>базали</a:t>
            </a:r>
            <a:r>
              <a:rPr lang="ru-RU" dirty="0" smtClean="0"/>
              <a:t> модели </a:t>
            </a:r>
            <a:r>
              <a:rPr lang="ru-RU" dirty="0" err="1" smtClean="0"/>
              <a:t>сатхлар</a:t>
            </a:r>
            <a:r>
              <a:rPr lang="ru-RU" dirty="0" smtClean="0"/>
              <a:t>,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номланган</a:t>
            </a:r>
            <a:r>
              <a:rPr lang="ru-RU" dirty="0" smtClean="0"/>
              <a:t> 7 та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бўлиниб</a:t>
            </a:r>
            <a:r>
              <a:rPr lang="ru-RU" dirty="0" smtClean="0"/>
              <a:t> </a:t>
            </a:r>
            <a:r>
              <a:rPr lang="ru-RU" dirty="0" err="1" smtClean="0"/>
              <a:t>жойлаштирилган</a:t>
            </a:r>
            <a:r>
              <a:rPr lang="ru-RU" dirty="0" smtClean="0"/>
              <a:t> </a:t>
            </a:r>
            <a:r>
              <a:rPr lang="ru-RU" dirty="0" err="1" smtClean="0"/>
              <a:t>қатламлар</a:t>
            </a:r>
            <a:r>
              <a:rPr lang="ru-RU" dirty="0" smtClean="0"/>
              <a:t> </a:t>
            </a:r>
            <a:r>
              <a:rPr lang="ru-RU" dirty="0" err="1" smtClean="0"/>
              <a:t>қуйидаги</a:t>
            </a:r>
            <a:r>
              <a:rPr lang="ru-RU" dirty="0" smtClean="0"/>
              <a:t> </a:t>
            </a:r>
            <a:r>
              <a:rPr lang="ru-RU" dirty="0" err="1" smtClean="0"/>
              <a:t>расмда</a:t>
            </a:r>
            <a:r>
              <a:rPr lang="ru-RU" dirty="0" smtClean="0"/>
              <a:t> </a:t>
            </a:r>
            <a:r>
              <a:rPr lang="ru-RU" dirty="0" err="1" smtClean="0"/>
              <a:t>берилган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12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867" t="20203" r="33828" b="16417"/>
          <a:stretch/>
        </p:blipFill>
        <p:spPr>
          <a:xfrm>
            <a:off x="2640169" y="244698"/>
            <a:ext cx="5950039" cy="639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77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5307"/>
            <a:ext cx="10515600" cy="5571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Юқоридаги</a:t>
            </a:r>
            <a:r>
              <a:rPr lang="ru-RU" dirty="0" smtClean="0"/>
              <a:t> </a:t>
            </a:r>
            <a:r>
              <a:rPr lang="ru-RU" dirty="0" err="1" smtClean="0"/>
              <a:t>етти</a:t>
            </a:r>
            <a:r>
              <a:rPr lang="ru-RU" dirty="0" smtClean="0"/>
              <a:t> у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жараённи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таъсирининг</a:t>
            </a:r>
            <a:r>
              <a:rPr lang="ru-RU" dirty="0" smtClean="0"/>
              <a:t> </a:t>
            </a:r>
            <a:r>
              <a:rPr lang="ru-RU" dirty="0" err="1" smtClean="0"/>
              <a:t>турли</a:t>
            </a:r>
            <a:r>
              <a:rPr lang="ru-RU" dirty="0" smtClean="0"/>
              <a:t> хил </a:t>
            </a:r>
            <a:r>
              <a:rPr lang="ru-RU" dirty="0" err="1" smtClean="0"/>
              <a:t>кўринишларини</a:t>
            </a:r>
            <a:r>
              <a:rPr lang="ru-RU" dirty="0" smtClean="0"/>
              <a:t> </a:t>
            </a:r>
            <a:r>
              <a:rPr lang="ru-RU" dirty="0" err="1" smtClean="0"/>
              <a:t>таъминловчи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интерфейс </a:t>
            </a:r>
            <a:r>
              <a:rPr lang="ru-RU" dirty="0" err="1" smtClean="0"/>
              <a:t>хисобланади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сатхда</a:t>
            </a:r>
            <a:r>
              <a:rPr lang="ru-RU" dirty="0" smtClean="0"/>
              <a:t> </a:t>
            </a:r>
            <a:r>
              <a:rPr lang="ru-RU" dirty="0" err="1" smtClean="0"/>
              <a:t>вазифавий</a:t>
            </a:r>
            <a:r>
              <a:rPr lang="ru-RU" dirty="0" smtClean="0"/>
              <a:t> </a:t>
            </a:r>
            <a:r>
              <a:rPr lang="ru-RU" dirty="0" err="1" smtClean="0"/>
              <a:t>бошқарув</a:t>
            </a:r>
            <a:r>
              <a:rPr lang="ru-RU" dirty="0" smtClean="0"/>
              <a:t>, электрон </a:t>
            </a:r>
            <a:r>
              <a:rPr lang="ru-RU" dirty="0" err="1" smtClean="0"/>
              <a:t>имзо</a:t>
            </a:r>
            <a:r>
              <a:rPr lang="ru-RU" dirty="0" smtClean="0"/>
              <a:t> адрес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парол</a:t>
            </a:r>
            <a:r>
              <a:rPr lang="ru-RU" dirty="0" smtClean="0"/>
              <a:t> </a:t>
            </a:r>
            <a:r>
              <a:rPr lang="ru-RU" dirty="0" err="1" smtClean="0"/>
              <a:t>орқали</a:t>
            </a:r>
            <a:r>
              <a:rPr lang="ru-RU" dirty="0" smtClean="0"/>
              <a:t> </a:t>
            </a:r>
            <a:r>
              <a:rPr lang="ru-RU" dirty="0" err="1" smtClean="0"/>
              <a:t>фойдаланиши</a:t>
            </a:r>
            <a:r>
              <a:rPr lang="ru-RU" dirty="0" smtClean="0"/>
              <a:t> </a:t>
            </a:r>
            <a:r>
              <a:rPr lang="ru-RU" dirty="0" err="1" smtClean="0"/>
              <a:t>идентификациясини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оширади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Барча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биринчи</a:t>
            </a:r>
            <a:r>
              <a:rPr lang="ru-RU" dirty="0" smtClean="0"/>
              <a:t> физик </a:t>
            </a:r>
            <a:r>
              <a:rPr lang="ru-RU" dirty="0" err="1" smtClean="0"/>
              <a:t>сатҳдан</a:t>
            </a:r>
            <a:r>
              <a:rPr lang="ru-RU" dirty="0" smtClean="0"/>
              <a:t> </a:t>
            </a:r>
            <a:r>
              <a:rPr lang="ru-RU" dirty="0" err="1" smtClean="0"/>
              <a:t>узатилади</a:t>
            </a:r>
            <a:r>
              <a:rPr lang="ru-RU" dirty="0" smtClean="0"/>
              <a:t>, шу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бирга</a:t>
            </a:r>
            <a:r>
              <a:rPr lang="ru-RU" dirty="0" smtClean="0"/>
              <a:t> </a:t>
            </a:r>
            <a:r>
              <a:rPr lang="en-US" dirty="0" smtClean="0"/>
              <a:t>OSI </a:t>
            </a:r>
            <a:r>
              <a:rPr lang="ru-RU" dirty="0" err="1" smtClean="0"/>
              <a:t>моделидан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каналлар</a:t>
            </a:r>
            <a:r>
              <a:rPr lang="ru-RU" dirty="0" smtClean="0"/>
              <a:t> </a:t>
            </a:r>
            <a:r>
              <a:rPr lang="ru-RU" dirty="0" err="1" smtClean="0"/>
              <a:t>аниқланади</a:t>
            </a:r>
            <a:r>
              <a:rPr lang="ru-RU" dirty="0" smtClean="0"/>
              <a:t>, </a:t>
            </a:r>
            <a:r>
              <a:rPr lang="ru-RU" dirty="0" err="1" smtClean="0"/>
              <a:t>йўл</a:t>
            </a:r>
            <a:r>
              <a:rPr lang="ru-RU" dirty="0" smtClean="0"/>
              <a:t> </a:t>
            </a:r>
            <a:r>
              <a:rPr lang="ru-RU" dirty="0" err="1" smtClean="0"/>
              <a:t>тушунчасини</a:t>
            </a:r>
            <a:r>
              <a:rPr lang="ru-RU" dirty="0" smtClean="0"/>
              <a:t> </a:t>
            </a:r>
            <a:r>
              <a:rPr lang="ru-RU" dirty="0" err="1" smtClean="0"/>
              <a:t>берадиган</a:t>
            </a:r>
            <a:r>
              <a:rPr lang="ru-RU" dirty="0" smtClean="0"/>
              <a:t>, </a:t>
            </a:r>
            <a:r>
              <a:rPr lang="ru-RU" dirty="0" err="1" smtClean="0"/>
              <a:t>қайсики</a:t>
            </a:r>
            <a:r>
              <a:rPr lang="ru-RU" dirty="0" smtClean="0"/>
              <a:t> </a:t>
            </a:r>
            <a:r>
              <a:rPr lang="ru-RU" dirty="0" err="1" smtClean="0"/>
              <a:t>сигналлар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маълум</a:t>
            </a:r>
            <a:r>
              <a:rPr lang="ru-RU" dirty="0" smtClean="0"/>
              <a:t> </a:t>
            </a:r>
            <a:r>
              <a:rPr lang="ru-RU" dirty="0" err="1" smtClean="0"/>
              <a:t>номдан</a:t>
            </a:r>
            <a:r>
              <a:rPr lang="ru-RU" dirty="0" smtClean="0"/>
              <a:t> </a:t>
            </a:r>
            <a:r>
              <a:rPr lang="ru-RU" dirty="0" err="1" smtClean="0"/>
              <a:t>сатҳлар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узатилади</a:t>
            </a:r>
            <a:r>
              <a:rPr lang="ru-RU" dirty="0" smtClean="0"/>
              <a:t>. </a:t>
            </a:r>
            <a:r>
              <a:rPr lang="ru-RU" dirty="0" err="1" smtClean="0"/>
              <a:t>Демак</a:t>
            </a:r>
            <a:r>
              <a:rPr lang="ru-RU" dirty="0" smtClean="0"/>
              <a:t> 4 – </a:t>
            </a:r>
            <a:r>
              <a:rPr lang="ru-RU" dirty="0" err="1" smtClean="0"/>
              <a:t>сатхни</a:t>
            </a:r>
            <a:r>
              <a:rPr lang="ru-RU" dirty="0" smtClean="0"/>
              <a:t> </a:t>
            </a:r>
            <a:r>
              <a:rPr lang="ru-RU" dirty="0" err="1" smtClean="0"/>
              <a:t>боғловчи</a:t>
            </a:r>
            <a:r>
              <a:rPr lang="ru-RU" dirty="0" smtClean="0"/>
              <a:t> </a:t>
            </a:r>
            <a:r>
              <a:rPr lang="ru-RU" dirty="0" err="1" smtClean="0"/>
              <a:t>йўл</a:t>
            </a:r>
            <a:r>
              <a:rPr lang="ru-RU" dirty="0" smtClean="0"/>
              <a:t> </a:t>
            </a:r>
            <a:r>
              <a:rPr lang="ru-RU" dirty="0" err="1" smtClean="0"/>
              <a:t>транспортли</a:t>
            </a:r>
            <a:r>
              <a:rPr lang="ru-RU" dirty="0" smtClean="0"/>
              <a:t> канал </a:t>
            </a:r>
            <a:r>
              <a:rPr lang="ru-RU" dirty="0" err="1" smtClean="0"/>
              <a:t>деб</a:t>
            </a:r>
            <a:r>
              <a:rPr lang="ru-RU" dirty="0" smtClean="0"/>
              <a:t> </a:t>
            </a:r>
            <a:r>
              <a:rPr lang="ru-RU" dirty="0" err="1" smtClean="0"/>
              <a:t>номланади</a:t>
            </a:r>
            <a:r>
              <a:rPr lang="ru-RU" dirty="0" smtClean="0"/>
              <a:t>, </a:t>
            </a:r>
            <a:r>
              <a:rPr lang="ru-RU" dirty="0" err="1" smtClean="0"/>
              <a:t>учинчи</a:t>
            </a:r>
            <a:r>
              <a:rPr lang="ru-RU" dirty="0" smtClean="0"/>
              <a:t> </a:t>
            </a:r>
            <a:r>
              <a:rPr lang="ru-RU" dirty="0" err="1" smtClean="0"/>
              <a:t>сатҳдаги</a:t>
            </a:r>
            <a:r>
              <a:rPr lang="ru-RU" dirty="0" smtClean="0"/>
              <a:t> </a:t>
            </a:r>
            <a:r>
              <a:rPr lang="ru-RU" dirty="0" err="1" smtClean="0"/>
              <a:t>йўл</a:t>
            </a:r>
            <a:r>
              <a:rPr lang="ru-RU" dirty="0" smtClean="0"/>
              <a:t> </a:t>
            </a:r>
            <a:r>
              <a:rPr lang="ru-RU" dirty="0" err="1" smtClean="0"/>
              <a:t>тармоқли</a:t>
            </a:r>
            <a:r>
              <a:rPr lang="ru-RU" dirty="0" smtClean="0"/>
              <a:t>, </a:t>
            </a:r>
            <a:r>
              <a:rPr lang="ru-RU" dirty="0" err="1" smtClean="0"/>
              <a:t>иккинчиси</a:t>
            </a:r>
            <a:r>
              <a:rPr lang="ru-RU" dirty="0" smtClean="0"/>
              <a:t> </a:t>
            </a:r>
            <a:r>
              <a:rPr lang="ru-RU" dirty="0" err="1" smtClean="0"/>
              <a:t>информацион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ниҳоят</a:t>
            </a:r>
            <a:r>
              <a:rPr lang="ru-RU" dirty="0" smtClean="0"/>
              <a:t> </a:t>
            </a:r>
            <a:r>
              <a:rPr lang="ru-RU" dirty="0" err="1" smtClean="0"/>
              <a:t>хақиқий</a:t>
            </a:r>
            <a:r>
              <a:rPr lang="ru-RU" dirty="0" smtClean="0"/>
              <a:t> физик </a:t>
            </a:r>
            <a:r>
              <a:rPr lang="ru-RU" dirty="0" err="1" smtClean="0"/>
              <a:t>сатҳни</a:t>
            </a:r>
            <a:r>
              <a:rPr lang="ru-RU" dirty="0" smtClean="0"/>
              <a:t> </a:t>
            </a:r>
            <a:r>
              <a:rPr lang="ru-RU" dirty="0" err="1" smtClean="0"/>
              <a:t>уловчи</a:t>
            </a:r>
            <a:r>
              <a:rPr lang="ru-RU" dirty="0" smtClean="0"/>
              <a:t> </a:t>
            </a:r>
            <a:r>
              <a:rPr lang="ru-RU" dirty="0" err="1" smtClean="0"/>
              <a:t>йўл</a:t>
            </a:r>
            <a:r>
              <a:rPr lang="ru-RU" dirty="0" smtClean="0"/>
              <a:t> </a:t>
            </a:r>
            <a:r>
              <a:rPr lang="ru-RU" dirty="0" err="1" smtClean="0"/>
              <a:t>хисобланади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0028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360</Words>
  <Application>Microsoft Office PowerPoint</Application>
  <PresentationFormat>Широкоэкранный</PresentationFormat>
  <Paragraphs>53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МОБИЛ АЛОҚА ТАРМОҒИНИНГ СТРУКТУРАСИ ВА КЛАССИФИКАЦИЯСИ</vt:lpstr>
      <vt:lpstr>Режа: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МРТ нинг классификацион кўриниши: </vt:lpstr>
      <vt:lpstr>Презентация PowerPoint</vt:lpstr>
      <vt:lpstr>Презентация PowerPoint</vt:lpstr>
      <vt:lpstr>Презентация PowerPoint</vt:lpstr>
      <vt:lpstr>Кўплик дастури уюшмасининг усулига кўра частотали - вақтинчалик манба алоҳида алоқа каналлараро у ёки бу технологияларнинг тақсимоти:</vt:lpstr>
      <vt:lpstr>МРТ учта рақобатлашувчи технологиялар негизида ажратилади: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ССМС кластер тизим варианти.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 АЛОҚА ТАРМОҒИНИНГ СТРУКТУРАСИ ВА КЛАССИФИКАЦИЯСИ</dc:title>
  <dc:creator>User</dc:creator>
  <cp:lastModifiedBy>User</cp:lastModifiedBy>
  <cp:revision>4</cp:revision>
  <cp:lastPrinted>2019-03-12T03:17:48Z</cp:lastPrinted>
  <dcterms:created xsi:type="dcterms:W3CDTF">2019-03-12T03:00:56Z</dcterms:created>
  <dcterms:modified xsi:type="dcterms:W3CDTF">2019-03-12T03:23:19Z</dcterms:modified>
</cp:coreProperties>
</file>