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A25-F05B-4D3C-BE13-8013B9196834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BA2-ABA0-4847-B52C-F86580D86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657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A25-F05B-4D3C-BE13-8013B9196834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BA2-ABA0-4847-B52C-F86580D86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626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A25-F05B-4D3C-BE13-8013B9196834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BA2-ABA0-4847-B52C-F86580D86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355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A25-F05B-4D3C-BE13-8013B9196834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BA2-ABA0-4847-B52C-F86580D86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312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A25-F05B-4D3C-BE13-8013B9196834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BA2-ABA0-4847-B52C-F86580D86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790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A25-F05B-4D3C-BE13-8013B9196834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BA2-ABA0-4847-B52C-F86580D86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816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A25-F05B-4D3C-BE13-8013B9196834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BA2-ABA0-4847-B52C-F86580D86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39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A25-F05B-4D3C-BE13-8013B9196834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BA2-ABA0-4847-B52C-F86580D86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449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A25-F05B-4D3C-BE13-8013B9196834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BA2-ABA0-4847-B52C-F86580D86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612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A25-F05B-4D3C-BE13-8013B9196834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BA2-ABA0-4847-B52C-F86580D86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707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BA25-F05B-4D3C-BE13-8013B9196834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BA2-ABA0-4847-B52C-F86580D86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678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EBA25-F05B-4D3C-BE13-8013B9196834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97BA2-ABA0-4847-B52C-F86580D86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882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37457"/>
            <a:ext cx="9144000" cy="1045029"/>
          </a:xfrm>
        </p:spPr>
        <p:txBody>
          <a:bodyPr>
            <a:normAutofit/>
          </a:bodyPr>
          <a:lstStyle/>
          <a:p>
            <a:r>
              <a:rPr lang="en-US" sz="3200" dirty="0" err="1"/>
              <a:t>Vektorlarning</a:t>
            </a:r>
            <a:r>
              <a:rPr lang="en-US" sz="3200" dirty="0"/>
              <a:t> </a:t>
            </a:r>
            <a:r>
              <a:rPr lang="en-US" sz="3200" dirty="0" err="1"/>
              <a:t>berilgan</a:t>
            </a:r>
            <a:r>
              <a:rPr lang="en-US" sz="3200" dirty="0"/>
              <a:t> </a:t>
            </a:r>
            <a:r>
              <a:rPr lang="en-US" sz="3200" dirty="0" err="1"/>
              <a:t>bazisga</a:t>
            </a:r>
            <a:r>
              <a:rPr lang="en-US" sz="3200" dirty="0"/>
              <a:t> </a:t>
            </a:r>
            <a:r>
              <a:rPr lang="en-US" sz="3200" dirty="0" err="1"/>
              <a:t>ko`ra</a:t>
            </a:r>
            <a:r>
              <a:rPr lang="en-US" sz="3200" dirty="0"/>
              <a:t> </a:t>
            </a:r>
            <a:r>
              <a:rPr lang="en-US" sz="3200" dirty="0" err="1"/>
              <a:t>koordinatalari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ularning</a:t>
            </a:r>
            <a:r>
              <a:rPr lang="en-US" sz="3200" dirty="0"/>
              <a:t> </a:t>
            </a:r>
            <a:r>
              <a:rPr lang="en-US" sz="3200" dirty="0" err="1"/>
              <a:t>xossalari</a:t>
            </a:r>
            <a:r>
              <a:rPr lang="en-US" sz="3200" dirty="0"/>
              <a:t>. </a:t>
            </a:r>
            <a:r>
              <a:rPr lang="en-US" sz="3200" dirty="0" err="1"/>
              <a:t>Vektor</a:t>
            </a:r>
            <a:r>
              <a:rPr lang="en-US" sz="3200" dirty="0"/>
              <a:t> </a:t>
            </a:r>
            <a:r>
              <a:rPr lang="en-US" sz="3200" dirty="0" err="1"/>
              <a:t>fazo</a:t>
            </a:r>
            <a:r>
              <a:rPr lang="en-US" sz="3200" dirty="0"/>
              <a:t> </a:t>
            </a:r>
            <a:r>
              <a:rPr lang="en-US" sz="3200" dirty="0" err="1"/>
              <a:t>ta’rifi</a:t>
            </a:r>
            <a:r>
              <a:rPr lang="en-US" sz="3200" dirty="0"/>
              <a:t>.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1" y="2266140"/>
            <a:ext cx="9144000" cy="2671796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545771"/>
            <a:ext cx="9144000" cy="371202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9689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1262743"/>
            <a:ext cx="10591800" cy="3711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386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ru-RU" b="1" dirty="0" err="1"/>
              <a:t>Vektor</a:t>
            </a:r>
            <a:r>
              <a:rPr lang="ru-RU" b="1" dirty="0"/>
              <a:t> </a:t>
            </a:r>
            <a:r>
              <a:rPr lang="ru-RU" b="1" dirty="0" err="1"/>
              <a:t>fazoning</a:t>
            </a:r>
            <a:r>
              <a:rPr lang="ru-RU" b="1" dirty="0"/>
              <a:t> </a:t>
            </a:r>
            <a:r>
              <a:rPr lang="ru-RU" b="1" dirty="0" err="1"/>
              <a:t>bazisi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230085"/>
            <a:ext cx="10406743" cy="435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771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en-US" sz="3600" b="1" dirty="0" err="1"/>
              <a:t>Vektorlarning</a:t>
            </a:r>
            <a:r>
              <a:rPr lang="en-US" sz="3600" b="1" dirty="0"/>
              <a:t> </a:t>
            </a:r>
            <a:r>
              <a:rPr lang="en-US" sz="3600" b="1" dirty="0" err="1"/>
              <a:t>bazisga</a:t>
            </a:r>
            <a:r>
              <a:rPr lang="en-US" sz="3600" b="1" dirty="0"/>
              <a:t> </a:t>
            </a:r>
            <a:r>
              <a:rPr lang="en-US" sz="3600" b="1" dirty="0" err="1"/>
              <a:t>nisbatan</a:t>
            </a:r>
            <a:r>
              <a:rPr lang="en-US" sz="3600" b="1" dirty="0"/>
              <a:t> </a:t>
            </a:r>
            <a:r>
              <a:rPr lang="en-US" sz="3600" b="1" dirty="0" err="1"/>
              <a:t>koordinatalari</a:t>
            </a:r>
            <a:r>
              <a:rPr lang="en-US" sz="3600" b="1" dirty="0"/>
              <a:t>  </a:t>
            </a:r>
            <a:r>
              <a:rPr lang="en-US" sz="3600" b="1" dirty="0" err="1"/>
              <a:t>va</a:t>
            </a:r>
            <a:r>
              <a:rPr lang="en-US" sz="3600" b="1" dirty="0"/>
              <a:t>  </a:t>
            </a:r>
            <a:r>
              <a:rPr lang="en-US" sz="3600" b="1" dirty="0" err="1"/>
              <a:t>ularning</a:t>
            </a:r>
            <a:r>
              <a:rPr lang="en-US" sz="3600" b="1" dirty="0"/>
              <a:t> </a:t>
            </a:r>
            <a:r>
              <a:rPr lang="en-US" sz="3600" b="1" dirty="0" err="1"/>
              <a:t>xossalari</a:t>
            </a:r>
            <a:r>
              <a:rPr lang="en-US" sz="3600" b="1" dirty="0"/>
              <a:t>.</a:t>
            </a:r>
            <a:r>
              <a:rPr lang="ru-RU" sz="3600" b="1" dirty="0"/>
              <a:t/>
            </a:r>
            <a:br>
              <a:rPr lang="ru-RU" sz="3600" b="1" dirty="0"/>
            </a:br>
            <a:endParaRPr lang="ru-RU" sz="36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5029" y="1360714"/>
            <a:ext cx="9633858" cy="5040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593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4142" y="696686"/>
            <a:ext cx="9862457" cy="4790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5547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24</Words>
  <Application>Microsoft Office PowerPoint</Application>
  <PresentationFormat>Широкоэкранный</PresentationFormat>
  <Paragraphs>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Vektorlarning berilgan bazisga ko`ra koordinatalari va ularning xossalari. Vektor fazo ta’rifi.</vt:lpstr>
      <vt:lpstr>Презентация PowerPoint</vt:lpstr>
      <vt:lpstr>Vektor fazoning bazisi </vt:lpstr>
      <vt:lpstr>Vektorlarning bazisga nisbatan koordinatalari  va  ularning xossalari.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Vektorlarning berilgan bazisga ko`ra koordinatalari va ularning xossalari. Vektor fazo ta’rifi.</dc:title>
  <dc:creator>eso</dc:creator>
  <cp:lastModifiedBy>eso</cp:lastModifiedBy>
  <cp:revision>2</cp:revision>
  <dcterms:created xsi:type="dcterms:W3CDTF">2014-12-18T09:18:42Z</dcterms:created>
  <dcterms:modified xsi:type="dcterms:W3CDTF">2014-12-18T09:29:32Z</dcterms:modified>
</cp:coreProperties>
</file>