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1"/>
  </p:notesMasterIdLst>
  <p:sldIdLst>
    <p:sldId id="262" r:id="rId2"/>
    <p:sldId id="257" r:id="rId3"/>
    <p:sldId id="274" r:id="rId4"/>
    <p:sldId id="275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B8418-F6B9-4074-B420-E407FC4F313D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76EDC-000B-4D84-BB92-98D314D0E2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5519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D199F-590F-4FD4-8861-F35C00B6268C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F83F1-A06F-493D-B4CA-2FBB5F2E53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0" y="0"/>
            <a:ext cx="9144000" cy="707886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MAVZU:</a:t>
            </a:r>
          </a:p>
          <a:p>
            <a:pPr algn="ctr"/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Vektorlarning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skalyar,vektor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aralash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ko’paytmasi</a:t>
            </a:r>
            <a:endParaRPr lang="en-US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40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REJA:</a:t>
            </a:r>
          </a:p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1)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Vektorlarning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skalyar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ko’paytmasi</a:t>
            </a:r>
            <a:endParaRPr lang="en-US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40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2)</a:t>
            </a:r>
            <a:r>
              <a:rPr lang="en-US" sz="4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Skalyar</a:t>
            </a:r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ko’paytmaning</a:t>
            </a:r>
            <a:r>
              <a:rPr lang="en-US" sz="4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xossalari</a:t>
            </a:r>
            <a:endParaRPr lang="en-US" sz="40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3)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Vektor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aralash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ko’paytma</a:t>
            </a:r>
            <a:endParaRPr lang="en-US" sz="4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6512" y="26296"/>
            <a:ext cx="9144000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719137" y="2196306"/>
            <a:ext cx="770572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143636" y="6072207"/>
            <a:ext cx="1428760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072066" y="1857364"/>
            <a:ext cx="264320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2357430"/>
            <a:ext cx="9144000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642918"/>
            <a:ext cx="9144000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500562" y="0"/>
            <a:ext cx="285752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2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762000" y="2310606"/>
            <a:ext cx="76200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00298" y="0"/>
            <a:ext cx="4786346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858016" y="0"/>
            <a:ext cx="2285984" cy="16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2786050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2085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2071678"/>
            <a:ext cx="9144000" cy="4786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z-Cyrl-UZ" b="1" dirty="0">
                <a:latin typeface="Times New Roman" pitchFamily="18" charset="0"/>
                <a:cs typeface="Times New Roman" pitchFamily="18" charset="0"/>
              </a:rPr>
              <a:t>Foydalaniladigan adabiyotlar ro’yxati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b="1" dirty="0">
                <a:latin typeface="Times New Roman" pitchFamily="18" charset="0"/>
                <a:cs typeface="Times New Roman" pitchFamily="18" charset="0"/>
              </a:rPr>
              <a:t>Asosiy adabiyotlar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>
                <a:latin typeface="Times New Roman" pitchFamily="18" charset="0"/>
                <a:cs typeface="Times New Roman" pitchFamily="18" charset="0"/>
              </a:rPr>
              <a:t>1. Н.Д.Додажонов, М.Ш.Жўраева. Геометрия. 1-қисм, Тошкент. «Ўқитувчи», 1996 й. (ўқув қўлланма) 1-5 бет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>
                <a:latin typeface="Times New Roman" pitchFamily="18" charset="0"/>
                <a:cs typeface="Times New Roman" pitchFamily="18" charset="0"/>
              </a:rPr>
              <a:t>2. X.X.Назаров, X.O.Oчиловa, Е.Г.Подгорнова. Геометриядан масалалар тўплами. 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 қисм. Тошкент «Ўқитувчи» 1993, 1997. (ўқув қўлланма)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z-Cyrl-UZ" b="1" dirty="0">
                <a:latin typeface="Times New Roman" pitchFamily="18" charset="0"/>
                <a:cs typeface="Times New Roman" pitchFamily="18" charset="0"/>
              </a:rPr>
              <a:t>Qo’shimcha adabiyotlar: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>
                <a:latin typeface="Times New Roman" pitchFamily="18" charset="0"/>
                <a:cs typeface="Times New Roman" pitchFamily="18" charset="0"/>
              </a:rPr>
              <a:t>1. Baxvalov M. Analitik geometriyadan mashqlar to’plami. Toshkent UzMU, 2006 y. 3-10 bet.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z-Cyrl-UZ" dirty="0">
                <a:latin typeface="Times New Roman" pitchFamily="18" charset="0"/>
                <a:cs typeface="Times New Roman" pitchFamily="18" charset="0"/>
              </a:rPr>
              <a:t>2.K.X. Aбдуллаев и другие Геометрия 1-част ь. Тошкент, «Ўқитувчи» 2002й.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z-Cyrl-UZ" dirty="0">
                <a:latin typeface="Times New Roman" pitchFamily="18" charset="0"/>
                <a:cs typeface="Times New Roman" pitchFamily="18" charset="0"/>
              </a:rPr>
              <a:t>бдуллаев и другие. Сборник задач по геометрии. Тошкент, “Ўқитувчи” 2004 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4. Introduction to Calculus Volume II. p 7,10-11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29058" y="5929330"/>
            <a:ext cx="1571636" cy="633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42968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357562"/>
            <a:ext cx="764386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5929330"/>
            <a:ext cx="2876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700" b="1" dirty="0" err="1" smtClean="0"/>
              <a:t>Skalyar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ko’paytma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xossalari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sz="27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736"/>
            <a:ext cx="7429552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786190"/>
            <a:ext cx="590105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866775" y="3082131"/>
            <a:ext cx="741045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450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flipV="1">
            <a:off x="5572132" y="3714752"/>
            <a:ext cx="150019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4286256"/>
            <a:ext cx="9144000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182</TotalTime>
  <Words>149</Words>
  <Application>Microsoft Office PowerPoint</Application>
  <PresentationFormat>Экран (4:3)</PresentationFormat>
  <Paragraphs>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 Skalyar ko’paytma xossalari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User</cp:lastModifiedBy>
  <cp:revision>24</cp:revision>
  <dcterms:created xsi:type="dcterms:W3CDTF">2016-04-21T03:59:44Z</dcterms:created>
  <dcterms:modified xsi:type="dcterms:W3CDTF">2016-05-16T22:37:36Z</dcterms:modified>
</cp:coreProperties>
</file>