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07FC-B6B4-4FE8-8D72-DBDA0AF6D1B7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09A-2315-4488-B557-7DAB64B43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07FC-B6B4-4FE8-8D72-DBDA0AF6D1B7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09A-2315-4488-B557-7DAB64B43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154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07FC-B6B4-4FE8-8D72-DBDA0AF6D1B7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09A-2315-4488-B557-7DAB64B43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3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07FC-B6B4-4FE8-8D72-DBDA0AF6D1B7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09A-2315-4488-B557-7DAB64B43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366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07FC-B6B4-4FE8-8D72-DBDA0AF6D1B7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09A-2315-4488-B557-7DAB64B43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89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07FC-B6B4-4FE8-8D72-DBDA0AF6D1B7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09A-2315-4488-B557-7DAB64B43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479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07FC-B6B4-4FE8-8D72-DBDA0AF6D1B7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09A-2315-4488-B557-7DAB64B43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75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07FC-B6B4-4FE8-8D72-DBDA0AF6D1B7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09A-2315-4488-B557-7DAB64B43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165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07FC-B6B4-4FE8-8D72-DBDA0AF6D1B7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09A-2315-4488-B557-7DAB64B43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916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07FC-B6B4-4FE8-8D72-DBDA0AF6D1B7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09A-2315-4488-B557-7DAB64B43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168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07FC-B6B4-4FE8-8D72-DBDA0AF6D1B7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509A-2315-4488-B557-7DAB64B43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318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C07FC-B6B4-4FE8-8D72-DBDA0AF6D1B7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F509A-2315-4488-B557-7DAB64B430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258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63287"/>
            <a:ext cx="9144000" cy="1698170"/>
          </a:xfrm>
        </p:spPr>
        <p:txBody>
          <a:bodyPr>
            <a:normAutofit fontScale="90000"/>
          </a:bodyPr>
          <a:lstStyle/>
          <a:p>
            <a:r>
              <a:rPr lang="en-US" sz="4000" dirty="0" err="1"/>
              <a:t>Tekislikda</a:t>
            </a:r>
            <a:r>
              <a:rPr lang="en-US" sz="4000" dirty="0"/>
              <a:t> </a:t>
            </a:r>
            <a:r>
              <a:rPr lang="en-US" sz="4000" dirty="0" err="1"/>
              <a:t>affin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dekart</a:t>
            </a:r>
            <a:r>
              <a:rPr lang="en-US" sz="4000" dirty="0"/>
              <a:t> </a:t>
            </a:r>
            <a:r>
              <a:rPr lang="en-US" sz="4000" dirty="0" err="1"/>
              <a:t>koordinatalar</a:t>
            </a:r>
            <a:r>
              <a:rPr lang="en-US" sz="4000" dirty="0"/>
              <a:t> </a:t>
            </a:r>
            <a:r>
              <a:rPr lang="en-US" sz="4000" dirty="0" err="1"/>
              <a:t>sistemasini</a:t>
            </a:r>
            <a:r>
              <a:rPr lang="en-US" sz="4000" dirty="0"/>
              <a:t> </a:t>
            </a:r>
            <a:r>
              <a:rPr lang="en-US" sz="4000" dirty="0" err="1"/>
              <a:t>almashtirish</a:t>
            </a:r>
            <a:r>
              <a:rPr lang="en-US" sz="4000" dirty="0"/>
              <a:t>. 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0829" y="2144486"/>
            <a:ext cx="6779725" cy="1741714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469571"/>
            <a:ext cx="9144000" cy="378822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5391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b="1" dirty="0" err="1"/>
              <a:t>Affin</a:t>
            </a:r>
            <a:r>
              <a:rPr lang="ru-RU" b="1" dirty="0"/>
              <a:t> </a:t>
            </a:r>
            <a:r>
              <a:rPr lang="ru-RU" b="1" dirty="0" err="1"/>
              <a:t>koordinatalar</a:t>
            </a:r>
            <a:r>
              <a:rPr lang="ru-RU" b="1" dirty="0"/>
              <a:t> </a:t>
            </a:r>
            <a:r>
              <a:rPr lang="ru-RU" b="1" dirty="0" err="1"/>
              <a:t>sistemasini</a:t>
            </a:r>
            <a:r>
              <a:rPr lang="ru-RU" b="1" dirty="0"/>
              <a:t> </a:t>
            </a:r>
            <a:r>
              <a:rPr lang="ru-RU" b="1" dirty="0" err="1"/>
              <a:t>almashtirish</a:t>
            </a:r>
            <a:r>
              <a:rPr lang="ru-RU" b="1" dirty="0"/>
              <a:t>.</a:t>
            </a:r>
            <a:br>
              <a:rPr lang="ru-RU" b="1" dirty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8828" y="1230086"/>
            <a:ext cx="9786257" cy="4499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880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7943" y="543042"/>
            <a:ext cx="10297886" cy="592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450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4657" y="685801"/>
            <a:ext cx="10515600" cy="5442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144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26571"/>
            <a:ext cx="10515600" cy="5850392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274931"/>
              </p:ext>
            </p:extLst>
          </p:nvPr>
        </p:nvGraphicFramePr>
        <p:xfrm>
          <a:off x="838200" y="97971"/>
          <a:ext cx="10515599" cy="6313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Документ" r:id="rId3" imgW="5949675" imgH="2443490" progId="Word.Document.12">
                  <p:embed/>
                </p:oleObj>
              </mc:Choice>
              <mc:Fallback>
                <p:oleObj name="Документ" r:id="rId3" imgW="5949675" imgH="244349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97971"/>
                        <a:ext cx="10515599" cy="63137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7794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	</a:t>
            </a:r>
            <a:r>
              <a:rPr lang="en-US" dirty="0" err="1" smtClean="0"/>
              <a:t>To’g’ri</a:t>
            </a:r>
            <a:r>
              <a:rPr lang="en-US" dirty="0" smtClean="0"/>
              <a:t> </a:t>
            </a:r>
            <a:r>
              <a:rPr lang="en-US" dirty="0" err="1" smtClean="0"/>
              <a:t>burchakli</a:t>
            </a:r>
            <a:r>
              <a:rPr lang="en-US" dirty="0" smtClean="0"/>
              <a:t> </a:t>
            </a:r>
            <a:r>
              <a:rPr lang="en-US" dirty="0" err="1" smtClean="0"/>
              <a:t>dekart</a:t>
            </a:r>
            <a:r>
              <a:rPr lang="en-US" dirty="0" smtClean="0"/>
              <a:t> </a:t>
            </a:r>
            <a:r>
              <a:rPr lang="en-US" dirty="0" err="1" smtClean="0"/>
              <a:t>koordinatalar</a:t>
            </a:r>
            <a:r>
              <a:rPr lang="en-US" dirty="0" smtClean="0"/>
              <a:t> </a:t>
            </a:r>
            <a:r>
              <a:rPr lang="en-US" dirty="0" err="1" smtClean="0"/>
              <a:t>sistemasini</a:t>
            </a:r>
            <a:r>
              <a:rPr lang="en-US" dirty="0" smtClean="0"/>
              <a:t> </a:t>
            </a:r>
            <a:r>
              <a:rPr lang="en-US" dirty="0" err="1" smtClean="0"/>
              <a:t>almashtirish</a:t>
            </a:r>
            <a:r>
              <a:rPr lang="en-US" dirty="0" smtClean="0"/>
              <a:t>.</a:t>
            </a:r>
            <a:endParaRPr lang="ru-RU" dirty="0"/>
          </a:p>
        </p:txBody>
      </p:sp>
      <p:pic>
        <p:nvPicPr>
          <p:cNvPr id="11" name="Объект 10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6028" y="1690689"/>
            <a:ext cx="9481457" cy="4083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887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0228" y="370114"/>
            <a:ext cx="10232571" cy="541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090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6286" y="604801"/>
            <a:ext cx="10047514" cy="5144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6390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13</Words>
  <Application>Microsoft Office PowerPoint</Application>
  <PresentationFormat>Широкоэкранный</PresentationFormat>
  <Paragraphs>3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Документ Microsoft Word</vt:lpstr>
      <vt:lpstr>Tekislikda affin va dekart koordinatalar sistemasini almashtirish.  </vt:lpstr>
      <vt:lpstr>Affin koordinatalar sistemasini almashtirish. </vt:lpstr>
      <vt:lpstr>Презентация PowerPoint</vt:lpstr>
      <vt:lpstr>Презентация PowerPoint</vt:lpstr>
      <vt:lpstr>Презентация PowerPoint</vt:lpstr>
      <vt:lpstr> To’g’ri burchakli dekart koordinatalar sistemasini almashtirish.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eso</dc:creator>
  <cp:lastModifiedBy>eso</cp:lastModifiedBy>
  <cp:revision>4</cp:revision>
  <dcterms:created xsi:type="dcterms:W3CDTF">2014-12-18T10:24:04Z</dcterms:created>
  <dcterms:modified xsi:type="dcterms:W3CDTF">2014-12-18T10:58:50Z</dcterms:modified>
</cp:coreProperties>
</file>